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2475-1522-4DC0-922D-93BE26F768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4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9B915-1B8D-446D-9466-547DA52EAA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CFFA2-FFE7-4D2B-95FC-E5E0AD5190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1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12871-26EB-417F-957D-2F365052F6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6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60E8A-74B3-4F3E-B6B0-630000C7E1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46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C56C9-B0FF-44A1-B134-2BC8CCBB61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45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57ED-CF9F-4FEA-9B9C-B956AB8233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24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4FDE0-A13C-48D7-9D49-C3C92554C3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32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3D8D-4476-4D49-860F-86B30774E7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71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0F607-FF27-4174-98AE-700201FCD7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33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35CD9-8815-4363-AE92-CAA3311A05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8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93F6748-6790-41FD-9C25-1188B49F91C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638장 주 너를 지키시고(통550)</dc:title>
  <dc:creator>김창운</dc:creator>
  <cp:lastModifiedBy>seongdae</cp:lastModifiedBy>
  <cp:revision>33</cp:revision>
  <dcterms:created xsi:type="dcterms:W3CDTF">2012-08-30T03:18:24Z</dcterms:created>
  <dcterms:modified xsi:type="dcterms:W3CDTF">2020-05-01T07:33:48Z</dcterms:modified>
</cp:coreProperties>
</file>