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6B626-84E7-43A9-BFB8-DE26C4774B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723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6310F-E3FD-4304-9B9C-F7641CEE9DA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15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4705F-BA76-4139-82B8-8EAF60E28E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195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53E7E-2D96-4796-833C-A56095E21E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760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5F1BC-0189-4ABE-A3D1-AEDCAB5C0C3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976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89775-BEBA-4108-9D83-6A2BD94B61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965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8E30C-9233-4D01-8DA7-10EAD47C48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058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48EA7-7685-4FDC-8A3E-DC18A6D1C0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114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F6137-F62B-4345-8E53-2A5E430D43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105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4660A-BD52-4023-8196-CC4673FE0F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828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AE741-7239-41CC-BA3F-7AE95493B2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1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0CC97316-F71F-4B5B-A22E-E05682E9423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굴림</vt:lpstr>
      <vt:lpstr>Arial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639장 주함께하소서</dc:title>
  <dc:creator>김창운</dc:creator>
  <cp:lastModifiedBy>seongdae</cp:lastModifiedBy>
  <cp:revision>33</cp:revision>
  <dcterms:created xsi:type="dcterms:W3CDTF">2012-08-30T03:18:24Z</dcterms:created>
  <dcterms:modified xsi:type="dcterms:W3CDTF">2020-05-01T07:33:50Z</dcterms:modified>
</cp:coreProperties>
</file>