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0F31CD-4825-4CE7-8BE8-0C35A008609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984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512C24-A5CC-4278-82D8-BC8B8475482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358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6AD316-F289-4C89-B231-B9BD303BE51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144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E7D7E7-1911-4129-B731-AF425051E2F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118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4D26AE-C280-42C9-967D-353EBC95D7B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258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E03772-FF10-4665-BA90-0069CCE9C2E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898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C52C64-685E-4596-A989-249945EA4CB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533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1F37B9-C1D5-4B21-B0B8-7A343D6F5EA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699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0FE0D-C498-45DF-8AAD-21964713F51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398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D24986-FE10-4802-A844-EFC71745776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933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4BAEDC-B7CC-4332-A06C-3078B2CC5D5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939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283603E1-1391-4EE0-BBAE-EAED1D368C5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굴림</vt:lpstr>
      <vt:lpstr>Arial</vt:lpstr>
      <vt:lpstr>기본 디자인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640장 아멘(통554)</dc:title>
  <dc:creator>김창운</dc:creator>
  <cp:lastModifiedBy>seongdae</cp:lastModifiedBy>
  <cp:revision>33</cp:revision>
  <dcterms:created xsi:type="dcterms:W3CDTF">2012-08-30T03:18:24Z</dcterms:created>
  <dcterms:modified xsi:type="dcterms:W3CDTF">2020-05-01T07:33:51Z</dcterms:modified>
</cp:coreProperties>
</file>