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ADFADC-4593-45BB-94A0-D796219DE7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234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D6E6C-BA11-4EA4-AAB0-3E39C971C5C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443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50DCF-4A7B-4008-A741-C53DBBBFC9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68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F5FC7-8EF5-46A4-BEB7-32E32C17D0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83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DE7CE-A3C2-4F0F-ADDC-09EA9A2C8B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94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A105F-B445-4CE3-B5E3-BB01AC9797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5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C6576-6905-4B4E-8DDE-5250525C4A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34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03D6B-005A-44C8-B402-59D19A335C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43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F8D31-45EA-4582-9E67-A6C017F1E4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06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9C3A9-AAA8-4F93-9692-4306887B5C7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8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479043-EC96-439D-A4CE-94174C5868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5AF79F6E-EF67-4E3D-8297-00122B4BE13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굴림</vt:lpstr>
      <vt:lpstr>Arial</vt:lpstr>
      <vt:lpstr>기본 디자인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643장 아멘(통555)</dc:title>
  <dc:creator>김창운</dc:creator>
  <cp:lastModifiedBy>seongdae</cp:lastModifiedBy>
  <cp:revision>33</cp:revision>
  <dcterms:created xsi:type="dcterms:W3CDTF">2012-08-30T03:18:24Z</dcterms:created>
  <dcterms:modified xsi:type="dcterms:W3CDTF">2020-05-01T07:33:56Z</dcterms:modified>
</cp:coreProperties>
</file>