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With the entire data set, create a histogram with suitable bin widths, a box plot, and a normal probability plot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Are there any outliers in this data set? Are they high or low outliers?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 these Data appear to come from a normal distribution?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With the entire data set, create a histogram with suitable bin widths, a box plot, and a normal probability plot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Are there any outliers in this data set? Are they high or low outliers?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Do these Data appear to come from a normal distribution?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Statistical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Lesson 5 Hands - 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130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Instructions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4879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51BCB23-B39C-4C99-85F7-D5C43E1EDA55}"/>
              </a:ext>
            </a:extLst>
          </p:cNvPr>
          <p:cNvGrpSpPr/>
          <p:nvPr/>
        </p:nvGrpSpPr>
        <p:grpSpPr>
          <a:xfrm>
            <a:off x="1342417" y="1342909"/>
            <a:ext cx="9533106" cy="720000"/>
            <a:chOff x="35606" y="2695306"/>
            <a:chExt cx="2981250" cy="72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3AC769-56EB-4D0E-8FDD-F69692B22173}"/>
                </a:ext>
              </a:extLst>
            </p:cNvPr>
            <p:cNvSpPr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616229-A049-46CF-8C8D-5747988608FE}"/>
                </a:ext>
              </a:extLst>
            </p:cNvPr>
            <p:cNvSpPr txBox="1"/>
            <p:nvPr/>
          </p:nvSpPr>
          <p:spPr>
            <a:xfrm>
              <a:off x="35606" y="269530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100" kern="1200" dirty="0"/>
                <a:t>The built in data set rivers has the length in miles of 141 major rivers in north America. You can build a data frame of this data set that is suitable for graphing as follows:</a:t>
              </a:r>
            </a:p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100" dirty="0"/>
                <a:t>Rr = </a:t>
              </a:r>
              <a:r>
                <a:rPr lang="en-US" sz="1100" dirty="0" err="1"/>
                <a:t>data.frame</a:t>
              </a:r>
              <a:r>
                <a:rPr lang="en-US" sz="1100" dirty="0"/>
                <a:t>(rivers)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A2916D-AA28-41D1-8703-BD382E7B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44440CB-3C91-4C95-BE0C-CD46B7D18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86092"/>
            <a:ext cx="6858000" cy="418101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2B0E783-7C3F-4CCE-BB31-341808C1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Along the x-axis are the measures of the length of the North American Rivers in miles. Along the y-axis of the graph exists the number of major North American rivers whose lengths were measured.</a:t>
            </a:r>
          </a:p>
          <a:p>
            <a:r>
              <a:rPr lang="en-US" dirty="0" err="1"/>
              <a:t>rr</a:t>
            </a:r>
            <a:r>
              <a:rPr lang="en-US" dirty="0"/>
              <a:t> = data.frame(rivers)</a:t>
            </a:r>
          </a:p>
          <a:p>
            <a:endParaRPr lang="en-US" dirty="0"/>
          </a:p>
          <a:p>
            <a:r>
              <a:rPr lang="en-US" dirty="0"/>
              <a:t>m &lt;- ggplot(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rivers))</a:t>
            </a:r>
          </a:p>
          <a:p>
            <a:r>
              <a:rPr lang="en-US" dirty="0"/>
              <a:t>m + </a:t>
            </a:r>
            <a:r>
              <a:rPr lang="en-US" dirty="0" err="1"/>
              <a:t>geom_histogram</a:t>
            </a:r>
            <a:r>
              <a:rPr lang="en-US" dirty="0"/>
              <a:t>(binwidth = 500, color = "dark blue", fill = "sky blue") + </a:t>
            </a:r>
            <a:r>
              <a:rPr lang="en-US" dirty="0" err="1"/>
              <a:t>ggtitle</a:t>
            </a:r>
            <a:r>
              <a:rPr lang="en-US" dirty="0"/>
              <a:t>("Histogram of Length of Major North American Rivers") + </a:t>
            </a:r>
            <a:r>
              <a:rPr lang="en-US" dirty="0" err="1"/>
              <a:t>xlab</a:t>
            </a:r>
            <a:r>
              <a:rPr lang="en-US" dirty="0"/>
              <a:t>("Miles of the Rivers") + </a:t>
            </a:r>
            <a:r>
              <a:rPr lang="en-US" dirty="0" err="1"/>
              <a:t>ylab</a:t>
            </a:r>
            <a:r>
              <a:rPr lang="en-US" dirty="0"/>
              <a:t>("Number of Rivers")</a:t>
            </a:r>
          </a:p>
        </p:txBody>
      </p:sp>
    </p:spTree>
    <p:extLst>
      <p:ext uri="{BB962C8B-B14F-4D97-AF65-F5344CB8AC3E}">
        <p14:creationId xmlns:p14="http://schemas.microsoft.com/office/powerpoint/2010/main" val="37721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6B3F925A-61C8-4676-8D2C-86445FF76F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39" r="1323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327382-0AD5-42F3-9059-9F43E62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01224-ECFA-4695-AA61-2957611A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400" dirty="0"/>
              <a:t>This box plot measures the length in miles of the major North American rivers that exist. The Inter-Quartile Range is 370 with an outlier range of 555, which is quite large. The 3</a:t>
            </a:r>
            <a:r>
              <a:rPr lang="en-US" sz="1400" baseline="30000" dirty="0"/>
              <a:t>rd</a:t>
            </a:r>
            <a:r>
              <a:rPr lang="en-US" sz="1400" dirty="0"/>
              <a:t> quartile added to the outlier range produces 1,235 while the outlier range subtracted from the 1</a:t>
            </a:r>
            <a:r>
              <a:rPr lang="en-US" sz="1400" baseline="30000" dirty="0"/>
              <a:t>st</a:t>
            </a:r>
            <a:r>
              <a:rPr lang="en-US" sz="1400" dirty="0"/>
              <a:t> quartile produces -245. The outliers are quite high.</a:t>
            </a:r>
          </a:p>
          <a:p>
            <a:r>
              <a:rPr lang="en-US" sz="1400" dirty="0"/>
              <a:t>Code:</a:t>
            </a:r>
          </a:p>
          <a:p>
            <a:r>
              <a:rPr lang="en-US" sz="1400" dirty="0"/>
              <a:t>summary(rivers)</a:t>
            </a:r>
          </a:p>
          <a:p>
            <a:endParaRPr lang="en-US" sz="1400" dirty="0"/>
          </a:p>
          <a:p>
            <a:r>
              <a:rPr lang="en-US" sz="1400" dirty="0"/>
              <a:t>IQR &lt;- 680 - 310</a:t>
            </a:r>
          </a:p>
          <a:p>
            <a:endParaRPr lang="en-US" sz="1400" dirty="0"/>
          </a:p>
          <a:p>
            <a:r>
              <a:rPr lang="en-US" sz="1400" dirty="0" err="1"/>
              <a:t>Outlier_Range</a:t>
            </a:r>
            <a:r>
              <a:rPr lang="en-US" sz="1400" dirty="0"/>
              <a:t> &lt;- IQR * 1.5</a:t>
            </a:r>
          </a:p>
          <a:p>
            <a:endParaRPr lang="en-US" sz="1400" dirty="0"/>
          </a:p>
          <a:p>
            <a:r>
              <a:rPr lang="en-US" sz="1400" dirty="0"/>
              <a:t>680 + </a:t>
            </a:r>
            <a:r>
              <a:rPr lang="en-US" sz="1400" dirty="0" err="1"/>
              <a:t>Outlier_Range</a:t>
            </a:r>
            <a:endParaRPr lang="en-US" sz="1400" dirty="0"/>
          </a:p>
          <a:p>
            <a:r>
              <a:rPr lang="en-US" sz="1400" dirty="0"/>
              <a:t>310 - </a:t>
            </a:r>
            <a:r>
              <a:rPr lang="en-US" sz="1400" dirty="0" err="1"/>
              <a:t>Outlier_Range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FDA11-5706-44D2-817E-B6DFBCEDD844}"/>
              </a:ext>
            </a:extLst>
          </p:cNvPr>
          <p:cNvSpPr/>
          <p:nvPr/>
        </p:nvSpPr>
        <p:spPr>
          <a:xfrm>
            <a:off x="6865594" y="5605492"/>
            <a:ext cx="47564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rivers_boxplot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&lt;- ggplot(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aes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(x=" ", y = rivers))</a:t>
            </a:r>
          </a:p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rivers_boxplot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geom_boxplot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+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xlab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 ")</a:t>
            </a:r>
          </a:p>
        </p:txBody>
      </p:sp>
    </p:spTree>
    <p:extLst>
      <p:ext uri="{BB962C8B-B14F-4D97-AF65-F5344CB8AC3E}">
        <p14:creationId xmlns:p14="http://schemas.microsoft.com/office/powerpoint/2010/main" val="2664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68944EC-2460-4210-A939-19BFFEAC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Normal Probability Plot</a:t>
            </a: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9EF629BF-718D-4F7A-8274-92F23409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761" y="609600"/>
            <a:ext cx="4094078" cy="5334000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5F97AD0-7D76-4926-83BF-5145FAF2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913808"/>
          </a:xfrm>
        </p:spPr>
        <p:txBody>
          <a:bodyPr/>
          <a:lstStyle/>
          <a:p>
            <a:r>
              <a:rPr lang="en-US" dirty="0"/>
              <a:t>When applying the “fat pencil test” it appears that most of the data points align along the pencil. After examination, it appears as though the data does come from a normal distribution or is normally distributed.</a:t>
            </a:r>
          </a:p>
          <a:p>
            <a:r>
              <a:rPr lang="en-US" dirty="0"/>
              <a:t>ggplot(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(sample = rivers)) + geom_qq()</a:t>
            </a:r>
          </a:p>
        </p:txBody>
      </p:sp>
    </p:spTree>
    <p:extLst>
      <p:ext uri="{BB962C8B-B14F-4D97-AF65-F5344CB8AC3E}">
        <p14:creationId xmlns:p14="http://schemas.microsoft.com/office/powerpoint/2010/main" val="355706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{EC31D7CA-727F-4C69-93AE-E0380F1E11CE}tf78438558_win32</Template>
  <TotalTime>18</TotalTime>
  <Words>390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Statistical plots</vt:lpstr>
      <vt:lpstr>Instructions</vt:lpstr>
      <vt:lpstr>Histogram</vt:lpstr>
      <vt:lpstr>Box Plot</vt:lpstr>
      <vt:lpstr>Normal Probability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plots</dc:title>
  <dc:creator>Sindy Saintclair</dc:creator>
  <cp:lastModifiedBy>Sindy Saintclair</cp:lastModifiedBy>
  <cp:revision>3</cp:revision>
  <dcterms:created xsi:type="dcterms:W3CDTF">2021-12-23T04:55:44Z</dcterms:created>
  <dcterms:modified xsi:type="dcterms:W3CDTF">2021-12-23T05:20:18Z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