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9" d="100"/>
          <a:sy n="29" d="100"/>
        </p:scale>
        <p:origin x="9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A8829D3-06F0-429B-8BA7-7A1E179D340C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7DE5D38-D60C-4359-A643-65C54E37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9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29D3-06F0-429B-8BA7-7A1E179D340C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5D38-D60C-4359-A643-65C54E37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6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A8829D3-06F0-429B-8BA7-7A1E179D340C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DE5D38-D60C-4359-A643-65C54E37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25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A8829D3-06F0-429B-8BA7-7A1E179D340C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DE5D38-D60C-4359-A643-65C54E37A2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0862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A8829D3-06F0-429B-8BA7-7A1E179D340C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DE5D38-D60C-4359-A643-65C54E37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91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29D3-06F0-429B-8BA7-7A1E179D340C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5D38-D60C-4359-A643-65C54E37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44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29D3-06F0-429B-8BA7-7A1E179D340C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5D38-D60C-4359-A643-65C54E37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8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29D3-06F0-429B-8BA7-7A1E179D340C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5D38-D60C-4359-A643-65C54E37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59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A8829D3-06F0-429B-8BA7-7A1E179D340C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DE5D38-D60C-4359-A643-65C54E37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4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29D3-06F0-429B-8BA7-7A1E179D340C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5D38-D60C-4359-A643-65C54E37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A8829D3-06F0-429B-8BA7-7A1E179D340C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DE5D38-D60C-4359-A643-65C54E37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1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29D3-06F0-429B-8BA7-7A1E179D340C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5D38-D60C-4359-A643-65C54E37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0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29D3-06F0-429B-8BA7-7A1E179D340C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5D38-D60C-4359-A643-65C54E37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8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29D3-06F0-429B-8BA7-7A1E179D340C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5D38-D60C-4359-A643-65C54E37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7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29D3-06F0-429B-8BA7-7A1E179D340C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5D38-D60C-4359-A643-65C54E37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29D3-06F0-429B-8BA7-7A1E179D340C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5D38-D60C-4359-A643-65C54E37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1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29D3-06F0-429B-8BA7-7A1E179D340C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5D38-D60C-4359-A643-65C54E37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5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829D3-06F0-429B-8BA7-7A1E179D340C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E5D38-D60C-4359-A643-65C54E37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97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CAD0-5663-4A7D-8E49-2CBAE76F95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the MTCars data Frame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78724-68DA-4933-A744-9C5733008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Sindy Saintclair</a:t>
            </a:r>
          </a:p>
        </p:txBody>
      </p:sp>
    </p:spTree>
    <p:extLst>
      <p:ext uri="{BB962C8B-B14F-4D97-AF65-F5344CB8AC3E}">
        <p14:creationId xmlns:p14="http://schemas.microsoft.com/office/powerpoint/2010/main" val="237847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51EB-3520-4C45-A856-9513E4D3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58B64-DD78-43EB-A5FF-DDC6DD383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the data</a:t>
            </a:r>
          </a:p>
          <a:p>
            <a:r>
              <a:rPr lang="en-US" dirty="0"/>
              <a:t>Relationship between MPG and number of cylinders</a:t>
            </a:r>
          </a:p>
          <a:p>
            <a:r>
              <a:rPr lang="en-US" dirty="0"/>
              <a:t>Determine the frequency of each cylinder type</a:t>
            </a:r>
          </a:p>
        </p:txBody>
      </p:sp>
    </p:spTree>
    <p:extLst>
      <p:ext uri="{BB962C8B-B14F-4D97-AF65-F5344CB8AC3E}">
        <p14:creationId xmlns:p14="http://schemas.microsoft.com/office/powerpoint/2010/main" val="87609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241D-711C-406C-9DCC-47EB792D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the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08D969-6757-4AFE-8F46-5E4B99422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057401"/>
            <a:ext cx="10820400" cy="3866321"/>
          </a:xfrm>
        </p:spPr>
      </p:pic>
    </p:spTree>
    <p:extLst>
      <p:ext uri="{BB962C8B-B14F-4D97-AF65-F5344CB8AC3E}">
        <p14:creationId xmlns:p14="http://schemas.microsoft.com/office/powerpoint/2010/main" val="335209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67D7-F831-4B13-A072-892DE4AF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mpg and the number of cylinders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475968-8A9A-499A-9F63-89AA1E6EA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0122" y="2384269"/>
            <a:ext cx="5313872" cy="37093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E211DE-C486-40A2-8A69-7C85AD35D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560" y="6213461"/>
            <a:ext cx="6072996" cy="414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D19F81-4576-4C24-927A-D128CBACFB62}"/>
              </a:ext>
            </a:extLst>
          </p:cNvPr>
          <p:cNvSpPr txBox="1"/>
          <p:nvPr/>
        </p:nvSpPr>
        <p:spPr>
          <a:xfrm>
            <a:off x="4558748" y="1907930"/>
            <a:ext cx="609600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100" b="0" i="0" u="none" strike="noStrike" baseline="0" dirty="0">
              <a:solidFill>
                <a:srgbClr val="000000"/>
              </a:solidFill>
              <a:latin typeface="Impact" panose="020B0806030902050204" pitchFamily="34" charset="0"/>
            </a:endParaRPr>
          </a:p>
          <a:p>
            <a:r>
              <a:rPr lang="en-US" sz="1800" b="0" i="0" u="none" strike="noStrike" baseline="0" dirty="0">
                <a:latin typeface="Impact" panose="020B0806030902050204" pitchFamily="34" charset="0"/>
              </a:rPr>
              <a:t>WITH MORE CYLINDERS, THE MPG 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1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716E-13CD-48AA-A631-AC98ABCB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 cylinder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6DC58-4BFB-4B6C-87D9-260BA0CC5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Eight cylinder cars are most common</a:t>
            </a:r>
          </a:p>
          <a:p>
            <a:r>
              <a:rPr lang="en-US" dirty="0"/>
              <a:t>Four cylinder cars are least common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E85E6-856B-4A25-9E23-1862A6D00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94" y="3220090"/>
            <a:ext cx="5215605" cy="155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2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AEE7-AE62-4CAC-BD73-AFE748B2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27BB-F9FE-4E9A-90BB-A40D25F1F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1974 Motor Trend Magazine, Sports Cars with 8 Cylinders were more likely to be mentioned than cars with other numbers of cylinders</a:t>
            </a:r>
          </a:p>
          <a:p>
            <a:endParaRPr lang="en-US" dirty="0"/>
          </a:p>
          <a:p>
            <a:r>
              <a:rPr lang="en-US" dirty="0"/>
              <a:t>We can see that as the number of cylinders increases, the MPG decreases</a:t>
            </a:r>
          </a:p>
          <a:p>
            <a:endParaRPr lang="en-US" dirty="0"/>
          </a:p>
          <a:p>
            <a:r>
              <a:rPr lang="en-US" dirty="0"/>
              <a:t>The cars in Motor Trend Magazine may not have been as popular during the oil crises for this reason.</a:t>
            </a:r>
          </a:p>
        </p:txBody>
      </p:sp>
    </p:spTree>
    <p:extLst>
      <p:ext uri="{BB962C8B-B14F-4D97-AF65-F5344CB8AC3E}">
        <p14:creationId xmlns:p14="http://schemas.microsoft.com/office/powerpoint/2010/main" val="376247803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</TotalTime>
  <Words>122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Impact</vt:lpstr>
      <vt:lpstr>Vapor Trail</vt:lpstr>
      <vt:lpstr>Exploring the MTCars data Frame</vt:lpstr>
      <vt:lpstr>Overview</vt:lpstr>
      <vt:lpstr>Viewing the data</vt:lpstr>
      <vt:lpstr>Relationship between mpg and the number of cylinders</vt:lpstr>
      <vt:lpstr>Frequency of cylinder types</vt:lpstr>
      <vt:lpstr>Summary and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MTCars data Frame</dc:title>
  <dc:creator>Sindy Saintclair</dc:creator>
  <cp:lastModifiedBy>Sindy Saintclair</cp:lastModifiedBy>
  <cp:revision>5</cp:revision>
  <dcterms:created xsi:type="dcterms:W3CDTF">2021-12-24T01:15:08Z</dcterms:created>
  <dcterms:modified xsi:type="dcterms:W3CDTF">2021-12-24T01:42:36Z</dcterms:modified>
</cp:coreProperties>
</file>