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CBB7-3B46-E440-9373-79B441B90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2E0B3-1640-E942-ADFA-71BBC8531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65035-9642-4E41-9F65-0B8A9BF3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5C66-8A3A-694E-A665-B27CF97B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E29A-6C8F-C745-87D9-5C49CD95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4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6D5B-35DC-E946-B92F-303D549E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1401D-6AF8-744E-992F-66C2133B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7DBD3-8253-0F42-9069-C9A7CA0D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ED0F-F2D8-3241-A54B-1D116FCD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76A1B-4416-1F45-A6F1-0CDF6709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2211D-40FD-A741-88C9-969637931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42E66-57BA-E54E-982E-9F14385BE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614B-9144-AB46-94A8-57CBE8CB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623E-3B7B-3D47-BACC-30FB67D6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4128-0AB1-7443-8CEA-C4CAFEAA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E788-2A6D-9A42-88D6-86DEF315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158A-B75E-744B-ABC9-BFB794F5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78ED-A5F5-AC4B-AE26-CE266977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5A15-1B88-344B-9CB1-A090398F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EC28-B2AF-4149-9C5C-18CEC17C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3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96A4-F016-5548-A560-BA649478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A8B46-2651-ED44-ACD7-58B89771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235E-1B21-F246-8A0F-EA5DA6BF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015AA-181C-934E-8E96-9004A23D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3570A-2B5C-D24D-89B4-4FA464DA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3AD5-26BC-144D-90D7-E4FD1059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A0E3-CA92-DF42-8EC9-903F8AB5D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DE90A-C661-4F48-AC94-69EB29D22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D536F-4E73-1541-AC4D-D4BD758C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0AF6E-9A00-014B-8146-1943962F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8E3A4-385B-B849-8BF8-AE9DD9F0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E166-0554-FF44-BCB9-32EA04C5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45A3-573B-CE4B-9579-3CA6FF391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6301C-18D4-E348-9309-76F151F88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05D45-7F06-304B-B119-16FED461D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69320-01E8-9846-8A7C-5D1304D0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7731C-DBC5-A643-8FCC-3E3EA2B9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33F1-90D7-1F48-905C-239F693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E8566-82C2-384D-87DE-BD890A3E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7734-4B46-744C-8FB7-E73D103C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AF4E0-5BCE-5A43-A65B-01DC3F39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FF87B-9250-C64C-9E7A-BA50602A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A07F0-8F7E-F644-BB0C-633624E9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82669-F310-4D41-ABBF-A67E823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723C6-D3C2-9D43-8617-8FC72C4E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B4344-3597-314F-9164-213CE050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1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2D51-C1AA-EE47-BEF4-A3AF139E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2CB9-CFC9-D441-AB06-8C03E4F0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036E7-E8F2-6746-9C46-CEBBE8EB8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5798A-C2FD-EE44-8E04-527A50DF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0CB5A-239F-AE4F-8863-E6064020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2FD14-3CE2-534A-A651-C464F24E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7776-2AFB-6543-9E6D-A8483E4E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AC173-BAE8-464E-AF81-E0AEC9958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E1DC2-0E1F-094F-83DC-B3079004A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B6AFF-63C7-8B4A-ACF4-0BFAAE1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C4D62-F2B1-3440-96FD-74AE81F8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EB396-6A95-EE48-B9BC-4DDCF989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43017-77E3-664B-B64D-6F13C7C5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E5C77-B19D-0A49-8DAA-8E1990B4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2510-9DDA-A449-BD75-CC7AFAC67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D4F7-656E-A74C-B90E-43007D350DAE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ECA0-9FA5-B943-9603-D88AC0D4F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250F-E2DE-144F-AC49-8CE0E141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C52A-8FA1-A744-80BA-27AEECFC5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6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671665C-011F-1847-A095-AE8EF80E201A}"/>
              </a:ext>
            </a:extLst>
          </p:cNvPr>
          <p:cNvGrpSpPr/>
          <p:nvPr/>
        </p:nvGrpSpPr>
        <p:grpSpPr>
          <a:xfrm>
            <a:off x="1041300" y="0"/>
            <a:ext cx="10855732" cy="5053947"/>
            <a:chOff x="1041300" y="0"/>
            <a:chExt cx="10855732" cy="5053947"/>
          </a:xfrm>
        </p:grpSpPr>
        <p:pic>
          <p:nvPicPr>
            <p:cNvPr id="9" name="Picture 8" descr="Chart, scatter chart&#10;&#10;Description automatically generated">
              <a:extLst>
                <a:ext uri="{FF2B5EF4-FFF2-40B4-BE49-F238E27FC236}">
                  <a16:creationId xmlns:a16="http://schemas.microsoft.com/office/drawing/2014/main" id="{BCAD9D68-D2A9-E34C-8C2B-BDE112463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1300" y="433918"/>
              <a:ext cx="5246817" cy="4620029"/>
            </a:xfrm>
            <a:prstGeom prst="rect">
              <a:avLst/>
            </a:prstGeom>
          </p:spPr>
        </p:pic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0EC80901-C7EA-AF48-B4D9-18ACCCA67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003" b="5740"/>
            <a:stretch/>
          </p:blipFill>
          <p:spPr>
            <a:xfrm>
              <a:off x="5582220" y="0"/>
              <a:ext cx="5212949" cy="5053945"/>
            </a:xfrm>
            <a:prstGeom prst="rect">
              <a:avLst/>
            </a:prstGeom>
          </p:spPr>
        </p:pic>
        <p:pic>
          <p:nvPicPr>
            <p:cNvPr id="5" name="Picture 4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564EE5EC-DA95-0F43-B3D9-A7759FE38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0132" y="2168823"/>
              <a:ext cx="1866900" cy="1498600"/>
            </a:xfrm>
            <a:prstGeom prst="rect">
              <a:avLst/>
            </a:prstGeom>
          </p:spPr>
        </p:pic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D93130-44FA-EF41-999E-8950AEB6F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44356"/>
              </p:ext>
            </p:extLst>
          </p:nvPr>
        </p:nvGraphicFramePr>
        <p:xfrm>
          <a:off x="3513230" y="5053946"/>
          <a:ext cx="5099828" cy="137013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74957">
                  <a:extLst>
                    <a:ext uri="{9D8B030D-6E8A-4147-A177-3AD203B41FA5}">
                      <a16:colId xmlns:a16="http://schemas.microsoft.com/office/drawing/2014/main" val="162943707"/>
                    </a:ext>
                  </a:extLst>
                </a:gridCol>
                <a:gridCol w="1274957">
                  <a:extLst>
                    <a:ext uri="{9D8B030D-6E8A-4147-A177-3AD203B41FA5}">
                      <a16:colId xmlns:a16="http://schemas.microsoft.com/office/drawing/2014/main" val="2219569420"/>
                    </a:ext>
                  </a:extLst>
                </a:gridCol>
                <a:gridCol w="1274957">
                  <a:extLst>
                    <a:ext uri="{9D8B030D-6E8A-4147-A177-3AD203B41FA5}">
                      <a16:colId xmlns:a16="http://schemas.microsoft.com/office/drawing/2014/main" val="3939360206"/>
                    </a:ext>
                  </a:extLst>
                </a:gridCol>
                <a:gridCol w="1274957">
                  <a:extLst>
                    <a:ext uri="{9D8B030D-6E8A-4147-A177-3AD203B41FA5}">
                      <a16:colId xmlns:a16="http://schemas.microsoft.com/office/drawing/2014/main" val="3716638076"/>
                    </a:ext>
                  </a:extLst>
                </a:gridCol>
              </a:tblGrid>
              <a:tr h="324471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 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Foraging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Dispersal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Migration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516234"/>
                  </a:ext>
                </a:extLst>
              </a:tr>
              <a:tr h="34855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Mass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0.978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0.651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0.03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332982"/>
                  </a:ext>
                </a:extLst>
              </a:tr>
              <a:tr h="34855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Foraging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0.651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0.561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750686"/>
                  </a:ext>
                </a:extLst>
              </a:tr>
              <a:tr h="34855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Dispersal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-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0.769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2695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2FC5840-3681-CF44-837B-A57996E1AB60}"/>
              </a:ext>
            </a:extLst>
          </p:cNvPr>
          <p:cNvSpPr txBox="1"/>
          <p:nvPr/>
        </p:nvSpPr>
        <p:spPr>
          <a:xfrm>
            <a:off x="884903" y="752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03528-2210-8942-89F8-E58AAFE40077}"/>
              </a:ext>
            </a:extLst>
          </p:cNvPr>
          <p:cNvSpPr txBox="1"/>
          <p:nvPr/>
        </p:nvSpPr>
        <p:spPr>
          <a:xfrm>
            <a:off x="5789506" y="752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F4C38-52B1-5340-BB09-DC43EF72C90A}"/>
              </a:ext>
            </a:extLst>
          </p:cNvPr>
          <p:cNvSpPr txBox="1"/>
          <p:nvPr/>
        </p:nvSpPr>
        <p:spPr>
          <a:xfrm>
            <a:off x="3098749" y="50539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2664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Straus</dc:creator>
  <cp:lastModifiedBy>Samantha Straus</cp:lastModifiedBy>
  <cp:revision>3</cp:revision>
  <dcterms:created xsi:type="dcterms:W3CDTF">2021-08-19T15:55:57Z</dcterms:created>
  <dcterms:modified xsi:type="dcterms:W3CDTF">2021-11-15T17:48:00Z</dcterms:modified>
</cp:coreProperties>
</file>