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100" d="100"/>
          <a:sy n="100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13405"/>
            <a:ext cx="10363200" cy="1002681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6892"/>
            <a:ext cx="9144000" cy="69534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2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20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533356"/>
            <a:ext cx="2628900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533356"/>
            <a:ext cx="7734300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1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1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180114"/>
            <a:ext cx="10515600" cy="1198017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9273626"/>
            <a:ext cx="10515600" cy="63000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22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6780"/>
            <a:ext cx="5181600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6780"/>
            <a:ext cx="5181600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6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362"/>
            <a:ext cx="10515600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60106"/>
            <a:ext cx="5157787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20155"/>
            <a:ext cx="5157787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060106"/>
            <a:ext cx="5183188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520155"/>
            <a:ext cx="5183188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44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92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1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734"/>
            <a:ext cx="6172200" cy="2046696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734"/>
            <a:ext cx="6172200" cy="2046696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53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362"/>
            <a:ext cx="1051560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6780"/>
            <a:ext cx="1051560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8BCB-83E3-47A5-8630-66A5D4B58358}" type="datetimeFigureOut">
              <a:rPr lang="en-CA" smtClean="0"/>
              <a:t>21/06/2021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3734"/>
            <a:ext cx="41148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BFB0-694F-43BC-86E4-AF9F14724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6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3">
            <a:extLst>
              <a:ext uri="{FF2B5EF4-FFF2-40B4-BE49-F238E27FC236}">
                <a16:creationId xmlns:a16="http://schemas.microsoft.com/office/drawing/2014/main" id="{5262D27D-AAE2-4704-9C81-4D86AF51133F}"/>
              </a:ext>
            </a:extLst>
          </p:cNvPr>
          <p:cNvSpPr txBox="1"/>
          <p:nvPr/>
        </p:nvSpPr>
        <p:spPr>
          <a:xfrm>
            <a:off x="2473272" y="12362809"/>
            <a:ext cx="190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Post condition results to the given REST API endpoint using the supplied credentials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EF2FEB-4CE3-4675-AA32-8C06538973A6}"/>
              </a:ext>
            </a:extLst>
          </p:cNvPr>
          <p:cNvSpPr txBox="1"/>
          <p:nvPr/>
        </p:nvSpPr>
        <p:spPr>
          <a:xfrm>
            <a:off x="4494646" y="2092652"/>
            <a:ext cx="2136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Connect to the required S3 bucket using the supplied AWS credentials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426AA-3344-4AA3-857C-B6D349DA96C8}"/>
              </a:ext>
            </a:extLst>
          </p:cNvPr>
          <p:cNvSpPr txBox="1"/>
          <p:nvPr/>
        </p:nvSpPr>
        <p:spPr>
          <a:xfrm>
            <a:off x="3262976" y="310403"/>
            <a:ext cx="153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Algorithm initiated in a Docker container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23A484-2318-4640-9ECA-3CA4026CDA5E}"/>
              </a:ext>
            </a:extLst>
          </p:cNvPr>
          <p:cNvSpPr/>
          <p:nvPr/>
        </p:nvSpPr>
        <p:spPr>
          <a:xfrm rot="5400000">
            <a:off x="3720176" y="-146795"/>
            <a:ext cx="623454" cy="1537856"/>
          </a:xfrm>
          <a:prstGeom prst="homePlate">
            <a:avLst>
              <a:gd name="adj" fmla="val 422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DBDA-1DE5-4416-8E13-D80BC833E99B}"/>
              </a:ext>
            </a:extLst>
          </p:cNvPr>
          <p:cNvSpPr/>
          <p:nvPr/>
        </p:nvSpPr>
        <p:spPr>
          <a:xfrm>
            <a:off x="2282074" y="1249738"/>
            <a:ext cx="4422363" cy="1995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359AE-3367-4EE7-BCB4-F49C303BB973}"/>
              </a:ext>
            </a:extLst>
          </p:cNvPr>
          <p:cNvSpPr txBox="1"/>
          <p:nvPr/>
        </p:nvSpPr>
        <p:spPr>
          <a:xfrm>
            <a:off x="2282074" y="1249738"/>
            <a:ext cx="4422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Load the input files from the correct storage filesystem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6F802A-7AFB-4350-A415-65E11E992B24}"/>
              </a:ext>
            </a:extLst>
          </p:cNvPr>
          <p:cNvGrpSpPr/>
          <p:nvPr/>
        </p:nvGrpSpPr>
        <p:grpSpPr>
          <a:xfrm>
            <a:off x="3596873" y="1530993"/>
            <a:ext cx="889462" cy="627611"/>
            <a:chOff x="5428211" y="2801389"/>
            <a:chExt cx="1596044" cy="76477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D7D4BBE-CB04-49FA-8EEB-9F7A462BD81B}"/>
                </a:ext>
              </a:extLst>
            </p:cNvPr>
            <p:cNvSpPr/>
            <p:nvPr/>
          </p:nvSpPr>
          <p:spPr>
            <a:xfrm>
              <a:off x="5428211" y="2801389"/>
              <a:ext cx="1596044" cy="76477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5FAFD9-566D-44FF-9604-78991ABF67B0}"/>
                </a:ext>
              </a:extLst>
            </p:cNvPr>
            <p:cNvSpPr txBox="1"/>
            <p:nvPr/>
          </p:nvSpPr>
          <p:spPr>
            <a:xfrm>
              <a:off x="5428213" y="3052969"/>
              <a:ext cx="1596042" cy="318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Filesystem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F83753-6EF3-4634-9D59-70B38DDFD93F}"/>
              </a:ext>
            </a:extLst>
          </p:cNvPr>
          <p:cNvSpPr/>
          <p:nvPr/>
        </p:nvSpPr>
        <p:spPr>
          <a:xfrm>
            <a:off x="4505728" y="2031944"/>
            <a:ext cx="2125286" cy="705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2AAA6B-5006-4344-AC17-99E7350F4CB2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4486335" y="1868258"/>
            <a:ext cx="1082036" cy="1636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26936DA-DE1C-49E8-A30B-5BCB8976C203}"/>
              </a:ext>
            </a:extLst>
          </p:cNvPr>
          <p:cNvCxnSpPr>
            <a:cxnSpLocks/>
            <a:stCxn id="9" idx="1"/>
            <a:endCxn id="29" idx="1"/>
          </p:cNvCxnSpPr>
          <p:nvPr/>
        </p:nvCxnSpPr>
        <p:spPr>
          <a:xfrm rot="10800000" flipV="1">
            <a:off x="3426462" y="1868257"/>
            <a:ext cx="170412" cy="1101665"/>
          </a:xfrm>
          <a:prstGeom prst="bentConnector3">
            <a:avLst>
              <a:gd name="adj1" fmla="val 23414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100C8C-F84F-4812-B3EA-323A3FA8BFC2}"/>
              </a:ext>
            </a:extLst>
          </p:cNvPr>
          <p:cNvSpPr txBox="1"/>
          <p:nvPr/>
        </p:nvSpPr>
        <p:spPr>
          <a:xfrm>
            <a:off x="2893059" y="1606646"/>
            <a:ext cx="71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E3E81B-2770-4EE1-90AB-1951CAF08D20}"/>
              </a:ext>
            </a:extLst>
          </p:cNvPr>
          <p:cNvSpPr txBox="1"/>
          <p:nvPr/>
        </p:nvSpPr>
        <p:spPr>
          <a:xfrm>
            <a:off x="4494647" y="1606646"/>
            <a:ext cx="71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8BB2A3-D0EB-4671-9EAD-33B799A62FEC}"/>
              </a:ext>
            </a:extLst>
          </p:cNvPr>
          <p:cNvSpPr/>
          <p:nvPr/>
        </p:nvSpPr>
        <p:spPr>
          <a:xfrm>
            <a:off x="3426463" y="2816950"/>
            <a:ext cx="1230283" cy="305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EBE0CB0-4139-475A-AA99-2964701FB9D8}"/>
              </a:ext>
            </a:extLst>
          </p:cNvPr>
          <p:cNvCxnSpPr>
            <a:cxnSpLocks/>
            <a:stCxn id="11" idx="2"/>
            <a:endCxn id="29" idx="3"/>
          </p:cNvCxnSpPr>
          <p:nvPr/>
        </p:nvCxnSpPr>
        <p:spPr>
          <a:xfrm rot="5400000">
            <a:off x="4996172" y="2397723"/>
            <a:ext cx="232772" cy="9116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8F31054-9C0F-40F5-9952-F6EA5F9BBE77}"/>
              </a:ext>
            </a:extLst>
          </p:cNvPr>
          <p:cNvSpPr txBox="1"/>
          <p:nvPr/>
        </p:nvSpPr>
        <p:spPr>
          <a:xfrm>
            <a:off x="3418151" y="2861284"/>
            <a:ext cx="1238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Load files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CA882B-E11D-48AE-BF53-461CCEB49EBF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031901" y="933860"/>
            <a:ext cx="2" cy="315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07B7DA-013D-467F-9694-95BD56B6126B}"/>
              </a:ext>
            </a:extLst>
          </p:cNvPr>
          <p:cNvCxnSpPr>
            <a:cxnSpLocks/>
          </p:cNvCxnSpPr>
          <p:nvPr/>
        </p:nvCxnSpPr>
        <p:spPr>
          <a:xfrm flipH="1">
            <a:off x="4027052" y="3133403"/>
            <a:ext cx="0" cy="459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4E8A7CC-BDE6-4EBB-856C-5A258E9D5538}"/>
              </a:ext>
            </a:extLst>
          </p:cNvPr>
          <p:cNvSpPr txBox="1"/>
          <p:nvPr/>
        </p:nvSpPr>
        <p:spPr>
          <a:xfrm>
            <a:off x="6663571" y="1175759"/>
            <a:ext cx="2755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Two input files are required in the storage location, namely:</a:t>
            </a:r>
          </a:p>
          <a:p>
            <a:r>
              <a:rPr lang="en-CA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Samples.json</a:t>
            </a:r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List of equipment data at one or more timestamps. </a:t>
            </a:r>
          </a:p>
          <a:p>
            <a:r>
              <a:rPr lang="en-CA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Limit.json</a:t>
            </a:r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List of limits for the equipment.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04FDCC-ADD4-4BE0-8069-F75E65016D0F}"/>
              </a:ext>
            </a:extLst>
          </p:cNvPr>
          <p:cNvSpPr txBox="1"/>
          <p:nvPr/>
        </p:nvSpPr>
        <p:spPr>
          <a:xfrm>
            <a:off x="4041603" y="3305502"/>
            <a:ext cx="2194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Equipment data and limits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14B7CF-E3F4-4240-BD88-2646063959EA}"/>
              </a:ext>
            </a:extLst>
          </p:cNvPr>
          <p:cNvSpPr/>
          <p:nvPr/>
        </p:nvSpPr>
        <p:spPr>
          <a:xfrm>
            <a:off x="2294547" y="3576491"/>
            <a:ext cx="4422363" cy="6199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525EEA-7BDF-44CB-A6DA-730396CBF58D}"/>
              </a:ext>
            </a:extLst>
          </p:cNvPr>
          <p:cNvSpPr txBox="1"/>
          <p:nvPr/>
        </p:nvSpPr>
        <p:spPr>
          <a:xfrm>
            <a:off x="2294547" y="3601957"/>
            <a:ext cx="4422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each equipment item in the equipment data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E3AB0F-B95C-40C3-9D39-B030E519B3A4}"/>
              </a:ext>
            </a:extLst>
          </p:cNvPr>
          <p:cNvSpPr/>
          <p:nvPr/>
        </p:nvSpPr>
        <p:spPr>
          <a:xfrm>
            <a:off x="2647839" y="3896274"/>
            <a:ext cx="3732410" cy="569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EB316B-98F3-477F-BA39-305882EAE34D}"/>
              </a:ext>
            </a:extLst>
          </p:cNvPr>
          <p:cNvSpPr txBox="1"/>
          <p:nvPr/>
        </p:nvSpPr>
        <p:spPr>
          <a:xfrm>
            <a:off x="2663437" y="3923540"/>
            <a:ext cx="3634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each data field in the data for the equipment item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867141A-9544-4BAE-93EE-56A2EC9B0EF3}"/>
              </a:ext>
            </a:extLst>
          </p:cNvPr>
          <p:cNvSpPr/>
          <p:nvPr/>
        </p:nvSpPr>
        <p:spPr>
          <a:xfrm>
            <a:off x="3262975" y="4238755"/>
            <a:ext cx="2485504" cy="579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F2AB5A-E2A8-4E31-A472-475D536F00AB}"/>
              </a:ext>
            </a:extLst>
          </p:cNvPr>
          <p:cNvSpPr txBox="1"/>
          <p:nvPr/>
        </p:nvSpPr>
        <p:spPr>
          <a:xfrm>
            <a:off x="3262975" y="4219524"/>
            <a:ext cx="2485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 each timestamp select the worse condition based on the upper and lower bounds of the limits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F21D94A-3AAE-465B-80D7-FE90AF11D897}"/>
              </a:ext>
            </a:extLst>
          </p:cNvPr>
          <p:cNvCxnSpPr>
            <a:cxnSpLocks/>
          </p:cNvCxnSpPr>
          <p:nvPr/>
        </p:nvCxnSpPr>
        <p:spPr>
          <a:xfrm>
            <a:off x="4505728" y="4818640"/>
            <a:ext cx="0" cy="290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376DB35-F43D-4D12-8835-809A7DF89187}"/>
              </a:ext>
            </a:extLst>
          </p:cNvPr>
          <p:cNvSpPr/>
          <p:nvPr/>
        </p:nvSpPr>
        <p:spPr>
          <a:xfrm>
            <a:off x="3063472" y="5118970"/>
            <a:ext cx="2884510" cy="574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4EE6D3-9EDA-450E-B8FE-CE6784F68E5C}"/>
              </a:ext>
            </a:extLst>
          </p:cNvPr>
          <p:cNvSpPr txBox="1"/>
          <p:nvPr/>
        </p:nvSpPr>
        <p:spPr>
          <a:xfrm>
            <a:off x="3063468" y="5099740"/>
            <a:ext cx="28845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Identify the previous worst condition in the condition results (at timestamp less than or equal to the new condition)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C033C1-59DE-431E-8E88-8D9B17E10220}"/>
              </a:ext>
            </a:extLst>
          </p:cNvPr>
          <p:cNvCxnSpPr>
            <a:cxnSpLocks/>
            <a:stCxn id="81" idx="2"/>
            <a:endCxn id="97" idx="0"/>
          </p:cNvCxnSpPr>
          <p:nvPr/>
        </p:nvCxnSpPr>
        <p:spPr>
          <a:xfrm>
            <a:off x="4505727" y="5693933"/>
            <a:ext cx="0" cy="413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B82A046-CFC0-4FCC-9905-48ACF762390B}"/>
              </a:ext>
            </a:extLst>
          </p:cNvPr>
          <p:cNvSpPr txBox="1"/>
          <p:nvPr/>
        </p:nvSpPr>
        <p:spPr>
          <a:xfrm>
            <a:off x="4469021" y="4851075"/>
            <a:ext cx="109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 condition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FCF1DC-2B46-4908-B374-E2CBF31C5DFB}"/>
              </a:ext>
            </a:extLst>
          </p:cNvPr>
          <p:cNvSpPr txBox="1"/>
          <p:nvPr/>
        </p:nvSpPr>
        <p:spPr>
          <a:xfrm>
            <a:off x="7257237" y="5269017"/>
            <a:ext cx="149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Condition Results</a:t>
            </a:r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D986AA77-A6E3-4EA9-A7A5-D3988028A0D6}"/>
              </a:ext>
            </a:extLst>
          </p:cNvPr>
          <p:cNvSpPr/>
          <p:nvPr/>
        </p:nvSpPr>
        <p:spPr>
          <a:xfrm>
            <a:off x="7190736" y="5074211"/>
            <a:ext cx="1625151" cy="6533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EF04C1-40C3-416B-836B-E80BA77EAFE4}"/>
              </a:ext>
            </a:extLst>
          </p:cNvPr>
          <p:cNvCxnSpPr>
            <a:cxnSpLocks/>
            <a:stCxn id="86" idx="3"/>
            <a:endCxn id="82" idx="3"/>
          </p:cNvCxnSpPr>
          <p:nvPr/>
        </p:nvCxnSpPr>
        <p:spPr>
          <a:xfrm flipH="1" flipV="1">
            <a:off x="5947986" y="5399822"/>
            <a:ext cx="1242750" cy="1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4DF72A-DDD2-4374-A4CF-931D3083B771}"/>
              </a:ext>
            </a:extLst>
          </p:cNvPr>
          <p:cNvSpPr txBox="1"/>
          <p:nvPr/>
        </p:nvSpPr>
        <p:spPr>
          <a:xfrm>
            <a:off x="4575056" y="5696528"/>
            <a:ext cx="189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 and previous condition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BD68FB-EEF6-4B38-9BCD-44770FFC04C7}"/>
              </a:ext>
            </a:extLst>
          </p:cNvPr>
          <p:cNvGrpSpPr/>
          <p:nvPr/>
        </p:nvGrpSpPr>
        <p:grpSpPr>
          <a:xfrm>
            <a:off x="3821317" y="6107790"/>
            <a:ext cx="1385456" cy="627610"/>
            <a:chOff x="4983207" y="2801389"/>
            <a:chExt cx="2486051" cy="764771"/>
          </a:xfrm>
        </p:grpSpPr>
        <p:sp>
          <p:nvSpPr>
            <p:cNvPr id="97" name="Diamond 96">
              <a:extLst>
                <a:ext uri="{FF2B5EF4-FFF2-40B4-BE49-F238E27FC236}">
                  <a16:creationId xmlns:a16="http://schemas.microsoft.com/office/drawing/2014/main" id="{ADDF3E75-FE94-457C-A512-B4920F03AFDB}"/>
                </a:ext>
              </a:extLst>
            </p:cNvPr>
            <p:cNvSpPr/>
            <p:nvPr/>
          </p:nvSpPr>
          <p:spPr>
            <a:xfrm>
              <a:off x="4983207" y="2801389"/>
              <a:ext cx="2486051" cy="76477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C4410A-9C91-4DD1-B9E0-457D791DEA35}"/>
                </a:ext>
              </a:extLst>
            </p:cNvPr>
            <p:cNvSpPr txBox="1"/>
            <p:nvPr/>
          </p:nvSpPr>
          <p:spPr>
            <a:xfrm>
              <a:off x="5296447" y="2934187"/>
              <a:ext cx="1859568" cy="525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 previous condition</a:t>
              </a:r>
            </a:p>
          </p:txBody>
        </p:sp>
      </p:grp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97D14A0-E387-4411-9F89-2A3AE5452172}"/>
              </a:ext>
            </a:extLst>
          </p:cNvPr>
          <p:cNvSpPr/>
          <p:nvPr/>
        </p:nvSpPr>
        <p:spPr>
          <a:xfrm>
            <a:off x="7445648" y="6143646"/>
            <a:ext cx="1113913" cy="5809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F64285-836A-48C8-BCAA-8B083BE9F7E1}"/>
              </a:ext>
            </a:extLst>
          </p:cNvPr>
          <p:cNvSpPr txBox="1"/>
          <p:nvPr/>
        </p:nvSpPr>
        <p:spPr>
          <a:xfrm>
            <a:off x="7445643" y="6124416"/>
            <a:ext cx="11139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to condition results 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A6808A-BC6B-4B10-8CBF-953A4AC2B319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8002601" y="5763462"/>
            <a:ext cx="0" cy="360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4F1DD6E-7ACA-4703-AEB4-863E388C8175}"/>
              </a:ext>
            </a:extLst>
          </p:cNvPr>
          <p:cNvCxnSpPr>
            <a:cxnSpLocks/>
            <a:stCxn id="97" idx="3"/>
            <a:endCxn id="107" idx="1"/>
          </p:cNvCxnSpPr>
          <p:nvPr/>
        </p:nvCxnSpPr>
        <p:spPr>
          <a:xfrm>
            <a:off x="5206773" y="6421596"/>
            <a:ext cx="2238870" cy="2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128066-1FD4-4C19-BE31-B538FFBFA245}"/>
              </a:ext>
            </a:extLst>
          </p:cNvPr>
          <p:cNvSpPr txBox="1"/>
          <p:nvPr/>
        </p:nvSpPr>
        <p:spPr>
          <a:xfrm>
            <a:off x="5185991" y="6173483"/>
            <a:ext cx="525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Yes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AE26EE6-A19C-47E0-AB48-5144281631E8}"/>
              </a:ext>
            </a:extLst>
          </p:cNvPr>
          <p:cNvGrpSpPr/>
          <p:nvPr/>
        </p:nvGrpSpPr>
        <p:grpSpPr>
          <a:xfrm>
            <a:off x="3279611" y="7009481"/>
            <a:ext cx="2468868" cy="1080961"/>
            <a:chOff x="4011174" y="2801389"/>
            <a:chExt cx="4430116" cy="1127285"/>
          </a:xfrm>
        </p:grpSpPr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016DD15F-EC29-445E-945A-DD9D5FB94363}"/>
                </a:ext>
              </a:extLst>
            </p:cNvPr>
            <p:cNvSpPr/>
            <p:nvPr/>
          </p:nvSpPr>
          <p:spPr>
            <a:xfrm>
              <a:off x="4011174" y="2801389"/>
              <a:ext cx="4430116" cy="112728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691C954-5D2F-45D6-83AB-8CA7003DD0B8}"/>
                </a:ext>
              </a:extLst>
            </p:cNvPr>
            <p:cNvSpPr txBox="1"/>
            <p:nvPr/>
          </p:nvSpPr>
          <p:spPr>
            <a:xfrm>
              <a:off x="4727145" y="3057169"/>
              <a:ext cx="2998170" cy="73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Previous condition is for the same data field and not equal to new condition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A0AA33A-7B7C-4474-857C-112A2268FF3D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4514044" y="6731031"/>
            <a:ext cx="1" cy="278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F3D7A4E-5D34-4E7E-B90A-30F91FC6B686}"/>
              </a:ext>
            </a:extLst>
          </p:cNvPr>
          <p:cNvSpPr txBox="1"/>
          <p:nvPr/>
        </p:nvSpPr>
        <p:spPr>
          <a:xfrm>
            <a:off x="4510290" y="6757250"/>
            <a:ext cx="525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0E6D6E78-51F8-4910-B53B-4F1ECBB1B1FC}"/>
              </a:ext>
            </a:extLst>
          </p:cNvPr>
          <p:cNvCxnSpPr>
            <a:cxnSpLocks/>
            <a:stCxn id="121" idx="3"/>
            <a:endCxn id="106" idx="2"/>
          </p:cNvCxnSpPr>
          <p:nvPr/>
        </p:nvCxnSpPr>
        <p:spPr>
          <a:xfrm flipV="1">
            <a:off x="5748479" y="6724580"/>
            <a:ext cx="2254126" cy="8253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84AFDD1-4C13-423E-B879-0DA14B406CE1}"/>
              </a:ext>
            </a:extLst>
          </p:cNvPr>
          <p:cNvSpPr txBox="1"/>
          <p:nvPr/>
        </p:nvSpPr>
        <p:spPr>
          <a:xfrm>
            <a:off x="5702764" y="7316136"/>
            <a:ext cx="525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Yes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8209237-5578-4CEB-8878-D02ED8B9DD6A}"/>
              </a:ext>
            </a:extLst>
          </p:cNvPr>
          <p:cNvGrpSpPr/>
          <p:nvPr/>
        </p:nvGrpSpPr>
        <p:grpSpPr>
          <a:xfrm>
            <a:off x="3291218" y="8393549"/>
            <a:ext cx="2468868" cy="1080961"/>
            <a:chOff x="3959898" y="2801389"/>
            <a:chExt cx="4430116" cy="1127285"/>
          </a:xfrm>
        </p:grpSpPr>
        <p:sp>
          <p:nvSpPr>
            <p:cNvPr id="137" name="Diamond 136">
              <a:extLst>
                <a:ext uri="{FF2B5EF4-FFF2-40B4-BE49-F238E27FC236}">
                  <a16:creationId xmlns:a16="http://schemas.microsoft.com/office/drawing/2014/main" id="{C84D35A9-C429-4970-A473-6EE8EE72251C}"/>
                </a:ext>
              </a:extLst>
            </p:cNvPr>
            <p:cNvSpPr/>
            <p:nvPr/>
          </p:nvSpPr>
          <p:spPr>
            <a:xfrm>
              <a:off x="3959898" y="2801389"/>
              <a:ext cx="4430116" cy="112728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3206E76-D3CD-44FA-A2E0-6818B71A3B61}"/>
                </a:ext>
              </a:extLst>
            </p:cNvPr>
            <p:cNvSpPr txBox="1"/>
            <p:nvPr/>
          </p:nvSpPr>
          <p:spPr>
            <a:xfrm>
              <a:off x="4675869" y="3057169"/>
              <a:ext cx="3110043" cy="80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Previous condition is for a different data field and less severe than new condition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2D32CB-86D7-426C-9DA0-54B92516809A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4511105" y="8090442"/>
            <a:ext cx="2940" cy="305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D5347CA-1560-451E-B3A2-4DAF81642622}"/>
              </a:ext>
            </a:extLst>
          </p:cNvPr>
          <p:cNvSpPr txBox="1"/>
          <p:nvPr/>
        </p:nvSpPr>
        <p:spPr>
          <a:xfrm>
            <a:off x="4507349" y="8143222"/>
            <a:ext cx="525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DF56495-9299-42C8-A0EB-06D843BDB3FD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5760086" y="7544736"/>
            <a:ext cx="2226762" cy="1389294"/>
          </a:xfrm>
          <a:prstGeom prst="bentConnector3">
            <a:avLst>
              <a:gd name="adj1" fmla="val 100304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78A9560-B790-498E-982A-3783EF398CAD}"/>
              </a:ext>
            </a:extLst>
          </p:cNvPr>
          <p:cNvSpPr txBox="1"/>
          <p:nvPr/>
        </p:nvSpPr>
        <p:spPr>
          <a:xfrm>
            <a:off x="5731734" y="8700796"/>
            <a:ext cx="525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37CEE5-F56D-4B8D-BDC7-D1A55FA8FAC9}"/>
              </a:ext>
            </a:extLst>
          </p:cNvPr>
          <p:cNvSpPr/>
          <p:nvPr/>
        </p:nvSpPr>
        <p:spPr>
          <a:xfrm>
            <a:off x="2294547" y="10179421"/>
            <a:ext cx="4422363" cy="314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52E0761-E53B-4909-9F42-1288590CAA98}"/>
              </a:ext>
            </a:extLst>
          </p:cNvPr>
          <p:cNvCxnSpPr>
            <a:cxnSpLocks/>
          </p:cNvCxnSpPr>
          <p:nvPr/>
        </p:nvCxnSpPr>
        <p:spPr>
          <a:xfrm>
            <a:off x="4469021" y="9776460"/>
            <a:ext cx="0" cy="413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72040C4-0964-4D3A-BE41-C24034089FB8}"/>
              </a:ext>
            </a:extLst>
          </p:cNvPr>
          <p:cNvSpPr txBox="1"/>
          <p:nvPr/>
        </p:nvSpPr>
        <p:spPr>
          <a:xfrm>
            <a:off x="2282074" y="10188029"/>
            <a:ext cx="4422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Return condition results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9449193-22CE-4D1E-A6A8-9443D55DB68E}"/>
              </a:ext>
            </a:extLst>
          </p:cNvPr>
          <p:cNvCxnSpPr>
            <a:cxnSpLocks/>
            <a:stCxn id="86" idx="0"/>
            <a:endCxn id="157" idx="3"/>
          </p:cNvCxnSpPr>
          <p:nvPr/>
        </p:nvCxnSpPr>
        <p:spPr>
          <a:xfrm flipH="1">
            <a:off x="6704437" y="5400909"/>
            <a:ext cx="2111450" cy="4917925"/>
          </a:xfrm>
          <a:prstGeom prst="bentConnector3">
            <a:avLst>
              <a:gd name="adj1" fmla="val -1082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E113C1A-E376-4507-B749-4BEAE81F97DB}"/>
              </a:ext>
            </a:extLst>
          </p:cNvPr>
          <p:cNvSpPr txBox="1"/>
          <p:nvPr/>
        </p:nvSpPr>
        <p:spPr>
          <a:xfrm>
            <a:off x="6729383" y="10061716"/>
            <a:ext cx="149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Condition Results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3A85D9B-8F2E-4B17-AF86-A6E6C92D4A7E}"/>
              </a:ext>
            </a:extLst>
          </p:cNvPr>
          <p:cNvSpPr/>
          <p:nvPr/>
        </p:nvSpPr>
        <p:spPr>
          <a:xfrm>
            <a:off x="3514617" y="10514947"/>
            <a:ext cx="1908808" cy="574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97273F3-E74B-44B4-BBF8-AFC0BE3873D1}"/>
              </a:ext>
            </a:extLst>
          </p:cNvPr>
          <p:cNvSpPr txBox="1"/>
          <p:nvPr/>
        </p:nvSpPr>
        <p:spPr>
          <a:xfrm>
            <a:off x="3514617" y="10495717"/>
            <a:ext cx="1908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the extra return arguments to the condition results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62208CF-1616-405C-A9EA-09191FC99E4F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4505727" y="11089910"/>
            <a:ext cx="1454" cy="266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724571A-36D1-4CE5-8F52-CDE7785996CB}"/>
              </a:ext>
            </a:extLst>
          </p:cNvPr>
          <p:cNvGrpSpPr/>
          <p:nvPr/>
        </p:nvGrpSpPr>
        <p:grpSpPr>
          <a:xfrm>
            <a:off x="3833783" y="11356290"/>
            <a:ext cx="1343888" cy="929398"/>
            <a:chOff x="3959898" y="2801389"/>
            <a:chExt cx="4430116" cy="1127285"/>
          </a:xfrm>
        </p:grpSpPr>
        <p:sp>
          <p:nvSpPr>
            <p:cNvPr id="168" name="Diamond 167">
              <a:extLst>
                <a:ext uri="{FF2B5EF4-FFF2-40B4-BE49-F238E27FC236}">
                  <a16:creationId xmlns:a16="http://schemas.microsoft.com/office/drawing/2014/main" id="{F7B1B5E4-1CFE-4009-B25A-F72F987D040A}"/>
                </a:ext>
              </a:extLst>
            </p:cNvPr>
            <p:cNvSpPr/>
            <p:nvPr/>
          </p:nvSpPr>
          <p:spPr>
            <a:xfrm>
              <a:off x="3959898" y="2801389"/>
              <a:ext cx="4430116" cy="112728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A4BC07A-00AC-4043-977D-A89E791F63AB}"/>
                </a:ext>
              </a:extLst>
            </p:cNvPr>
            <p:cNvSpPr txBox="1"/>
            <p:nvPr/>
          </p:nvSpPr>
          <p:spPr>
            <a:xfrm>
              <a:off x="4675869" y="3057169"/>
              <a:ext cx="3110043" cy="44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Requested return method</a:t>
              </a:r>
            </a:p>
          </p:txBody>
        </p:sp>
      </p:grp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81E90FCF-BE4D-4998-948A-867DF37DC92D}"/>
              </a:ext>
            </a:extLst>
          </p:cNvPr>
          <p:cNvSpPr/>
          <p:nvPr/>
        </p:nvSpPr>
        <p:spPr>
          <a:xfrm>
            <a:off x="4635521" y="12373537"/>
            <a:ext cx="1908808" cy="7217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6E0E245-3134-47A0-B12A-AA1B2FD4AFFB}"/>
              </a:ext>
            </a:extLst>
          </p:cNvPr>
          <p:cNvSpPr txBox="1"/>
          <p:nvPr/>
        </p:nvSpPr>
        <p:spPr>
          <a:xfrm>
            <a:off x="4623048" y="12364425"/>
            <a:ext cx="190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Store condition results as a JSON file in same storage and location as the input files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73826CD-355A-423A-959A-2706098F6F0E}"/>
              </a:ext>
            </a:extLst>
          </p:cNvPr>
          <p:cNvSpPr/>
          <p:nvPr/>
        </p:nvSpPr>
        <p:spPr>
          <a:xfrm>
            <a:off x="2473272" y="12382040"/>
            <a:ext cx="1908808" cy="713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27E5AEAB-F517-480A-B5BB-DF419D3135CB}"/>
              </a:ext>
            </a:extLst>
          </p:cNvPr>
          <p:cNvCxnSpPr>
            <a:cxnSpLocks/>
            <a:stCxn id="168" idx="3"/>
            <a:endCxn id="171" idx="0"/>
          </p:cNvCxnSpPr>
          <p:nvPr/>
        </p:nvCxnSpPr>
        <p:spPr>
          <a:xfrm>
            <a:off x="5177671" y="11820989"/>
            <a:ext cx="399781" cy="54343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A3A0F59-6B8F-4137-827E-DF6A005DD7E1}"/>
              </a:ext>
            </a:extLst>
          </p:cNvPr>
          <p:cNvCxnSpPr>
            <a:cxnSpLocks/>
            <a:stCxn id="168" idx="1"/>
            <a:endCxn id="174" idx="0"/>
          </p:cNvCxnSpPr>
          <p:nvPr/>
        </p:nvCxnSpPr>
        <p:spPr>
          <a:xfrm rot="10800000" flipV="1">
            <a:off x="3427677" y="11820989"/>
            <a:ext cx="406107" cy="54182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0EB8E4C-5C82-41E9-AAD9-5D748063B419}"/>
              </a:ext>
            </a:extLst>
          </p:cNvPr>
          <p:cNvSpPr txBox="1"/>
          <p:nvPr/>
        </p:nvSpPr>
        <p:spPr>
          <a:xfrm>
            <a:off x="3176427" y="11583515"/>
            <a:ext cx="71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71B96-F55F-4354-83E5-CCE300FBF393}"/>
              </a:ext>
            </a:extLst>
          </p:cNvPr>
          <p:cNvSpPr txBox="1"/>
          <p:nvPr/>
        </p:nvSpPr>
        <p:spPr>
          <a:xfrm>
            <a:off x="5158155" y="11549764"/>
            <a:ext cx="71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73007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3107</TotalTime>
  <Words>225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Swart</dc:creator>
  <cp:lastModifiedBy>Stephen Swart</cp:lastModifiedBy>
  <cp:revision>13</cp:revision>
  <dcterms:created xsi:type="dcterms:W3CDTF">2021-06-21T18:54:33Z</dcterms:created>
  <dcterms:modified xsi:type="dcterms:W3CDTF">2021-06-23T22:41:46Z</dcterms:modified>
</cp:coreProperties>
</file>