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3" r:id="rId4"/>
    <p:sldId id="264" r:id="rId5"/>
    <p:sldId id="265" r:id="rId6"/>
    <p:sldId id="258" r:id="rId7"/>
    <p:sldId id="257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82B7-4945-4537-9849-B20DC0458C96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F6-C06B-4A12-8BEC-B9F8EEE4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39F6-C06B-4A12-8BEC-B9F8EEE4B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39F6-C06B-4A12-8BEC-B9F8EEE4B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39F6-C06B-4A12-8BEC-B9F8EEE4B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0B24E2-CF5C-4015-9CF6-B84FDFE36176}" type="datetime1">
              <a:rPr lang="en-US" smtClean="0"/>
              <a:t>1/30/2013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9804-CF27-45AF-86FA-B66FD18CD751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F1A6CB1-D898-4F5C-92E1-13A656D20BBD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7C6-E3BF-4261-A842-5C50FD7CE681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1C29-67AA-4ABD-A4CA-56C619B7EDBB}" type="datetime1">
              <a:rPr lang="en-US" smtClean="0"/>
              <a:t>1/30/2013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7538B6-5599-450D-9445-5058BDC8444D}" type="datetime1">
              <a:rPr lang="en-US" smtClean="0"/>
              <a:t>1/30/2013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F17629-7956-406E-8363-901916FD7BFA}" type="datetime1">
              <a:rPr lang="en-US" smtClean="0"/>
              <a:t>1/30/2013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47A1-6017-4E61-A585-117A4B47A866}" type="datetime1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2282-0244-420E-B501-53E550277824}" type="datetime1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6EA-5BD0-4159-93EF-734F4393678E}" type="datetime1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A331844-E537-4890-BB2C-3A459BFE7318}" type="datetime1">
              <a:rPr lang="en-US" smtClean="0"/>
              <a:t>1/30/2013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001E02-E99B-4A04-8149-70FA1BA73621}" type="datetime1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 smtClean="0"/>
              <a:t>OBD Bluetooth Interface and Android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620000" cy="3048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Team Members:</a:t>
            </a:r>
          </a:p>
          <a:p>
            <a:pPr algn="l"/>
            <a:r>
              <a:rPr lang="en-US" dirty="0" smtClean="0"/>
              <a:t>Patrick </a:t>
            </a:r>
            <a:r>
              <a:rPr lang="en-US" dirty="0"/>
              <a:t>Landis (pal25</a:t>
            </a:r>
            <a:r>
              <a:rPr lang="en-US" dirty="0" smtClean="0"/>
              <a:t>) - Hardware</a:t>
            </a:r>
            <a:endParaRPr lang="en-US" dirty="0"/>
          </a:p>
          <a:p>
            <a:pPr algn="l"/>
            <a:r>
              <a:rPr lang="en-US" dirty="0" smtClean="0"/>
              <a:t>Schuyler </a:t>
            </a:r>
            <a:r>
              <a:rPr lang="en-US" dirty="0"/>
              <a:t>Thompson (sdt16</a:t>
            </a:r>
            <a:r>
              <a:rPr lang="en-US" dirty="0" smtClean="0"/>
              <a:t>) – Software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Adviser:</a:t>
            </a:r>
          </a:p>
          <a:p>
            <a:pPr algn="l"/>
            <a:r>
              <a:rPr lang="en-US" dirty="0" err="1"/>
              <a:t>Swarup</a:t>
            </a:r>
            <a:r>
              <a:rPr lang="en-US" dirty="0"/>
              <a:t> </a:t>
            </a:r>
            <a:r>
              <a:rPr lang="en-US" dirty="0" err="1"/>
              <a:t>Bhunia</a:t>
            </a:r>
            <a:r>
              <a:rPr lang="en-US" dirty="0"/>
              <a:t>, PhD.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248400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TxRx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Will need to take care of securing wireless communications</a:t>
            </a:r>
          </a:p>
          <a:p>
            <a:pPr lvl="1"/>
            <a:r>
              <a:rPr lang="en-US" dirty="0" smtClean="0"/>
              <a:t>Shared key will be stored on the MCU</a:t>
            </a:r>
          </a:p>
          <a:p>
            <a:endParaRPr lang="en-US" sz="3000" dirty="0" smtClean="0"/>
          </a:p>
          <a:p>
            <a:r>
              <a:rPr lang="en-US" sz="3000" dirty="0" smtClean="0"/>
              <a:t>Will need to be powered off cars OBD-II interface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Will need to communicate with MCU</a:t>
            </a:r>
          </a:p>
          <a:p>
            <a:endParaRPr lang="en-US" sz="3000" dirty="0"/>
          </a:p>
          <a:p>
            <a:r>
              <a:rPr lang="en-US" sz="3000" dirty="0" smtClean="0"/>
              <a:t>Will need to be able to pass messages to/from Android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28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21" y="76200"/>
            <a:ext cx="5063836" cy="6553200"/>
          </a:xfrm>
        </p:spPr>
      </p:pic>
      <p:sp>
        <p:nvSpPr>
          <p:cNvPr id="8" name="TextBox 7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en-US" sz="1200" dirty="0" smtClean="0"/>
              <a:t>/4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98754" y="3124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Just as a reminder…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16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Bench-top testing for circuit components, initially</a:t>
            </a:r>
          </a:p>
          <a:p>
            <a:r>
              <a:rPr lang="en-US" dirty="0" smtClean="0"/>
              <a:t>Migrate to in-car testing after bench-top testing</a:t>
            </a:r>
          </a:p>
          <a:p>
            <a:pPr lvl="1"/>
            <a:r>
              <a:rPr lang="en-US" dirty="0" smtClean="0"/>
              <a:t>Tests need to cover regulators, signals, and general functionality</a:t>
            </a:r>
          </a:p>
          <a:p>
            <a:pPr lvl="1"/>
            <a:r>
              <a:rPr lang="en-US" dirty="0"/>
              <a:t>Outlined explicitly in the project specification document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code (for app and MCU) with unit tests and/or integrating tests when appropriate </a:t>
            </a:r>
          </a:p>
          <a:p>
            <a:pPr lvl="1"/>
            <a:r>
              <a:rPr lang="en-US" dirty="0" smtClean="0"/>
              <a:t>Outlined explicitly in the project specification document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/4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37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(High Level Tasks)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4093"/>
          <a:stretch/>
        </p:blipFill>
        <p:spPr>
          <a:xfrm>
            <a:off x="202948" y="1546018"/>
            <a:ext cx="5410200" cy="5311982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6749" r="4851" b="6234"/>
          <a:stretch/>
        </p:blipFill>
        <p:spPr>
          <a:xfrm>
            <a:off x="5613148" y="2453488"/>
            <a:ext cx="3385997" cy="1176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/4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92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Project involves reading OBD-II messages from vehicles</a:t>
            </a:r>
          </a:p>
          <a:p>
            <a:endParaRPr lang="en-US" sz="1800" dirty="0" smtClean="0"/>
          </a:p>
          <a:p>
            <a:r>
              <a:rPr lang="en-US" sz="2800" dirty="0" smtClean="0"/>
              <a:t>Once data is read, send it to a MCU which controls a Bluetooth </a:t>
            </a:r>
            <a:r>
              <a:rPr lang="en-US" sz="2800" dirty="0" err="1" smtClean="0"/>
              <a:t>TxRx</a:t>
            </a:r>
            <a:r>
              <a:rPr lang="en-US" sz="2800" dirty="0" smtClean="0"/>
              <a:t>.</a:t>
            </a:r>
          </a:p>
          <a:p>
            <a:endParaRPr lang="en-US" sz="1800" dirty="0"/>
          </a:p>
          <a:p>
            <a:r>
              <a:rPr lang="en-US" sz="2800" dirty="0" smtClean="0"/>
              <a:t>Transmit data *securely* over </a:t>
            </a:r>
            <a:r>
              <a:rPr lang="en-US" sz="2800" dirty="0"/>
              <a:t>B</a:t>
            </a:r>
            <a:r>
              <a:rPr lang="en-US" sz="2800" dirty="0" smtClean="0"/>
              <a:t>luetooth to Android supported devices.</a:t>
            </a:r>
          </a:p>
          <a:p>
            <a:endParaRPr lang="en-US" sz="2000" dirty="0" smtClean="0"/>
          </a:p>
          <a:p>
            <a:r>
              <a:rPr lang="en-US" sz="2800" dirty="0" smtClean="0"/>
              <a:t>Profit!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6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OBD-II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Will need to read OBD-II messages</a:t>
            </a:r>
          </a:p>
          <a:p>
            <a:endParaRPr lang="en-US" sz="3000" dirty="0" smtClean="0"/>
          </a:p>
          <a:p>
            <a:r>
              <a:rPr lang="en-US" sz="3000" dirty="0" smtClean="0"/>
              <a:t>Will need to be powered off of cars OBD-II port</a:t>
            </a:r>
            <a:endParaRPr lang="en-US" sz="3000" dirty="0"/>
          </a:p>
          <a:p>
            <a:endParaRPr lang="en-US" dirty="0" smtClean="0"/>
          </a:p>
          <a:p>
            <a:r>
              <a:rPr lang="en-US" sz="3000" dirty="0" smtClean="0"/>
              <a:t>Send data to MCU upon request</a:t>
            </a:r>
          </a:p>
          <a:p>
            <a:pPr lvl="1"/>
            <a:r>
              <a:rPr lang="en-US" dirty="0" smtClean="0"/>
              <a:t>Undecided on protocol… UART? SPI?</a:t>
            </a:r>
          </a:p>
          <a:p>
            <a:endParaRPr lang="en-US" dirty="0" smtClean="0"/>
          </a:p>
          <a:p>
            <a:r>
              <a:rPr lang="en-US" sz="3000" dirty="0" smtClean="0"/>
              <a:t>Will need to support a few message protocols</a:t>
            </a:r>
          </a:p>
          <a:p>
            <a:pPr lvl="1"/>
            <a:r>
              <a:rPr lang="en-US" dirty="0"/>
              <a:t>SAE J1850, SAE J2411, SAE J2284, ISO 15765-2, ISO 914102, ISO 14230-4</a:t>
            </a:r>
          </a:p>
          <a:p>
            <a:pPr lvl="2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62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 will be able to display all of the basic messages from the diagnostic part of OBD.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This includes the fault codes, monitor readiness, and whether the malfunction indicator light (MIL) is on or off.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631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/6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90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(cont.)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app will contain the database of all of the standard fault codes and their meanings for easy lookup. </a:t>
            </a:r>
          </a:p>
          <a:p>
            <a:r>
              <a:rPr lang="en-US" dirty="0"/>
              <a:t>The monitor readiness is indicating whether the all of the monitors used by the OBD system are ready to make a reading. They are reset when the OBD system is reset, and if the monitors are set to not ready, the car will fail any emissions check performed by a DMV.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6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</TotalTime>
  <Words>376</Words>
  <Application>Microsoft Office PowerPoint</Application>
  <PresentationFormat>On-screen Show (4:3)</PresentationFormat>
  <Paragraphs>65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OBD Bluetooth Interface and Android App</vt:lpstr>
      <vt:lpstr>Overview</vt:lpstr>
      <vt:lpstr>Validation</vt:lpstr>
      <vt:lpstr>Management (High Level Tasks)</vt:lpstr>
      <vt:lpstr>Fin</vt:lpstr>
      <vt:lpstr>Project Overview</vt:lpstr>
      <vt:lpstr>OBD-II Interface</vt:lpstr>
      <vt:lpstr>Android Application</vt:lpstr>
      <vt:lpstr>Android App (cont.) </vt:lpstr>
      <vt:lpstr>Bluetooth TxRx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 Bluetooth Interface and Android App</dc:title>
  <dc:creator>pal25</dc:creator>
  <cp:lastModifiedBy>Patrick Landis</cp:lastModifiedBy>
  <cp:revision>11</cp:revision>
  <dcterms:created xsi:type="dcterms:W3CDTF">2006-08-16T00:00:00Z</dcterms:created>
  <dcterms:modified xsi:type="dcterms:W3CDTF">2013-01-30T15:50:16Z</dcterms:modified>
</cp:coreProperties>
</file>