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3" d="100"/>
          <a:sy n="123" d="100"/>
        </p:scale>
        <p:origin x="-12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43DDED-1CFD-7F4B-AAB8-8E0E0ED5961D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38F550-D025-1946-8274-1796C6CDE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20886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Oral Status Report </a:t>
            </a:r>
            <a:r>
              <a:rPr lang="en-US" dirty="0" smtClean="0"/>
              <a:t>II</a:t>
            </a:r>
            <a:br>
              <a:rPr lang="en-US" dirty="0" smtClean="0"/>
            </a:br>
            <a:r>
              <a:rPr lang="en-US" dirty="0" smtClean="0"/>
              <a:t>Bluetooth OBD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Schuyler Thompson (sdt</a:t>
            </a:r>
            <a:r>
              <a:rPr lang="en-US" dirty="0" smtClean="0"/>
              <a:t>16)</a:t>
            </a:r>
            <a:endParaRPr lang="en-US" dirty="0" smtClean="0"/>
          </a:p>
          <a:p>
            <a:r>
              <a:rPr lang="en-US" dirty="0" smtClean="0"/>
              <a:t>Patrick </a:t>
            </a:r>
            <a:r>
              <a:rPr lang="en-US" dirty="0" smtClean="0"/>
              <a:t>Landis (pal25)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Budget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7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7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Content Placeholder 3" descr="Screen Shot 2013-02-10 at 9.12.09 PM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19" t="8266" r="-54719"/>
          <a:stretch/>
        </p:blipFill>
        <p:spPr>
          <a:xfrm>
            <a:off x="-1779189" y="1187292"/>
            <a:ext cx="10724743" cy="5410643"/>
          </a:xfrm>
        </p:spPr>
      </p:pic>
    </p:spTree>
    <p:extLst>
      <p:ext uri="{BB962C8B-B14F-4D97-AF65-F5344CB8AC3E}">
        <p14:creationId xmlns:p14="http://schemas.microsoft.com/office/powerpoint/2010/main" val="11937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OBD-II interface</a:t>
            </a:r>
          </a:p>
          <a:p>
            <a:r>
              <a:rPr lang="en-US" dirty="0" smtClean="0"/>
              <a:t>Send data over </a:t>
            </a:r>
            <a:r>
              <a:rPr lang="en-US" dirty="0" err="1" smtClean="0"/>
              <a:t>bluetooth</a:t>
            </a:r>
            <a:endParaRPr lang="en-US" dirty="0" smtClean="0"/>
          </a:p>
          <a:p>
            <a:r>
              <a:rPr lang="en-US" dirty="0" smtClean="0"/>
              <a:t>Read data in 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1.0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1"/>
          <a:stretch/>
        </p:blipFill>
        <p:spPr>
          <a:xfrm>
            <a:off x="966341" y="2660154"/>
            <a:ext cx="7081898" cy="26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Progress</a:t>
            </a:r>
            <a:endParaRPr lang="en-US" dirty="0"/>
          </a:p>
        </p:txBody>
      </p:sp>
      <p:pic>
        <p:nvPicPr>
          <p:cNvPr id="4" name="Picture 3" descr="Screen Shot 2013-03-04 at 9.0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85701"/>
            <a:ext cx="7810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17" y="1417638"/>
            <a:ext cx="5504864" cy="51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1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9" y="1417638"/>
            <a:ext cx="4403266" cy="53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81" y="1417638"/>
            <a:ext cx="4238114" cy="53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53" y="1417638"/>
            <a:ext cx="4219734" cy="51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1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</TotalTime>
  <Words>46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Project Oral Status Report II Bluetooth OBD Interface</vt:lpstr>
      <vt:lpstr>Project Description</vt:lpstr>
      <vt:lpstr>App progress</vt:lpstr>
      <vt:lpstr>App Progress</vt:lpstr>
      <vt:lpstr>Circuit Diagrams</vt:lpstr>
      <vt:lpstr>Circuit Diagrams</vt:lpstr>
      <vt:lpstr>Circuit Diagrams</vt:lpstr>
      <vt:lpstr>Circuit Diagrams</vt:lpstr>
      <vt:lpstr>Circuit Diagrams</vt:lpstr>
      <vt:lpstr>Updated Budget</vt:lpstr>
      <vt:lpstr>Project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1</dc:title>
  <dc:creator>Schuyler Thompson</dc:creator>
  <cp:lastModifiedBy>pal25</cp:lastModifiedBy>
  <cp:revision>9</cp:revision>
  <dcterms:created xsi:type="dcterms:W3CDTF">2013-02-11T01:49:56Z</dcterms:created>
  <dcterms:modified xsi:type="dcterms:W3CDTF">2013-03-04T15:26:29Z</dcterms:modified>
</cp:coreProperties>
</file>