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5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1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9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7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4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2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1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4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4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3DDED-1CFD-7F4B-AAB8-8E0E0ED5961D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0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Oral Status Report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Bluetooth OBD interface</a:t>
            </a:r>
          </a:p>
          <a:p>
            <a:r>
              <a:rPr lang="en-US" dirty="0" smtClean="0"/>
              <a:t>Schuyler Thompson</a:t>
            </a:r>
          </a:p>
          <a:p>
            <a:r>
              <a:rPr lang="en-US" dirty="0" smtClean="0"/>
              <a:t>Patrick Landis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pic>
        <p:nvPicPr>
          <p:cNvPr id="4" name="Content Placeholder 3" descr="Screen Shot 2013-02-10 at 9.12.0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19" t="8266" r="-54719"/>
          <a:stretch/>
        </p:blipFill>
        <p:spPr>
          <a:xfrm>
            <a:off x="-1779189" y="1187292"/>
            <a:ext cx="10724743" cy="5410643"/>
          </a:xfrm>
        </p:spPr>
      </p:pic>
    </p:spTree>
    <p:extLst>
      <p:ext uri="{BB962C8B-B14F-4D97-AF65-F5344CB8AC3E}">
        <p14:creationId xmlns:p14="http://schemas.microsoft.com/office/powerpoint/2010/main" val="119372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OBD-II interface</a:t>
            </a:r>
          </a:p>
          <a:p>
            <a:r>
              <a:rPr lang="en-US" dirty="0" smtClean="0"/>
              <a:t>Send data over </a:t>
            </a:r>
            <a:r>
              <a:rPr lang="en-US" dirty="0" err="1" smtClean="0"/>
              <a:t>bluetooth</a:t>
            </a:r>
            <a:endParaRPr lang="en-US" dirty="0" smtClean="0"/>
          </a:p>
          <a:p>
            <a:r>
              <a:rPr lang="en-US" dirty="0" smtClean="0"/>
              <a:t>Read data in Android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9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progress</a:t>
            </a:r>
            <a:endParaRPr lang="en-US" dirty="0"/>
          </a:p>
        </p:txBody>
      </p:sp>
      <p:pic>
        <p:nvPicPr>
          <p:cNvPr id="4" name="Picture 3" descr="Screen Shot 2013-03-04 at 9.01.0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51"/>
          <a:stretch/>
        </p:blipFill>
        <p:spPr>
          <a:xfrm>
            <a:off x="966341" y="2660154"/>
            <a:ext cx="7081898" cy="26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8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Progress</a:t>
            </a:r>
            <a:endParaRPr lang="en-US" dirty="0"/>
          </a:p>
        </p:txBody>
      </p:sp>
      <p:pic>
        <p:nvPicPr>
          <p:cNvPr id="4" name="Picture 3" descr="Screen Shot 2013-03-04 at 9.02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485701"/>
            <a:ext cx="78105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17" y="1417638"/>
            <a:ext cx="5504864" cy="516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0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318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169" y="1417638"/>
            <a:ext cx="4403266" cy="533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4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881" y="1417638"/>
            <a:ext cx="4238114" cy="536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4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53" y="1417638"/>
            <a:ext cx="4219734" cy="511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1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43</Words>
  <Application>Microsoft Macintosh PowerPoint</Application>
  <PresentationFormat>On-screen Show (4:3)</PresentationFormat>
  <Paragraphs>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Project Oral Status Report II</vt:lpstr>
      <vt:lpstr>Project Description</vt:lpstr>
      <vt:lpstr>App progress</vt:lpstr>
      <vt:lpstr>App Progress</vt:lpstr>
      <vt:lpstr>Circuit Diagrams</vt:lpstr>
      <vt:lpstr>Circuit Diagrams</vt:lpstr>
      <vt:lpstr>Circuit Diagrams</vt:lpstr>
      <vt:lpstr>Circuit Diagrams</vt:lpstr>
      <vt:lpstr>Circuit Diagrams</vt:lpstr>
      <vt:lpstr>Project Schedule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1</dc:title>
  <dc:creator>Schuyler Thompson</dc:creator>
  <cp:lastModifiedBy>Schuyler Thompson</cp:lastModifiedBy>
  <cp:revision>7</cp:revision>
  <dcterms:created xsi:type="dcterms:W3CDTF">2013-02-11T01:49:56Z</dcterms:created>
  <dcterms:modified xsi:type="dcterms:W3CDTF">2013-03-04T15:02:00Z</dcterms:modified>
</cp:coreProperties>
</file>