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C17A-53F0-CCDC-395D-59DE24CF8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8D448-0657-D2B0-20A3-7F729667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03B4-F390-64DD-722C-E98921EA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EE06-C809-7BB9-F944-EC576EFC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897E-9D7D-84A8-BFCA-E2063B2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B520-BA4E-911F-E92E-6389BA89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38212-8AEA-8E26-77A0-4DEF60A2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94FF-E859-E862-7346-7F0BB241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555B2-0197-60F9-27C1-FC8546B4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8C1B-16DD-81F5-1FE6-A32F7E6B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BFA32-5CEE-6AB4-E76E-E9D2D24D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DAF6-E9AA-EA49-6266-BDC7328B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AFBE-6C46-8A81-3F46-A45675F4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73A8-F20F-E561-26B2-55E7B3A6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9F560-407A-9F88-5B2A-679DE29B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5339-9CB0-F63B-5617-49B07384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1584-0B50-B025-AB8C-9512548F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F16F-F0BD-23EF-94CD-0528565C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268C-8585-2709-431B-6A8FE68E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2CAC2-F8E2-5790-0617-8D4F4A8C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29D4-CDFB-BE52-A57D-82DAFCE2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C41B1-6731-A918-B4C4-DF7FF198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0B26-872C-8C6F-088D-DBE4F6BD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93A5-6748-1708-861C-06A1FCD9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9AF3-C9D1-D5FD-B194-C1DCAF5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B195-EF0A-534F-3B9B-DDB6E5A9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1A54-8FF7-7CD6-BFEA-AE5B5471D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05D26-AC52-4692-D6DE-6DE31EF9A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C2D03-586D-78A4-88B1-C332229F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4A63-81DB-D489-16EB-D34900DF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377E-50A4-E54D-351A-5604D7AC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3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7DA1-F1C9-2B35-5992-E65F4DAC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F9660-5707-519B-12C2-C4531381E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E02ED-29BE-4069-E408-E6F83232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88DBA-9DD4-1992-6693-653C10ACE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F91E-A527-5C21-158C-764908F8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05E20-9433-E934-CD7B-43F0475E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BE158-14DA-5295-BC0C-AF8FECE1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C5B06-0B67-9785-1ED5-7F33CC87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7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C80A-9BF0-C42D-9A1C-FBD6802F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6C0B7-6AD5-2578-2A5D-528EB84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243EC-255F-B459-0A86-BBCFEE9A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2D27C-557D-AD06-AB81-4EA8FD4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03529-907F-601A-0A3E-F4BF35C8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E08FF-DC65-6F88-BE57-252334ED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F02E-0E3D-1846-415F-11145D9B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0322-28F5-525E-4E65-2B8D5E5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DA12-FC88-18A5-4246-7A17DBA5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97353-CDDB-917A-E3C4-F5401B2C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D6084-209D-D748-6F8B-8A252A89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F2F9-AA69-108E-C7D8-270458B7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2A196-8982-2775-91E4-AA411DE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A3B-8F44-139B-5F33-8EA34E8E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6DD02-8F23-DEE4-F510-9756A838F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22BC-59B4-AC3E-1F70-09CFF8F8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90A68-5078-2052-5A06-C6E664AD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48255-4FC7-820D-EBE0-B1BE0E51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D84A3-B7FA-8E37-4472-896F2B24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4003A-1E72-B6DC-6E1C-612357D6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7E5F-D14C-DB8B-7052-958CC603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84AA-D022-C834-0857-2D4B709DD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FA61-D8C1-4094-A725-8D3F96A9826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2DCC-F096-AFF5-B029-3F3A0D78C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ACA5-8873-D17B-2DF7-000867FDF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7DCA-04BE-456F-A22F-81E6E49B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dtemple/flare-pipelin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owning-lab/fl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ngZhou001/IBDkin" TargetMode="External"/><Relationship Id="rId2" Type="http://schemas.openxmlformats.org/officeDocument/2006/relationships/hyperlink" Target="https://github.com/browning-lab/hap-ib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CC4B-BD22-E3F8-2597-F9780F790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flare-pipeline:</a:t>
            </a:r>
            <a:br>
              <a:rPr lang="en-US" dirty="0"/>
            </a:br>
            <a:r>
              <a:rPr lang="en-US" dirty="0"/>
              <a:t>documenting the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2C057-7B87-6AEF-BB11-6D9B8585B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Seth D Temple</a:t>
            </a:r>
          </a:p>
          <a:p>
            <a:r>
              <a:rPr lang="en-US" dirty="0"/>
              <a:t>February 26, 2024</a:t>
            </a:r>
          </a:p>
          <a:p>
            <a:r>
              <a:rPr lang="en-US" dirty="0">
                <a:hlinkClick r:id="rId2"/>
              </a:rPr>
              <a:t>https://github.com/sdtemple/flare-pipeline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0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5046-1DEE-E16A-6B15-E1D7F3D7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do in the YAML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86B7-E508-C615-7453-8F07EA54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Direct to your reference and target GDS data and your recombination maps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a name to your analysis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the rename-</a:t>
            </a:r>
            <a:r>
              <a:rPr lang="en-US" dirty="0" err="1"/>
              <a:t>chrs</a:t>
            </a:r>
            <a:r>
              <a:rPr lang="en-US" dirty="0"/>
              <a:t>/ text file</a:t>
            </a:r>
            <a:br>
              <a:rPr lang="en-US" dirty="0"/>
            </a:br>
            <a:r>
              <a:rPr lang="en-US" dirty="0"/>
              <a:t>	to match VCF CHROM with map CHROM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</a:t>
            </a:r>
            <a:r>
              <a:rPr lang="en-US" dirty="0" err="1"/>
              <a:t>change:bcftools-parameters:c-min-mac</a:t>
            </a:r>
            <a:r>
              <a:rPr lang="en-US" dirty="0"/>
              <a:t> is important for compute time and memory. For example, singleton and doubleton variants are not very informative in haplotype-based studies.</a:t>
            </a:r>
          </a:p>
        </p:txBody>
      </p:sp>
    </p:spTree>
    <p:extLst>
      <p:ext uri="{BB962C8B-B14F-4D97-AF65-F5344CB8AC3E}">
        <p14:creationId xmlns:p14="http://schemas.microsoft.com/office/powerpoint/2010/main" val="232157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C774-EABD-80E4-E507-AD414FC5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(you define main)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0116-BA85-6F27-E7A2-EB0CBC5D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Your folder definition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gtdata</a:t>
            </a:r>
            <a:r>
              <a:rPr lang="en-US" dirty="0"/>
              <a:t> (genotype data)</a:t>
            </a:r>
          </a:p>
          <a:p>
            <a:pPr marL="0" indent="0">
              <a:buNone/>
            </a:pPr>
            <a:r>
              <a:rPr lang="en-US" dirty="0"/>
              <a:t>		- ref (reference)</a:t>
            </a:r>
          </a:p>
          <a:p>
            <a:pPr marL="0" indent="0">
              <a:buNone/>
            </a:pPr>
            <a:r>
              <a:rPr lang="en-US" dirty="0"/>
              <a:t>		- all (target + reference)</a:t>
            </a:r>
          </a:p>
          <a:p>
            <a:pPr marL="0" indent="0">
              <a:buNone/>
            </a:pPr>
            <a:r>
              <a:rPr lang="en-US" dirty="0"/>
              <a:t>		- </a:t>
            </a:r>
            <a:r>
              <a:rPr lang="en-US" dirty="0" err="1"/>
              <a:t>adx</a:t>
            </a:r>
            <a:r>
              <a:rPr lang="en-US" dirty="0"/>
              <a:t> (target)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ibdsegs</a:t>
            </a:r>
            <a:r>
              <a:rPr lang="en-US" dirty="0"/>
              <a:t> (IBD segments)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lai</a:t>
            </a:r>
            <a:r>
              <a:rPr lang="en-US" dirty="0"/>
              <a:t> (Local ancestry)</a:t>
            </a:r>
          </a:p>
          <a:p>
            <a:pPr marL="0" indent="0">
              <a:buNone/>
            </a:pPr>
            <a:r>
              <a:rPr lang="en-US" dirty="0"/>
              <a:t>	- maps (recombination maps)</a:t>
            </a:r>
          </a:p>
        </p:txBody>
      </p:sp>
    </p:spTree>
    <p:extLst>
      <p:ext uri="{BB962C8B-B14F-4D97-AF65-F5344CB8AC3E}">
        <p14:creationId xmlns:p14="http://schemas.microsoft.com/office/powerpoint/2010/main" val="282988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1A20-0C1B-ECB2-AF55-28AECBE6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*.</a:t>
            </a:r>
            <a:r>
              <a:rPr lang="en-US" dirty="0" err="1"/>
              <a:t>smk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C9CC-A68F-46EC-07D6-2C109835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prepping.smk</a:t>
            </a:r>
            <a:endParaRPr lang="en-US" dirty="0"/>
          </a:p>
          <a:p>
            <a:pPr lvl="1"/>
            <a:r>
              <a:rPr lang="en-US" dirty="0" err="1"/>
              <a:t>SeqArray</a:t>
            </a:r>
            <a:r>
              <a:rPr lang="en-US" dirty="0"/>
              <a:t> GDS file ---&gt; VCF and apply min minor allele count filter</a:t>
            </a:r>
          </a:p>
          <a:p>
            <a:r>
              <a:rPr lang="en-US" dirty="0" err="1"/>
              <a:t>phasing.smk</a:t>
            </a:r>
            <a:endParaRPr lang="en-US" dirty="0"/>
          </a:p>
          <a:p>
            <a:pPr lvl="1"/>
            <a:r>
              <a:rPr lang="en-US" dirty="0"/>
              <a:t>Reference phasing: use reference samples to phase target samples</a:t>
            </a:r>
          </a:p>
          <a:p>
            <a:pPr lvl="1"/>
            <a:r>
              <a:rPr lang="en-US" dirty="0"/>
              <a:t>Rephasing: </a:t>
            </a:r>
            <a:r>
              <a:rPr lang="en-US" dirty="0" err="1"/>
              <a:t>unphase</a:t>
            </a:r>
            <a:r>
              <a:rPr lang="en-US" dirty="0"/>
              <a:t> reference samples, </a:t>
            </a:r>
            <a:br>
              <a:rPr lang="en-US" dirty="0"/>
            </a:br>
            <a:r>
              <a:rPr lang="en-US" dirty="0"/>
              <a:t>	and phase target + reference together</a:t>
            </a:r>
          </a:p>
          <a:p>
            <a:r>
              <a:rPr lang="en-US" dirty="0" err="1"/>
              <a:t>lai.smk</a:t>
            </a:r>
            <a:endParaRPr lang="en-US" dirty="0"/>
          </a:p>
          <a:p>
            <a:pPr lvl="1"/>
            <a:r>
              <a:rPr lang="en-US" dirty="0"/>
              <a:t>Detects local ancestry tracts using flare</a:t>
            </a:r>
          </a:p>
          <a:p>
            <a:r>
              <a:rPr lang="en-US" dirty="0" err="1"/>
              <a:t>ibd.smk</a:t>
            </a:r>
            <a:endParaRPr lang="en-US" dirty="0"/>
          </a:p>
          <a:p>
            <a:pPr lvl="1"/>
            <a:r>
              <a:rPr lang="en-US" dirty="0"/>
              <a:t>Detects IBD segments using hap-ibd</a:t>
            </a:r>
          </a:p>
        </p:txBody>
      </p:sp>
    </p:spTree>
    <p:extLst>
      <p:ext uri="{BB962C8B-B14F-4D97-AF65-F5344CB8AC3E}">
        <p14:creationId xmlns:p14="http://schemas.microsoft.com/office/powerpoint/2010/main" val="179025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B3B7-EB1C-8816-C4AB-2163A366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prepping.smk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00D4-DF8C-79BD-3C7C-B3EC62DD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copy_ln_gds</a:t>
            </a:r>
            <a:r>
              <a:rPr lang="en-US" dirty="0"/>
              <a:t>_[ref/</a:t>
            </a:r>
            <a:r>
              <a:rPr lang="en-US" dirty="0" err="1"/>
              <a:t>adx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Symbolic link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gds_to_vcf</a:t>
            </a:r>
            <a:r>
              <a:rPr lang="en-US" dirty="0"/>
              <a:t>_[ref/</a:t>
            </a:r>
            <a:r>
              <a:rPr lang="en-US" dirty="0" err="1"/>
              <a:t>adx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Convert GDS to VCF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shrink_vcf</a:t>
            </a:r>
            <a:r>
              <a:rPr lang="en-US" dirty="0"/>
              <a:t>_[ref/</a:t>
            </a:r>
            <a:r>
              <a:rPr lang="en-US" dirty="0" err="1"/>
              <a:t>adx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Apply minor allele count filter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change:bcftools-parameters:c-min-mac</a:t>
            </a:r>
            <a:r>
              <a:rPr lang="en-US" dirty="0"/>
              <a:t> in YAML file)</a:t>
            </a:r>
          </a:p>
          <a:p>
            <a:pPr lvl="1"/>
            <a:r>
              <a:rPr lang="en-US" dirty="0"/>
              <a:t>Subset to only SNPs (otherwise phaser throws errors)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write_[ref/</a:t>
            </a:r>
            <a:r>
              <a:rPr lang="en-US" dirty="0" err="1"/>
              <a:t>adx</a:t>
            </a:r>
            <a:r>
              <a:rPr lang="en-US" dirty="0"/>
              <a:t>]_</a:t>
            </a:r>
            <a:r>
              <a:rPr lang="en-US" dirty="0" err="1"/>
              <a:t>sample_names</a:t>
            </a:r>
            <a:endParaRPr lang="en-US" dirty="0"/>
          </a:p>
          <a:p>
            <a:pPr lvl="1"/>
            <a:r>
              <a:rPr lang="en-US" dirty="0"/>
              <a:t>Grab sample names for later use</a:t>
            </a:r>
          </a:p>
        </p:txBody>
      </p:sp>
    </p:spTree>
    <p:extLst>
      <p:ext uri="{BB962C8B-B14F-4D97-AF65-F5344CB8AC3E}">
        <p14:creationId xmlns:p14="http://schemas.microsoft.com/office/powerpoint/2010/main" val="22353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0636-CF9A-F00B-368A-475424E9E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495A-C7EC-F803-E8F3-4E1B26B4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phasing.smk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F5C6-70D1-7D10-78E2-8792A4D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unphase</a:t>
            </a:r>
            <a:r>
              <a:rPr lang="en-US" dirty="0"/>
              <a:t>_[ref/</a:t>
            </a:r>
            <a:r>
              <a:rPr lang="en-US" dirty="0" err="1"/>
              <a:t>adx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Remove phase, namely 0|1 ---&gt; 0/1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merge_vcfs</a:t>
            </a:r>
            <a:endParaRPr lang="en-US" dirty="0"/>
          </a:p>
          <a:p>
            <a:pPr lvl="1"/>
            <a:r>
              <a:rPr lang="en-US" dirty="0"/>
              <a:t>Prepare to rephase with all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Phasing strategies</a:t>
            </a:r>
          </a:p>
          <a:p>
            <a:pPr lvl="1"/>
            <a:r>
              <a:rPr lang="en-US" dirty="0" err="1"/>
              <a:t>phase_all</a:t>
            </a:r>
            <a:r>
              <a:rPr lang="en-US" dirty="0"/>
              <a:t> is rephasing</a:t>
            </a:r>
          </a:p>
          <a:p>
            <a:pPr lvl="1"/>
            <a:r>
              <a:rPr lang="en-US" dirty="0" err="1"/>
              <a:t>phase_ref</a:t>
            </a:r>
            <a:r>
              <a:rPr lang="en-US" dirty="0"/>
              <a:t> is phasing using phase from reference (</a:t>
            </a:r>
            <a:r>
              <a:rPr lang="en-US"/>
              <a:t>default: no </a:t>
            </a:r>
            <a:r>
              <a:rPr lang="en-US" dirty="0"/>
              <a:t>imputation)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subset_phased</a:t>
            </a:r>
            <a:r>
              <a:rPr lang="en-US" dirty="0"/>
              <a:t>_[ref/</a:t>
            </a:r>
            <a:r>
              <a:rPr lang="en-US" dirty="0" err="1"/>
              <a:t>adx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Separate rephasing data</a:t>
            </a:r>
          </a:p>
        </p:txBody>
      </p:sp>
    </p:spTree>
    <p:extLst>
      <p:ext uri="{BB962C8B-B14F-4D97-AF65-F5344CB8AC3E}">
        <p14:creationId xmlns:p14="http://schemas.microsoft.com/office/powerpoint/2010/main" val="212606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371B4-A85A-C8D8-92F9-9189BBFC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440B-478E-D346-2D74-1362511B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flare.smk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1389-D4A4-3C9D-50C5-676BDA81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See the parameter settings in the YAML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fixed:flare-parameters</a:t>
            </a:r>
            <a:r>
              <a:rPr lang="en-US" dirty="0"/>
              <a:t>:*</a:t>
            </a:r>
          </a:p>
          <a:p>
            <a:pPr marL="0" indent="0">
              <a:buNone/>
            </a:pPr>
            <a:r>
              <a:rPr lang="en-US" dirty="0"/>
              <a:t>	Method documentation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hlinkClick r:id="rId2"/>
              </a:rPr>
              <a:t>https://github.com/browning-lab/flare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Output is VCF style with ancestry calls</a:t>
            </a:r>
          </a:p>
          <a:p>
            <a:pPr marL="0" indent="0">
              <a:buNone/>
            </a:pPr>
            <a:r>
              <a:rPr lang="en-US" dirty="0"/>
              <a:t>	Use </a:t>
            </a:r>
            <a:r>
              <a:rPr lang="en-US" dirty="0" err="1"/>
              <a:t>change:flare-parameters:probs</a:t>
            </a:r>
            <a:r>
              <a:rPr lang="en-US" dirty="0"/>
              <a:t> to show posterior probability</a:t>
            </a:r>
          </a:p>
          <a:p>
            <a:pPr marL="0" indent="0">
              <a:buNone/>
            </a:pPr>
            <a:r>
              <a:rPr lang="en-US" dirty="0"/>
              <a:t>		This greatly increases file size</a:t>
            </a:r>
          </a:p>
          <a:p>
            <a:pPr marL="0" indent="0">
              <a:buNone/>
            </a:pPr>
            <a:r>
              <a:rPr lang="en-US" dirty="0"/>
              <a:t>- Removes intermediate files</a:t>
            </a:r>
          </a:p>
        </p:txBody>
      </p:sp>
    </p:spTree>
    <p:extLst>
      <p:ext uri="{BB962C8B-B14F-4D97-AF65-F5344CB8AC3E}">
        <p14:creationId xmlns:p14="http://schemas.microsoft.com/office/powerpoint/2010/main" val="136527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3A99-EE7F-E3E8-1003-C608B535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hapibd.smk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B7D2-D222-AF27-67A4-8F33B060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Detects IBD segments based on cM thresholds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https://github.com/browning-lab/hap-ibd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This could be useful for relatedness inference</a:t>
            </a:r>
          </a:p>
          <a:p>
            <a:pPr marL="0" indent="0">
              <a:buNone/>
            </a:pPr>
            <a:r>
              <a:rPr lang="en-US" dirty="0"/>
              <a:t>	See IBDkin method: </a:t>
            </a:r>
            <a:r>
              <a:rPr lang="en-US" dirty="0">
                <a:hlinkClick r:id="rId3"/>
              </a:rPr>
              <a:t>https://github.com/YingZhou001/IBDkin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Refine this for IBD mapping?</a:t>
            </a:r>
          </a:p>
        </p:txBody>
      </p:sp>
    </p:spTree>
    <p:extLst>
      <p:ext uri="{BB962C8B-B14F-4D97-AF65-F5344CB8AC3E}">
        <p14:creationId xmlns:p14="http://schemas.microsoft.com/office/powerpoint/2010/main" val="241299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flare-pipeline: documenting the rules</vt:lpstr>
      <vt:lpstr>What you do in the YAML file</vt:lpstr>
      <vt:lpstr>Folder structure (you define main)</vt:lpstr>
      <vt:lpstr>The *.smk files</vt:lpstr>
      <vt:lpstr>prepping.smk</vt:lpstr>
      <vt:lpstr>phasing.smk</vt:lpstr>
      <vt:lpstr>flare.smk</vt:lpstr>
      <vt:lpstr>hapibd.smk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flare-pipeline: documenting the rules</dc:title>
  <dc:creator>Seth Temple</dc:creator>
  <cp:lastModifiedBy>Seth Temple</cp:lastModifiedBy>
  <cp:revision>9</cp:revision>
  <dcterms:created xsi:type="dcterms:W3CDTF">2024-02-26T22:58:00Z</dcterms:created>
  <dcterms:modified xsi:type="dcterms:W3CDTF">2024-02-27T00:07:14Z</dcterms:modified>
</cp:coreProperties>
</file>