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83887-4A6F-441B-987A-63C5C1FF66E9}" v="6" dt="2020-10-26T14:50:0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eressotti" userId="c34daca64075df8b" providerId="LiveId" clId="{9D283887-4A6F-441B-987A-63C5C1FF66E9}"/>
    <pc:docChg chg="custSel mod addSld delSld modSld sldOrd modMainMaster">
      <pc:chgData name="Marco Peressotti" userId="c34daca64075df8b" providerId="LiveId" clId="{9D283887-4A6F-441B-987A-63C5C1FF66E9}" dt="2020-10-26T14:50:38.982" v="19" actId="47"/>
      <pc:docMkLst>
        <pc:docMk/>
      </pc:docMkLst>
      <pc:sldChg chg="addSp delSp modSp new mod setBg">
        <pc:chgData name="Marco Peressotti" userId="c34daca64075df8b" providerId="LiveId" clId="{9D283887-4A6F-441B-987A-63C5C1FF66E9}" dt="2020-10-26T14:50:04.712" v="17"/>
        <pc:sldMkLst>
          <pc:docMk/>
          <pc:sldMk cId="3476385271" sldId="256"/>
        </pc:sldMkLst>
        <pc:spChg chg="mod">
          <ac:chgData name="Marco Peressotti" userId="c34daca64075df8b" providerId="LiveId" clId="{9D283887-4A6F-441B-987A-63C5C1FF66E9}" dt="2020-10-26T14:48:35.513" v="4"/>
          <ac:spMkLst>
            <pc:docMk/>
            <pc:sldMk cId="3476385271" sldId="256"/>
            <ac:spMk id="2" creationId="{16571787-1163-4C7A-9AFD-4044E3D404C5}"/>
          </ac:spMkLst>
        </pc:spChg>
        <pc:spChg chg="mod">
          <ac:chgData name="Marco Peressotti" userId="c34daca64075df8b" providerId="LiveId" clId="{9D283887-4A6F-441B-987A-63C5C1FF66E9}" dt="2020-10-26T14:48:35.513" v="4"/>
          <ac:spMkLst>
            <pc:docMk/>
            <pc:sldMk cId="3476385271" sldId="256"/>
            <ac:spMk id="3" creationId="{49847AA0-4FF1-4DD2-9F49-C2C771D39FDA}"/>
          </ac:spMkLst>
        </pc:spChg>
        <pc:picChg chg="add del mod ord">
          <ac:chgData name="Marco Peressotti" userId="c34daca64075df8b" providerId="LiveId" clId="{9D283887-4A6F-441B-987A-63C5C1FF66E9}" dt="2020-10-26T14:49:22.394" v="14" actId="478"/>
          <ac:picMkLst>
            <pc:docMk/>
            <pc:sldMk cId="3476385271" sldId="256"/>
            <ac:picMk id="5" creationId="{1CBBFC18-5DF7-4C82-83A8-0B8C76B1B971}"/>
          </ac:picMkLst>
        </pc:picChg>
      </pc:sldChg>
      <pc:sldChg chg="addSp modSp new mod ord setBg">
        <pc:chgData name="Marco Peressotti" userId="c34daca64075df8b" providerId="LiveId" clId="{9D283887-4A6F-441B-987A-63C5C1FF66E9}" dt="2020-10-26T14:48:53.592" v="8" actId="26606"/>
        <pc:sldMkLst>
          <pc:docMk/>
          <pc:sldMk cId="1027784562" sldId="257"/>
        </pc:sldMkLst>
        <pc:spChg chg="add">
          <ac:chgData name="Marco Peressotti" userId="c34daca64075df8b" providerId="LiveId" clId="{9D283887-4A6F-441B-987A-63C5C1FF66E9}" dt="2020-10-26T14:48:53.592" v="8" actId="26606"/>
          <ac:spMkLst>
            <pc:docMk/>
            <pc:sldMk cId="1027784562" sldId="257"/>
            <ac:spMk id="8" creationId="{42A4FC2C-047E-45A5-965D-8E1E3BF09BC6}"/>
          </ac:spMkLst>
        </pc:spChg>
        <pc:picChg chg="add mod">
          <ac:chgData name="Marco Peressotti" userId="c34daca64075df8b" providerId="LiveId" clId="{9D283887-4A6F-441B-987A-63C5C1FF66E9}" dt="2020-10-26T14:48:53.592" v="8" actId="26606"/>
          <ac:picMkLst>
            <pc:docMk/>
            <pc:sldMk cId="1027784562" sldId="257"/>
            <ac:picMk id="3" creationId="{078774F1-2B92-4763-9897-D3089FCE9B24}"/>
          </ac:picMkLst>
        </pc:picChg>
      </pc:sldChg>
      <pc:sldChg chg="new del">
        <pc:chgData name="Marco Peressotti" userId="c34daca64075df8b" providerId="LiveId" clId="{9D283887-4A6F-441B-987A-63C5C1FF66E9}" dt="2020-10-26T14:50:38.982" v="19" actId="47"/>
        <pc:sldMkLst>
          <pc:docMk/>
          <pc:sldMk cId="1004002379" sldId="258"/>
        </pc:sldMkLst>
      </pc:sldChg>
      <pc:sldMasterChg chg="modSp modSldLayout">
        <pc:chgData name="Marco Peressotti" userId="c34daca64075df8b" providerId="LiveId" clId="{9D283887-4A6F-441B-987A-63C5C1FF66E9}" dt="2020-10-26T14:48:35.513" v="4"/>
        <pc:sldMasterMkLst>
          <pc:docMk/>
          <pc:sldMasterMk cId="2381389867" sldId="2147483648"/>
        </pc:sldMasterMkLst>
        <pc:spChg chg="mod">
          <ac:chgData name="Marco Peressotti" userId="c34daca64075df8b" providerId="LiveId" clId="{9D283887-4A6F-441B-987A-63C5C1FF66E9}" dt="2020-10-26T14:48:35.513" v="4"/>
          <ac:spMkLst>
            <pc:docMk/>
            <pc:sldMasterMk cId="2381389867" sldId="2147483648"/>
            <ac:spMk id="2" creationId="{FC7959A7-EBB0-43F0-B097-6A2630EFDDD2}"/>
          </ac:spMkLst>
        </pc:spChg>
        <pc:spChg chg="mod">
          <ac:chgData name="Marco Peressotti" userId="c34daca64075df8b" providerId="LiveId" clId="{9D283887-4A6F-441B-987A-63C5C1FF66E9}" dt="2020-10-26T14:48:35.513" v="4"/>
          <ac:spMkLst>
            <pc:docMk/>
            <pc:sldMasterMk cId="2381389867" sldId="2147483648"/>
            <ac:spMk id="3" creationId="{A322B35E-7CCF-431B-A63A-C96859EB3CAB}"/>
          </ac:spMkLst>
        </pc:spChg>
        <pc:spChg chg="mod">
          <ac:chgData name="Marco Peressotti" userId="c34daca64075df8b" providerId="LiveId" clId="{9D283887-4A6F-441B-987A-63C5C1FF66E9}" dt="2020-10-26T14:48:35.513" v="4"/>
          <ac:spMkLst>
            <pc:docMk/>
            <pc:sldMasterMk cId="2381389867" sldId="2147483648"/>
            <ac:spMk id="4" creationId="{0A7E32BA-7583-4CED-AC14-3052538773D2}"/>
          </ac:spMkLst>
        </pc:spChg>
        <pc:spChg chg="mod">
          <ac:chgData name="Marco Peressotti" userId="c34daca64075df8b" providerId="LiveId" clId="{9D283887-4A6F-441B-987A-63C5C1FF66E9}" dt="2020-10-26T14:48:35.513" v="4"/>
          <ac:spMkLst>
            <pc:docMk/>
            <pc:sldMasterMk cId="2381389867" sldId="2147483648"/>
            <ac:spMk id="5" creationId="{DDF2E881-F523-4265-BF88-448655427C5E}"/>
          </ac:spMkLst>
        </pc:spChg>
        <pc:spChg chg="mod">
          <ac:chgData name="Marco Peressotti" userId="c34daca64075df8b" providerId="LiveId" clId="{9D283887-4A6F-441B-987A-63C5C1FF66E9}" dt="2020-10-26T14:48:35.513" v="4"/>
          <ac:spMkLst>
            <pc:docMk/>
            <pc:sldMasterMk cId="2381389867" sldId="2147483648"/>
            <ac:spMk id="6" creationId="{1BA85656-B452-4328-A6E3-943E49CB3174}"/>
          </ac:spMkLst>
        </pc:sp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101533616" sldId="2147483649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101533616" sldId="2147483649"/>
              <ac:spMk id="2" creationId="{C9B136E3-87AF-4BFD-8F10-7A217A345DBF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101533616" sldId="2147483649"/>
              <ac:spMk id="3" creationId="{8DD6ED88-1B97-4A2F-B2CA-36EF64CB52B1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565165591" sldId="2147483651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565165591" sldId="2147483651"/>
              <ac:spMk id="2" creationId="{1085E6B4-4E6D-41F7-9B49-946334A6F889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565165591" sldId="2147483651"/>
              <ac:spMk id="3" creationId="{BD491A03-384E-4720-A807-5263AB8026C5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2421388935" sldId="2147483652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421388935" sldId="2147483652"/>
              <ac:spMk id="3" creationId="{A7551B13-1D5E-4078-8720-B6A5907D1E89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421388935" sldId="2147483652"/>
              <ac:spMk id="4" creationId="{4CA9A63C-4414-46F4-9E48-E06B464EDEFB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3038346110" sldId="2147483653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038346110" sldId="2147483653"/>
              <ac:spMk id="2" creationId="{22A00889-D0B5-4924-8DBC-A0609FBA1F0F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038346110" sldId="2147483653"/>
              <ac:spMk id="3" creationId="{1170479B-5E43-4612-9D40-6F37E58C6627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038346110" sldId="2147483653"/>
              <ac:spMk id="4" creationId="{D4D6B54D-1BE3-4076-AD77-EE0D6606B196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038346110" sldId="2147483653"/>
              <ac:spMk id="5" creationId="{748E6895-21BA-4969-BDA6-D9E863586FF0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038346110" sldId="2147483653"/>
              <ac:spMk id="6" creationId="{AD253329-9397-4AE6-B8E4-D0BEF2A6BC38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2506071296" sldId="2147483656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506071296" sldId="2147483656"/>
              <ac:spMk id="2" creationId="{59643369-A876-41C3-8DAD-EFD74C633445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506071296" sldId="2147483656"/>
              <ac:spMk id="3" creationId="{E51328E8-F688-4A4D-80BD-ECF3EE49414B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506071296" sldId="2147483656"/>
              <ac:spMk id="4" creationId="{EC83AD5D-8266-47D8-8DF7-0425F71A8C98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3100769381" sldId="2147483657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100769381" sldId="2147483657"/>
              <ac:spMk id="2" creationId="{D878F893-BC94-43B6-92CA-25E92A3081A7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100769381" sldId="2147483657"/>
              <ac:spMk id="3" creationId="{D745C8C8-079A-479A-8AD8-DBC01C2DA44E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3100769381" sldId="2147483657"/>
              <ac:spMk id="4" creationId="{F6D1D515-60A9-40A3-B4C7-09649E7890AA}"/>
            </ac:spMkLst>
          </pc:spChg>
        </pc:sldLayoutChg>
        <pc:sldLayoutChg chg="modSp">
          <pc:chgData name="Marco Peressotti" userId="c34daca64075df8b" providerId="LiveId" clId="{9D283887-4A6F-441B-987A-63C5C1FF66E9}" dt="2020-10-26T14:48:35.513" v="4"/>
          <pc:sldLayoutMkLst>
            <pc:docMk/>
            <pc:sldMasterMk cId="2381389867" sldId="2147483648"/>
            <pc:sldLayoutMk cId="2528186986" sldId="2147483659"/>
          </pc:sldLayoutMkLst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528186986" sldId="2147483659"/>
              <ac:spMk id="2" creationId="{BD3BCAD7-88C7-47E4-9BD7-FA084808A3B0}"/>
            </ac:spMkLst>
          </pc:spChg>
          <pc:spChg chg="mod">
            <ac:chgData name="Marco Peressotti" userId="c34daca64075df8b" providerId="LiveId" clId="{9D283887-4A6F-441B-987A-63C5C1FF66E9}" dt="2020-10-26T14:48:35.513" v="4"/>
            <ac:spMkLst>
              <pc:docMk/>
              <pc:sldMasterMk cId="2381389867" sldId="2147483648"/>
              <pc:sldLayoutMk cId="2528186986" sldId="2147483659"/>
              <ac:spMk id="3" creationId="{E376D0E5-3E2A-47AE-A92A-D4944C30CDE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5569-F831-432B-90A8-C8B434A8935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49536-52AA-46D3-A768-E958F85A0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49536-52AA-46D3-A768-E958F85A02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9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0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1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241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41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598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598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40493" cy="365125"/>
          </a:xfrm>
          <a:prstGeom prst="rect">
            <a:avLst/>
          </a:prstGeom>
        </p:spPr>
        <p:txBody>
          <a:bodyPr/>
          <a:lstStyle/>
          <a:p>
            <a:fld id="{681E2099-29E6-4FD4-9BCC-BFF379FE984F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3770"/>
            <a:ext cx="2949178" cy="12736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3770"/>
            <a:ext cx="4629150" cy="50772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8286"/>
            <a:ext cx="2949178" cy="1259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98286"/>
            <a:ext cx="4629150" cy="506276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0E65-176D-4797-A03E-05DA09D5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8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91029"/>
            <a:ext cx="7886700" cy="89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4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8114" y="6356351"/>
            <a:ext cx="4506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62702"/>
            <a:ext cx="1330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E59B0E65-176D-4797-A03E-05DA09D57C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8774F1-2B92-4763-9897-D3089FCE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1787-1163-4C7A-9AFD-4044E3D40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47AA0-4FF1-4DD2-9F49-C2C771D39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286E-1F3A-4510-8A7F-329CDC1A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021B-1A18-4378-97E0-D2E612E8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Peressotti</dc:creator>
  <cp:lastModifiedBy>Marco Peressotti</cp:lastModifiedBy>
  <cp:revision>4</cp:revision>
  <dcterms:created xsi:type="dcterms:W3CDTF">2020-10-26T14:48:53Z</dcterms:created>
  <dcterms:modified xsi:type="dcterms:W3CDTF">2020-10-26T15:03:55Z</dcterms:modified>
</cp:coreProperties>
</file>