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tamaran" panose="020B0604020202020204" charset="0"/>
      <p:regular r:id="rId23"/>
      <p:bold r:id="rId24"/>
    </p:embeddedFont>
    <p:embeddedFont>
      <p:font typeface="Catamaran Ligh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57d6d05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957d6d05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57d6d05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957d6d05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57d6d05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957d6d05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57d6d05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957d6d05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57d6d05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957d6d05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957d6d05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957d6d05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57d6d0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957d6d0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57d6d05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57d6d05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57d6d05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57d6d05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45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57d6d0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57d6d0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957d6d0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957d6d0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4710" r="4710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71850" y="2483250"/>
            <a:ext cx="5170200" cy="66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MovieApp</a:t>
            </a:r>
            <a:endParaRPr sz="6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(or Popcorn)</a:t>
            </a:r>
            <a:endParaRPr sz="6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body" idx="4294967295"/>
          </p:nvPr>
        </p:nvSpPr>
        <p:spPr>
          <a:xfrm>
            <a:off x="739150" y="1029375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LOGIN PAGE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5" name="Google Shape;275;p2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2" y="-138250"/>
            <a:ext cx="3145825" cy="5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 l="5333" r="5324"/>
          <a:stretch/>
        </p:blipFill>
        <p:spPr>
          <a:xfrm>
            <a:off x="5353200" y="373575"/>
            <a:ext cx="2119549" cy="4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body" idx="4294967295"/>
          </p:nvPr>
        </p:nvSpPr>
        <p:spPr>
          <a:xfrm>
            <a:off x="739150" y="1029375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REGISTRATION PAGE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7" name="Google Shape;287;p2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88" name="Google Shape;288;p2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" name="Google Shape;2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2" y="-138250"/>
            <a:ext cx="3145825" cy="5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 rotWithShape="1">
          <a:blip r:embed="rId4">
            <a:alphaModFix/>
          </a:blip>
          <a:srcRect l="5484" r="5484"/>
          <a:stretch/>
        </p:blipFill>
        <p:spPr>
          <a:xfrm>
            <a:off x="5353200" y="373575"/>
            <a:ext cx="2119548" cy="4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body" idx="4294967295"/>
          </p:nvPr>
        </p:nvSpPr>
        <p:spPr>
          <a:xfrm>
            <a:off x="739150" y="1029375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SETTINGS PAGE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Catamaran"/>
                <a:cs typeface="Catamaran"/>
                <a:sym typeface="Catamaran"/>
              </a:rPr>
              <a:t> </a:t>
            </a:r>
            <a:r>
              <a:rPr lang="en" sz="1800" b="1" dirty="0">
                <a:solidFill>
                  <a:schemeClr val="bg1">
                    <a:lumMod val="95000"/>
                  </a:schemeClr>
                </a:solidFill>
                <a:latin typeface="Catamaran"/>
                <a:cs typeface="Catamaran"/>
                <a:sym typeface="Catamaran"/>
              </a:rPr>
              <a:t>CHANGE PASSWORD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Catamaran"/>
                <a:cs typeface="Catamaran"/>
                <a:sym typeface="Catamaran"/>
              </a:rPr>
              <a:t> CHANGE LANGUAGE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" sz="1800" b="1" dirty="0">
                <a:solidFill>
                  <a:schemeClr val="bg1">
                    <a:lumMod val="95000"/>
                  </a:schemeClr>
                </a:solidFill>
                <a:latin typeface="Catamaran"/>
                <a:cs typeface="Catamaran"/>
                <a:sym typeface="Catamaran"/>
              </a:rPr>
              <a:t> NOTIFICATION SETTING</a:t>
            </a:r>
            <a:endParaRPr sz="1800" b="1" dirty="0">
              <a:solidFill>
                <a:schemeClr val="bg1">
                  <a:lumMod val="9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00" name="Google Shape;300;p2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01" name="Google Shape;301;p2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2" y="-138250"/>
            <a:ext cx="3145825" cy="5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4">
            <a:alphaModFix/>
          </a:blip>
          <a:srcRect l="5626" r="5626"/>
          <a:stretch/>
        </p:blipFill>
        <p:spPr>
          <a:xfrm>
            <a:off x="5353200" y="366630"/>
            <a:ext cx="2119550" cy="439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body" idx="4294967295"/>
          </p:nvPr>
        </p:nvSpPr>
        <p:spPr>
          <a:xfrm>
            <a:off x="739150" y="1029375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EDIT PROFILE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EDIT ACCOUNT INFO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3" name="Google Shape;313;p2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14" name="Google Shape;314;p2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2" y="-138250"/>
            <a:ext cx="3145825" cy="5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3"/>
          <p:cNvPicPr preferRelativeResize="0"/>
          <p:nvPr/>
        </p:nvPicPr>
        <p:blipFill rotWithShape="1">
          <a:blip r:embed="rId4">
            <a:alphaModFix/>
          </a:blip>
          <a:srcRect l="5389" r="5389"/>
          <a:stretch/>
        </p:blipFill>
        <p:spPr>
          <a:xfrm>
            <a:off x="5353200" y="373587"/>
            <a:ext cx="2119550" cy="439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body" idx="4294967295"/>
          </p:nvPr>
        </p:nvSpPr>
        <p:spPr>
          <a:xfrm>
            <a:off x="1832615" y="899835"/>
            <a:ext cx="547877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6600" b="0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maran" panose="020B0604020202020204" charset="0"/>
                <a:cs typeface="Catamaran" panose="020B0604020202020204" charset="0"/>
              </a:rPr>
              <a:t>DEMO OF APP </a:t>
            </a:r>
            <a:endParaRPr sz="6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0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>
            <a:spLocks noGrp="1"/>
          </p:cNvSpPr>
          <p:nvPr>
            <p:ph type="ctrTitle" idx="4294967295"/>
          </p:nvPr>
        </p:nvSpPr>
        <p:spPr>
          <a:xfrm>
            <a:off x="1702050" y="218300"/>
            <a:ext cx="62709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HandAndBrain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 txBox="1">
            <a:spLocks noGrp="1"/>
          </p:cNvSpPr>
          <p:nvPr>
            <p:ph type="subTitle" idx="4294967295"/>
          </p:nvPr>
        </p:nvSpPr>
        <p:spPr>
          <a:xfrm>
            <a:off x="1378350" y="1377875"/>
            <a:ext cx="63873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Olzhas Samatov</a:t>
            </a:r>
            <a:endParaRPr sz="3400">
              <a:solidFill>
                <a:schemeClr val="lt2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Selma Nezihoglu</a:t>
            </a:r>
            <a:endParaRPr sz="3400">
              <a:solidFill>
                <a:schemeClr val="lt2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Nurmukhamed Nurkamal</a:t>
            </a:r>
            <a:endParaRPr sz="3400">
              <a:solidFill>
                <a:schemeClr val="lt2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Ulday Turganbayeva</a:t>
            </a:r>
            <a:endParaRPr sz="3400">
              <a:solidFill>
                <a:schemeClr val="lt2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Tamirlan Rassylbek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326" name="Google Shape;32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2" name="Google Shape;332;p25"/>
          <p:cNvSpPr txBox="1"/>
          <p:nvPr/>
        </p:nvSpPr>
        <p:spPr>
          <a:xfrm>
            <a:off x="582775" y="1408900"/>
            <a:ext cx="77319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200" b="1" dirty="0">
              <a:solidFill>
                <a:schemeClr val="lt1"/>
              </a:solidFill>
              <a:highlight>
                <a:schemeClr val="lt2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A28BA0-4FB7-4FAB-9B65-7A806B582693}"/>
              </a:ext>
            </a:extLst>
          </p:cNvPr>
          <p:cNvSpPr/>
          <p:nvPr/>
        </p:nvSpPr>
        <p:spPr>
          <a:xfrm>
            <a:off x="1707429" y="1515725"/>
            <a:ext cx="548259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for </a:t>
            </a:r>
          </a:p>
          <a:p>
            <a:pPr algn="ctr"/>
            <a:r>
              <a:rPr lang="en-US" sz="6000" b="1" dirty="0">
                <a:ln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attention!</a:t>
            </a:r>
            <a:endParaRPr lang="ru-RU" sz="6000" b="1" cap="none" spc="0" dirty="0">
              <a:ln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IS A PART OF OUR LIFE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watches cinema.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Relax us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Inspire us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Entertain us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 us to any place in the world  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l="4470" r="4470"/>
          <a:stretch/>
        </p:blipFill>
        <p:spPr>
          <a:xfrm>
            <a:off x="5057150" y="2986551"/>
            <a:ext cx="2946132" cy="21569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8117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Movie platform</a:t>
            </a:r>
            <a:endParaRPr sz="66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087873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We all know KinoPoisk and IMDb.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People search in there info about movie and there are functions like upcoming movies and articles about movies and following movie list. We wanted to make our </a:t>
            </a:r>
            <a:r>
              <a:rPr lang="en" b="1">
                <a:solidFill>
                  <a:schemeClr val="accent5"/>
                </a:solidFill>
              </a:rPr>
              <a:t>OWN </a:t>
            </a:r>
            <a:r>
              <a:rPr lang="en" b="1"/>
              <a:t>prototype.  </a:t>
            </a:r>
            <a:endParaRPr b="1"/>
          </a:p>
        </p:txBody>
      </p:sp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l="4710" r="4710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4">
            <a:alphaModFix/>
          </a:blip>
          <a:srcRect l="25738" r="25733"/>
          <a:stretch/>
        </p:blipFill>
        <p:spPr>
          <a:xfrm>
            <a:off x="79550" y="221397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does app solve?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382650" y="1559650"/>
            <a:ext cx="6803400" cy="33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Recommends you movie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Has list of movies: best of 2019 (year) and etc.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Can have your own account, where you can create list of movies (like watch later, favorites)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Search your desired movie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Noticifications (get movie updates, news, app updates)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</a:t>
            </a: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382650" y="1559650"/>
            <a:ext cx="6803400" cy="33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Made for CSS 216 - Mobile Programming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Written in Dart (Flutter).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Github link: github.com/sdu-mp-21/MovieApp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</a:t>
            </a:r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382650" y="1559650"/>
            <a:ext cx="6803400" cy="33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Goal: do watching movies easier and more comfortable, save which movies you will watch or you have watched.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tamaran"/>
              <a:buChar char="●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Target audience:  all age</a:t>
            </a:r>
            <a:endParaRPr dirty="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02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body" idx="4294967295"/>
          </p:nvPr>
        </p:nvSpPr>
        <p:spPr>
          <a:xfrm>
            <a:off x="822100" y="747250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MAIN PAGE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Recommended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Best of 2019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Search 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37" name="Google Shape;237;p1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38" name="Google Shape;238;p1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l="680" r="680"/>
          <a:stretch/>
        </p:blipFill>
        <p:spPr>
          <a:xfrm>
            <a:off x="4764725" y="-188562"/>
            <a:ext cx="3078925" cy="5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body" idx="4294967295"/>
          </p:nvPr>
        </p:nvSpPr>
        <p:spPr>
          <a:xfrm>
            <a:off x="822100" y="747250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MOVIE DETAILS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Watch trailer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Buy now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Info about movie</a:t>
            </a:r>
            <a:endParaRPr sz="3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49" name="Google Shape;249;p18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50" name="Google Shape;250;p18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" name="Google Shape;2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2" y="-138250"/>
            <a:ext cx="3145825" cy="55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body" idx="4294967295"/>
          </p:nvPr>
        </p:nvSpPr>
        <p:spPr>
          <a:xfrm>
            <a:off x="822100" y="747250"/>
            <a:ext cx="3674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STRUCTURE OF APP</a:t>
            </a:r>
            <a:endParaRPr sz="3000" b="1" u="sng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PROFILE PAGE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Favourites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Watch later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Notifications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"/>
              <a:buChar char="●"/>
            </a:pPr>
            <a:r>
              <a:rPr lang="en" sz="30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Settings</a:t>
            </a:r>
            <a:endParaRPr sz="30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61" name="Google Shape;261;p19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62" name="Google Shape;262;p1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" name="Google Shape;2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62" y="-138250"/>
            <a:ext cx="3145825" cy="55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200" y="373575"/>
            <a:ext cx="2119549" cy="4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Экран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Catamaran</vt:lpstr>
      <vt:lpstr>arial</vt:lpstr>
      <vt:lpstr>Calibri</vt:lpstr>
      <vt:lpstr>Catamaran Light</vt:lpstr>
      <vt:lpstr>Dauphin template</vt:lpstr>
      <vt:lpstr>MovieApp (or Popcorn)</vt:lpstr>
      <vt:lpstr>MOVIES IS A PART OF OUR LIFE</vt:lpstr>
      <vt:lpstr>Movie platform</vt:lpstr>
      <vt:lpstr>What problem does app solve?</vt:lpstr>
      <vt:lpstr>About app</vt:lpstr>
      <vt:lpstr>About app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HandAndBrain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MovieApp (or Popcorn)</dc:title>
  <cp:lastModifiedBy>Acer Admin</cp:lastModifiedBy>
  <cp:revision>1</cp:revision>
  <dcterms:modified xsi:type="dcterms:W3CDTF">2021-12-20T21:12:35Z</dcterms:modified>
</cp:coreProperties>
</file>