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066C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859" y="412694"/>
            <a:ext cx="4505324" cy="94583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6706" y="412694"/>
            <a:ext cx="4410074" cy="9456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82084" y="2841781"/>
            <a:ext cx="652383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D38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D38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D38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066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4467" y="2933739"/>
            <a:ext cx="929906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D38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1066" y="3357087"/>
            <a:ext cx="8150225" cy="539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635"/>
            <a:chOff x="0" y="0"/>
            <a:chExt cx="18288000" cy="10287635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636395" cy="4908550"/>
            </a:xfrm>
            <a:custGeom>
              <a:avLst/>
              <a:gdLst/>
              <a:ahLst/>
              <a:cxnLst/>
              <a:rect l="l" t="t" r="r" b="b"/>
              <a:pathLst>
                <a:path w="1636395" h="4908550">
                  <a:moveTo>
                    <a:pt x="343509" y="3615994"/>
                  </a:moveTo>
                  <a:lnTo>
                    <a:pt x="325437" y="3615994"/>
                  </a:lnTo>
                  <a:lnTo>
                    <a:pt x="325437" y="3923360"/>
                  </a:lnTo>
                  <a:lnTo>
                    <a:pt x="343509" y="3923360"/>
                  </a:lnTo>
                  <a:lnTo>
                    <a:pt x="343509" y="3615994"/>
                  </a:lnTo>
                  <a:close/>
                </a:path>
                <a:path w="1636395" h="4908550">
                  <a:moveTo>
                    <a:pt x="343509" y="1979752"/>
                  </a:moveTo>
                  <a:lnTo>
                    <a:pt x="325437" y="1979752"/>
                  </a:lnTo>
                  <a:lnTo>
                    <a:pt x="325437" y="2287117"/>
                  </a:lnTo>
                  <a:lnTo>
                    <a:pt x="343509" y="2287117"/>
                  </a:lnTo>
                  <a:lnTo>
                    <a:pt x="343509" y="1979752"/>
                  </a:lnTo>
                  <a:close/>
                </a:path>
                <a:path w="1636395" h="4908550">
                  <a:moveTo>
                    <a:pt x="343509" y="343509"/>
                  </a:moveTo>
                  <a:lnTo>
                    <a:pt x="325437" y="343509"/>
                  </a:lnTo>
                  <a:lnTo>
                    <a:pt x="325437" y="650875"/>
                  </a:lnTo>
                  <a:lnTo>
                    <a:pt x="343509" y="650875"/>
                  </a:lnTo>
                  <a:lnTo>
                    <a:pt x="343509" y="343509"/>
                  </a:lnTo>
                  <a:close/>
                </a:path>
                <a:path w="1636395" h="4908550">
                  <a:moveTo>
                    <a:pt x="668959" y="1979752"/>
                  </a:moveTo>
                  <a:lnTo>
                    <a:pt x="650875" y="1979752"/>
                  </a:lnTo>
                  <a:lnTo>
                    <a:pt x="650875" y="2287117"/>
                  </a:lnTo>
                  <a:lnTo>
                    <a:pt x="668959" y="2287117"/>
                  </a:lnTo>
                  <a:lnTo>
                    <a:pt x="668959" y="1979752"/>
                  </a:lnTo>
                  <a:close/>
                </a:path>
                <a:path w="1636395" h="4908550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1636395" h="4908550">
                  <a:moveTo>
                    <a:pt x="994397" y="1979752"/>
                  </a:moveTo>
                  <a:lnTo>
                    <a:pt x="976312" y="1979752"/>
                  </a:lnTo>
                  <a:lnTo>
                    <a:pt x="976312" y="2287117"/>
                  </a:lnTo>
                  <a:lnTo>
                    <a:pt x="994397" y="2287117"/>
                  </a:lnTo>
                  <a:lnTo>
                    <a:pt x="994397" y="1979752"/>
                  </a:lnTo>
                  <a:close/>
                </a:path>
                <a:path w="1636395" h="4908550">
                  <a:moveTo>
                    <a:pt x="994397" y="343509"/>
                  </a:moveTo>
                  <a:lnTo>
                    <a:pt x="976312" y="343509"/>
                  </a:lnTo>
                  <a:lnTo>
                    <a:pt x="976312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1636395" h="4908550">
                  <a:moveTo>
                    <a:pt x="1044740" y="3272472"/>
                  </a:moveTo>
                  <a:lnTo>
                    <a:pt x="994397" y="3272472"/>
                  </a:lnTo>
                  <a:lnTo>
                    <a:pt x="994397" y="2956077"/>
                  </a:lnTo>
                  <a:lnTo>
                    <a:pt x="976312" y="2956077"/>
                  </a:lnTo>
                  <a:lnTo>
                    <a:pt x="976312" y="3272472"/>
                  </a:lnTo>
                  <a:lnTo>
                    <a:pt x="668959" y="3272472"/>
                  </a:lnTo>
                  <a:lnTo>
                    <a:pt x="668959" y="2956077"/>
                  </a:lnTo>
                  <a:lnTo>
                    <a:pt x="650875" y="2956077"/>
                  </a:lnTo>
                  <a:lnTo>
                    <a:pt x="650875" y="3272472"/>
                  </a:lnTo>
                  <a:lnTo>
                    <a:pt x="343509" y="3272472"/>
                  </a:lnTo>
                  <a:lnTo>
                    <a:pt x="343509" y="2956077"/>
                  </a:lnTo>
                  <a:lnTo>
                    <a:pt x="325437" y="2956077"/>
                  </a:lnTo>
                  <a:lnTo>
                    <a:pt x="325437" y="3272472"/>
                  </a:lnTo>
                  <a:lnTo>
                    <a:pt x="9029" y="3272472"/>
                  </a:lnTo>
                  <a:lnTo>
                    <a:pt x="9029" y="3281362"/>
                  </a:lnTo>
                  <a:lnTo>
                    <a:pt x="0" y="3281362"/>
                  </a:lnTo>
                  <a:lnTo>
                    <a:pt x="0" y="3290252"/>
                  </a:lnTo>
                  <a:lnTo>
                    <a:pt x="0" y="3597592"/>
                  </a:lnTo>
                  <a:lnTo>
                    <a:pt x="0" y="4908232"/>
                  </a:lnTo>
                  <a:lnTo>
                    <a:pt x="18072" y="4908232"/>
                  </a:lnTo>
                  <a:lnTo>
                    <a:pt x="18072" y="4592002"/>
                  </a:lnTo>
                  <a:lnTo>
                    <a:pt x="1044740" y="4592002"/>
                  </a:lnTo>
                  <a:lnTo>
                    <a:pt x="1044740" y="4574222"/>
                  </a:lnTo>
                  <a:lnTo>
                    <a:pt x="18072" y="4574222"/>
                  </a:lnTo>
                  <a:lnTo>
                    <a:pt x="18072" y="4266882"/>
                  </a:lnTo>
                  <a:lnTo>
                    <a:pt x="1044740" y="4266882"/>
                  </a:lnTo>
                  <a:lnTo>
                    <a:pt x="1044740" y="4249102"/>
                  </a:lnTo>
                  <a:lnTo>
                    <a:pt x="18072" y="4249102"/>
                  </a:lnTo>
                  <a:lnTo>
                    <a:pt x="18072" y="3941762"/>
                  </a:lnTo>
                  <a:lnTo>
                    <a:pt x="1044740" y="3941762"/>
                  </a:lnTo>
                  <a:lnTo>
                    <a:pt x="1044740" y="3923982"/>
                  </a:lnTo>
                  <a:lnTo>
                    <a:pt x="18072" y="3923982"/>
                  </a:lnTo>
                  <a:lnTo>
                    <a:pt x="18072" y="3615372"/>
                  </a:lnTo>
                  <a:lnTo>
                    <a:pt x="1044740" y="3615372"/>
                  </a:lnTo>
                  <a:lnTo>
                    <a:pt x="1044740" y="3597592"/>
                  </a:lnTo>
                  <a:lnTo>
                    <a:pt x="994397" y="3597592"/>
                  </a:lnTo>
                  <a:lnTo>
                    <a:pt x="994397" y="3290557"/>
                  </a:lnTo>
                  <a:lnTo>
                    <a:pt x="976312" y="3290557"/>
                  </a:lnTo>
                  <a:lnTo>
                    <a:pt x="976312" y="3597592"/>
                  </a:lnTo>
                  <a:lnTo>
                    <a:pt x="668959" y="3597592"/>
                  </a:lnTo>
                  <a:lnTo>
                    <a:pt x="668959" y="3290557"/>
                  </a:lnTo>
                  <a:lnTo>
                    <a:pt x="650875" y="3290557"/>
                  </a:lnTo>
                  <a:lnTo>
                    <a:pt x="650875" y="3597592"/>
                  </a:lnTo>
                  <a:lnTo>
                    <a:pt x="343509" y="3597592"/>
                  </a:lnTo>
                  <a:lnTo>
                    <a:pt x="343509" y="3290557"/>
                  </a:lnTo>
                  <a:lnTo>
                    <a:pt x="325437" y="3290557"/>
                  </a:lnTo>
                  <a:lnTo>
                    <a:pt x="325437" y="3597592"/>
                  </a:lnTo>
                  <a:lnTo>
                    <a:pt x="18072" y="3597592"/>
                  </a:lnTo>
                  <a:lnTo>
                    <a:pt x="18072" y="3290252"/>
                  </a:lnTo>
                  <a:lnTo>
                    <a:pt x="1044740" y="3290252"/>
                  </a:lnTo>
                  <a:lnTo>
                    <a:pt x="1044740" y="3281362"/>
                  </a:lnTo>
                  <a:lnTo>
                    <a:pt x="1044740" y="3272472"/>
                  </a:lnTo>
                  <a:close/>
                </a:path>
                <a:path w="1636395" h="4908550">
                  <a:moveTo>
                    <a:pt x="1044740" y="1636229"/>
                  </a:moveTo>
                  <a:lnTo>
                    <a:pt x="994397" y="1636229"/>
                  </a:lnTo>
                  <a:lnTo>
                    <a:pt x="994397" y="1473949"/>
                  </a:lnTo>
                  <a:lnTo>
                    <a:pt x="976312" y="1473949"/>
                  </a:lnTo>
                  <a:lnTo>
                    <a:pt x="976312" y="1636229"/>
                  </a:lnTo>
                  <a:lnTo>
                    <a:pt x="668959" y="1636229"/>
                  </a:lnTo>
                  <a:lnTo>
                    <a:pt x="668959" y="1319834"/>
                  </a:lnTo>
                  <a:lnTo>
                    <a:pt x="650875" y="1319834"/>
                  </a:lnTo>
                  <a:lnTo>
                    <a:pt x="650875" y="1636229"/>
                  </a:lnTo>
                  <a:lnTo>
                    <a:pt x="343509" y="1636229"/>
                  </a:lnTo>
                  <a:lnTo>
                    <a:pt x="343509" y="1319834"/>
                  </a:lnTo>
                  <a:lnTo>
                    <a:pt x="325437" y="1319834"/>
                  </a:lnTo>
                  <a:lnTo>
                    <a:pt x="325437" y="1636229"/>
                  </a:lnTo>
                  <a:lnTo>
                    <a:pt x="9029" y="1636229"/>
                  </a:lnTo>
                  <a:lnTo>
                    <a:pt x="9029" y="1645119"/>
                  </a:lnTo>
                  <a:lnTo>
                    <a:pt x="0" y="1645119"/>
                  </a:lnTo>
                  <a:lnTo>
                    <a:pt x="0" y="1654009"/>
                  </a:lnTo>
                  <a:lnTo>
                    <a:pt x="0" y="1961349"/>
                  </a:lnTo>
                  <a:lnTo>
                    <a:pt x="0" y="3271990"/>
                  </a:lnTo>
                  <a:lnTo>
                    <a:pt x="18072" y="3271990"/>
                  </a:lnTo>
                  <a:lnTo>
                    <a:pt x="18072" y="2955760"/>
                  </a:lnTo>
                  <a:lnTo>
                    <a:pt x="1044740" y="2955760"/>
                  </a:lnTo>
                  <a:lnTo>
                    <a:pt x="1044740" y="2937980"/>
                  </a:lnTo>
                  <a:lnTo>
                    <a:pt x="994397" y="2937980"/>
                  </a:lnTo>
                  <a:lnTo>
                    <a:pt x="994397" y="2630640"/>
                  </a:lnTo>
                  <a:lnTo>
                    <a:pt x="1044740" y="2630640"/>
                  </a:lnTo>
                  <a:lnTo>
                    <a:pt x="1044740" y="2612860"/>
                  </a:lnTo>
                  <a:lnTo>
                    <a:pt x="976312" y="2612860"/>
                  </a:lnTo>
                  <a:lnTo>
                    <a:pt x="976312" y="2630640"/>
                  </a:lnTo>
                  <a:lnTo>
                    <a:pt x="976312" y="2937980"/>
                  </a:lnTo>
                  <a:lnTo>
                    <a:pt x="668959" y="2937980"/>
                  </a:lnTo>
                  <a:lnTo>
                    <a:pt x="668959" y="2630640"/>
                  </a:lnTo>
                  <a:lnTo>
                    <a:pt x="976312" y="2630640"/>
                  </a:lnTo>
                  <a:lnTo>
                    <a:pt x="976312" y="2612860"/>
                  </a:lnTo>
                  <a:lnTo>
                    <a:pt x="650875" y="2612860"/>
                  </a:lnTo>
                  <a:lnTo>
                    <a:pt x="650875" y="2630640"/>
                  </a:lnTo>
                  <a:lnTo>
                    <a:pt x="650875" y="2937980"/>
                  </a:lnTo>
                  <a:lnTo>
                    <a:pt x="343509" y="2937980"/>
                  </a:lnTo>
                  <a:lnTo>
                    <a:pt x="343509" y="2630640"/>
                  </a:lnTo>
                  <a:lnTo>
                    <a:pt x="650875" y="2630640"/>
                  </a:lnTo>
                  <a:lnTo>
                    <a:pt x="650875" y="2612860"/>
                  </a:lnTo>
                  <a:lnTo>
                    <a:pt x="325437" y="2612860"/>
                  </a:lnTo>
                  <a:lnTo>
                    <a:pt x="325437" y="2630640"/>
                  </a:lnTo>
                  <a:lnTo>
                    <a:pt x="325437" y="2937980"/>
                  </a:lnTo>
                  <a:lnTo>
                    <a:pt x="18072" y="2937980"/>
                  </a:lnTo>
                  <a:lnTo>
                    <a:pt x="18072" y="2630640"/>
                  </a:lnTo>
                  <a:lnTo>
                    <a:pt x="325437" y="2630640"/>
                  </a:lnTo>
                  <a:lnTo>
                    <a:pt x="325437" y="2612860"/>
                  </a:lnTo>
                  <a:lnTo>
                    <a:pt x="18072" y="2612860"/>
                  </a:lnTo>
                  <a:lnTo>
                    <a:pt x="18072" y="2305520"/>
                  </a:lnTo>
                  <a:lnTo>
                    <a:pt x="325437" y="2305520"/>
                  </a:lnTo>
                  <a:lnTo>
                    <a:pt x="325437" y="2612555"/>
                  </a:lnTo>
                  <a:lnTo>
                    <a:pt x="343509" y="2612555"/>
                  </a:lnTo>
                  <a:lnTo>
                    <a:pt x="343509" y="2305520"/>
                  </a:lnTo>
                  <a:lnTo>
                    <a:pt x="650875" y="2305520"/>
                  </a:lnTo>
                  <a:lnTo>
                    <a:pt x="650875" y="2612555"/>
                  </a:lnTo>
                  <a:lnTo>
                    <a:pt x="668959" y="2612555"/>
                  </a:lnTo>
                  <a:lnTo>
                    <a:pt x="668959" y="2305520"/>
                  </a:lnTo>
                  <a:lnTo>
                    <a:pt x="976312" y="2305520"/>
                  </a:lnTo>
                  <a:lnTo>
                    <a:pt x="976312" y="2612555"/>
                  </a:lnTo>
                  <a:lnTo>
                    <a:pt x="994397" y="2612555"/>
                  </a:lnTo>
                  <a:lnTo>
                    <a:pt x="994397" y="2305520"/>
                  </a:lnTo>
                  <a:lnTo>
                    <a:pt x="1044740" y="2305520"/>
                  </a:lnTo>
                  <a:lnTo>
                    <a:pt x="1044740" y="2287740"/>
                  </a:lnTo>
                  <a:lnTo>
                    <a:pt x="18072" y="2287740"/>
                  </a:lnTo>
                  <a:lnTo>
                    <a:pt x="18072" y="1979129"/>
                  </a:lnTo>
                  <a:lnTo>
                    <a:pt x="1044740" y="1979129"/>
                  </a:lnTo>
                  <a:lnTo>
                    <a:pt x="1044740" y="1961349"/>
                  </a:lnTo>
                  <a:lnTo>
                    <a:pt x="994397" y="1961349"/>
                  </a:lnTo>
                  <a:lnTo>
                    <a:pt x="994397" y="1654314"/>
                  </a:lnTo>
                  <a:lnTo>
                    <a:pt x="976312" y="1654314"/>
                  </a:lnTo>
                  <a:lnTo>
                    <a:pt x="976312" y="1961349"/>
                  </a:lnTo>
                  <a:lnTo>
                    <a:pt x="668959" y="1961349"/>
                  </a:lnTo>
                  <a:lnTo>
                    <a:pt x="668959" y="1654314"/>
                  </a:lnTo>
                  <a:lnTo>
                    <a:pt x="650875" y="1654314"/>
                  </a:lnTo>
                  <a:lnTo>
                    <a:pt x="650875" y="1961349"/>
                  </a:lnTo>
                  <a:lnTo>
                    <a:pt x="343509" y="1961349"/>
                  </a:lnTo>
                  <a:lnTo>
                    <a:pt x="343509" y="1654314"/>
                  </a:lnTo>
                  <a:lnTo>
                    <a:pt x="325437" y="1654314"/>
                  </a:lnTo>
                  <a:lnTo>
                    <a:pt x="325437" y="1961349"/>
                  </a:lnTo>
                  <a:lnTo>
                    <a:pt x="18072" y="1961349"/>
                  </a:lnTo>
                  <a:lnTo>
                    <a:pt x="18072" y="1654009"/>
                  </a:lnTo>
                  <a:lnTo>
                    <a:pt x="1044740" y="1654009"/>
                  </a:lnTo>
                  <a:lnTo>
                    <a:pt x="1044740" y="1645119"/>
                  </a:lnTo>
                  <a:lnTo>
                    <a:pt x="1044740" y="1636229"/>
                  </a:lnTo>
                  <a:close/>
                </a:path>
                <a:path w="1636395" h="4908550">
                  <a:moveTo>
                    <a:pt x="1319834" y="343509"/>
                  </a:moveTo>
                  <a:lnTo>
                    <a:pt x="1301750" y="343509"/>
                  </a:lnTo>
                  <a:lnTo>
                    <a:pt x="1301750" y="650875"/>
                  </a:lnTo>
                  <a:lnTo>
                    <a:pt x="1319834" y="650875"/>
                  </a:lnTo>
                  <a:lnTo>
                    <a:pt x="1319834" y="343509"/>
                  </a:lnTo>
                  <a:close/>
                </a:path>
                <a:path w="1636395" h="4908550">
                  <a:moveTo>
                    <a:pt x="1636229" y="0"/>
                  </a:moveTo>
                  <a:lnTo>
                    <a:pt x="9029" y="0"/>
                  </a:lnTo>
                  <a:lnTo>
                    <a:pt x="9029" y="8890"/>
                  </a:lnTo>
                  <a:lnTo>
                    <a:pt x="0" y="8890"/>
                  </a:lnTo>
                  <a:lnTo>
                    <a:pt x="0" y="1635760"/>
                  </a:lnTo>
                  <a:lnTo>
                    <a:pt x="18072" y="1635760"/>
                  </a:lnTo>
                  <a:lnTo>
                    <a:pt x="18072" y="1319530"/>
                  </a:lnTo>
                  <a:lnTo>
                    <a:pt x="966317" y="1319530"/>
                  </a:lnTo>
                  <a:lnTo>
                    <a:pt x="966317" y="1301750"/>
                  </a:lnTo>
                  <a:lnTo>
                    <a:pt x="668959" y="1301750"/>
                  </a:lnTo>
                  <a:lnTo>
                    <a:pt x="668959" y="994410"/>
                  </a:lnTo>
                  <a:lnTo>
                    <a:pt x="976312" y="994410"/>
                  </a:lnTo>
                  <a:lnTo>
                    <a:pt x="976312" y="1010310"/>
                  </a:lnTo>
                  <a:lnTo>
                    <a:pt x="994397" y="1010310"/>
                  </a:lnTo>
                  <a:lnTo>
                    <a:pt x="994397" y="994410"/>
                  </a:lnTo>
                  <a:lnTo>
                    <a:pt x="1301750" y="994410"/>
                  </a:lnTo>
                  <a:lnTo>
                    <a:pt x="1301750" y="1010310"/>
                  </a:lnTo>
                  <a:lnTo>
                    <a:pt x="1319834" y="1010310"/>
                  </a:lnTo>
                  <a:lnTo>
                    <a:pt x="1319834" y="994410"/>
                  </a:lnTo>
                  <a:lnTo>
                    <a:pt x="1636229" y="994410"/>
                  </a:lnTo>
                  <a:lnTo>
                    <a:pt x="1636229" y="976630"/>
                  </a:lnTo>
                  <a:lnTo>
                    <a:pt x="650875" y="976630"/>
                  </a:lnTo>
                  <a:lnTo>
                    <a:pt x="650875" y="994410"/>
                  </a:lnTo>
                  <a:lnTo>
                    <a:pt x="650875" y="1301750"/>
                  </a:lnTo>
                  <a:lnTo>
                    <a:pt x="343509" y="1301750"/>
                  </a:lnTo>
                  <a:lnTo>
                    <a:pt x="343509" y="994410"/>
                  </a:lnTo>
                  <a:lnTo>
                    <a:pt x="650875" y="994410"/>
                  </a:lnTo>
                  <a:lnTo>
                    <a:pt x="650875" y="976630"/>
                  </a:lnTo>
                  <a:lnTo>
                    <a:pt x="325437" y="976630"/>
                  </a:lnTo>
                  <a:lnTo>
                    <a:pt x="325437" y="994410"/>
                  </a:lnTo>
                  <a:lnTo>
                    <a:pt x="325437" y="1301750"/>
                  </a:lnTo>
                  <a:lnTo>
                    <a:pt x="18072" y="1301750"/>
                  </a:lnTo>
                  <a:lnTo>
                    <a:pt x="18072" y="994410"/>
                  </a:lnTo>
                  <a:lnTo>
                    <a:pt x="325437" y="994410"/>
                  </a:lnTo>
                  <a:lnTo>
                    <a:pt x="325437" y="976630"/>
                  </a:lnTo>
                  <a:lnTo>
                    <a:pt x="18072" y="976630"/>
                  </a:lnTo>
                  <a:lnTo>
                    <a:pt x="18072" y="669290"/>
                  </a:lnTo>
                  <a:lnTo>
                    <a:pt x="325437" y="669290"/>
                  </a:lnTo>
                  <a:lnTo>
                    <a:pt x="325437" y="976312"/>
                  </a:lnTo>
                  <a:lnTo>
                    <a:pt x="343509" y="976312"/>
                  </a:lnTo>
                  <a:lnTo>
                    <a:pt x="343509" y="669290"/>
                  </a:lnTo>
                  <a:lnTo>
                    <a:pt x="650875" y="669290"/>
                  </a:lnTo>
                  <a:lnTo>
                    <a:pt x="650875" y="976312"/>
                  </a:lnTo>
                  <a:lnTo>
                    <a:pt x="668959" y="976312"/>
                  </a:lnTo>
                  <a:lnTo>
                    <a:pt x="668959" y="669290"/>
                  </a:lnTo>
                  <a:lnTo>
                    <a:pt x="976312" y="669290"/>
                  </a:lnTo>
                  <a:lnTo>
                    <a:pt x="976312" y="976312"/>
                  </a:lnTo>
                  <a:lnTo>
                    <a:pt x="994397" y="976312"/>
                  </a:lnTo>
                  <a:lnTo>
                    <a:pt x="994397" y="669290"/>
                  </a:lnTo>
                  <a:lnTo>
                    <a:pt x="1301750" y="669290"/>
                  </a:lnTo>
                  <a:lnTo>
                    <a:pt x="1301750" y="976312"/>
                  </a:lnTo>
                  <a:lnTo>
                    <a:pt x="1319834" y="976312"/>
                  </a:lnTo>
                  <a:lnTo>
                    <a:pt x="1319834" y="669290"/>
                  </a:lnTo>
                  <a:lnTo>
                    <a:pt x="1636229" y="669290"/>
                  </a:lnTo>
                  <a:lnTo>
                    <a:pt x="1636229" y="651510"/>
                  </a:lnTo>
                  <a:lnTo>
                    <a:pt x="18072" y="651510"/>
                  </a:lnTo>
                  <a:lnTo>
                    <a:pt x="18072" y="342900"/>
                  </a:lnTo>
                  <a:lnTo>
                    <a:pt x="1636229" y="342900"/>
                  </a:lnTo>
                  <a:lnTo>
                    <a:pt x="1636229" y="325120"/>
                  </a:lnTo>
                  <a:lnTo>
                    <a:pt x="1319834" y="325120"/>
                  </a:lnTo>
                  <a:lnTo>
                    <a:pt x="1319834" y="18072"/>
                  </a:lnTo>
                  <a:lnTo>
                    <a:pt x="1301750" y="18072"/>
                  </a:lnTo>
                  <a:lnTo>
                    <a:pt x="1301750" y="325120"/>
                  </a:lnTo>
                  <a:lnTo>
                    <a:pt x="994397" y="325120"/>
                  </a:lnTo>
                  <a:lnTo>
                    <a:pt x="994397" y="18072"/>
                  </a:lnTo>
                  <a:lnTo>
                    <a:pt x="976312" y="18072"/>
                  </a:lnTo>
                  <a:lnTo>
                    <a:pt x="976312" y="325120"/>
                  </a:lnTo>
                  <a:lnTo>
                    <a:pt x="668959" y="325120"/>
                  </a:lnTo>
                  <a:lnTo>
                    <a:pt x="668959" y="18072"/>
                  </a:lnTo>
                  <a:lnTo>
                    <a:pt x="650875" y="18072"/>
                  </a:lnTo>
                  <a:lnTo>
                    <a:pt x="650875" y="325120"/>
                  </a:lnTo>
                  <a:lnTo>
                    <a:pt x="343509" y="325120"/>
                  </a:lnTo>
                  <a:lnTo>
                    <a:pt x="343509" y="18072"/>
                  </a:lnTo>
                  <a:lnTo>
                    <a:pt x="325437" y="18072"/>
                  </a:lnTo>
                  <a:lnTo>
                    <a:pt x="325437" y="325120"/>
                  </a:lnTo>
                  <a:lnTo>
                    <a:pt x="18072" y="325120"/>
                  </a:lnTo>
                  <a:lnTo>
                    <a:pt x="18072" y="17780"/>
                  </a:lnTo>
                  <a:lnTo>
                    <a:pt x="1636229" y="17780"/>
                  </a:lnTo>
                  <a:lnTo>
                    <a:pt x="1636229" y="8890"/>
                  </a:lnTo>
                  <a:lnTo>
                    <a:pt x="163622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616006"/>
              <a:ext cx="1045210" cy="5542280"/>
            </a:xfrm>
            <a:custGeom>
              <a:avLst/>
              <a:gdLst/>
              <a:ahLst/>
              <a:cxnLst/>
              <a:rect l="l" t="t" r="r" b="b"/>
              <a:pathLst>
                <a:path w="1045210" h="5542280">
                  <a:moveTo>
                    <a:pt x="343509" y="3272485"/>
                  </a:moveTo>
                  <a:lnTo>
                    <a:pt x="325437" y="3272485"/>
                  </a:lnTo>
                  <a:lnTo>
                    <a:pt x="325437" y="3579838"/>
                  </a:lnTo>
                  <a:lnTo>
                    <a:pt x="343509" y="3579838"/>
                  </a:lnTo>
                  <a:lnTo>
                    <a:pt x="343509" y="3272485"/>
                  </a:lnTo>
                  <a:close/>
                </a:path>
                <a:path w="1045210" h="5542280">
                  <a:moveTo>
                    <a:pt x="343509" y="1636242"/>
                  </a:moveTo>
                  <a:lnTo>
                    <a:pt x="325437" y="1636242"/>
                  </a:lnTo>
                  <a:lnTo>
                    <a:pt x="325437" y="1943595"/>
                  </a:lnTo>
                  <a:lnTo>
                    <a:pt x="343509" y="1943595"/>
                  </a:lnTo>
                  <a:lnTo>
                    <a:pt x="343509" y="1636242"/>
                  </a:lnTo>
                  <a:close/>
                </a:path>
                <a:path w="1045210" h="5542280">
                  <a:moveTo>
                    <a:pt x="343509" y="650875"/>
                  </a:moveTo>
                  <a:lnTo>
                    <a:pt x="325437" y="650875"/>
                  </a:lnTo>
                  <a:lnTo>
                    <a:pt x="325437" y="958240"/>
                  </a:lnTo>
                  <a:lnTo>
                    <a:pt x="343509" y="958240"/>
                  </a:lnTo>
                  <a:lnTo>
                    <a:pt x="343509" y="650875"/>
                  </a:lnTo>
                  <a:close/>
                </a:path>
                <a:path w="1045210" h="5542280">
                  <a:moveTo>
                    <a:pt x="343509" y="325437"/>
                  </a:moveTo>
                  <a:lnTo>
                    <a:pt x="325437" y="325437"/>
                  </a:lnTo>
                  <a:lnTo>
                    <a:pt x="325437" y="632802"/>
                  </a:lnTo>
                  <a:lnTo>
                    <a:pt x="343509" y="632802"/>
                  </a:lnTo>
                  <a:lnTo>
                    <a:pt x="343509" y="325437"/>
                  </a:lnTo>
                  <a:close/>
                </a:path>
                <a:path w="1045210" h="5542280">
                  <a:moveTo>
                    <a:pt x="343509" y="0"/>
                  </a:moveTo>
                  <a:lnTo>
                    <a:pt x="325437" y="0"/>
                  </a:lnTo>
                  <a:lnTo>
                    <a:pt x="325437" y="307365"/>
                  </a:lnTo>
                  <a:lnTo>
                    <a:pt x="343509" y="307365"/>
                  </a:lnTo>
                  <a:lnTo>
                    <a:pt x="343509" y="0"/>
                  </a:lnTo>
                  <a:close/>
                </a:path>
                <a:path w="1045210" h="5542280">
                  <a:moveTo>
                    <a:pt x="668959" y="3272485"/>
                  </a:moveTo>
                  <a:lnTo>
                    <a:pt x="650875" y="3272485"/>
                  </a:lnTo>
                  <a:lnTo>
                    <a:pt x="650875" y="3579838"/>
                  </a:lnTo>
                  <a:lnTo>
                    <a:pt x="668959" y="3579838"/>
                  </a:lnTo>
                  <a:lnTo>
                    <a:pt x="668959" y="3272485"/>
                  </a:lnTo>
                  <a:close/>
                </a:path>
                <a:path w="1045210" h="5542280">
                  <a:moveTo>
                    <a:pt x="668959" y="1636242"/>
                  </a:moveTo>
                  <a:lnTo>
                    <a:pt x="650875" y="1636242"/>
                  </a:lnTo>
                  <a:lnTo>
                    <a:pt x="650875" y="1943595"/>
                  </a:lnTo>
                  <a:lnTo>
                    <a:pt x="668959" y="1943595"/>
                  </a:lnTo>
                  <a:lnTo>
                    <a:pt x="668959" y="1636242"/>
                  </a:lnTo>
                  <a:close/>
                </a:path>
                <a:path w="1045210" h="5542280">
                  <a:moveTo>
                    <a:pt x="668959" y="650875"/>
                  </a:moveTo>
                  <a:lnTo>
                    <a:pt x="650875" y="650875"/>
                  </a:lnTo>
                  <a:lnTo>
                    <a:pt x="650875" y="958240"/>
                  </a:lnTo>
                  <a:lnTo>
                    <a:pt x="668959" y="958240"/>
                  </a:lnTo>
                  <a:lnTo>
                    <a:pt x="668959" y="650875"/>
                  </a:lnTo>
                  <a:close/>
                </a:path>
                <a:path w="1045210" h="5542280">
                  <a:moveTo>
                    <a:pt x="668959" y="325437"/>
                  </a:moveTo>
                  <a:lnTo>
                    <a:pt x="650875" y="325437"/>
                  </a:lnTo>
                  <a:lnTo>
                    <a:pt x="650875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045210" h="5542280">
                  <a:moveTo>
                    <a:pt x="668959" y="0"/>
                  </a:moveTo>
                  <a:lnTo>
                    <a:pt x="650875" y="0"/>
                  </a:lnTo>
                  <a:lnTo>
                    <a:pt x="650875" y="307365"/>
                  </a:lnTo>
                  <a:lnTo>
                    <a:pt x="668959" y="307365"/>
                  </a:lnTo>
                  <a:lnTo>
                    <a:pt x="668959" y="0"/>
                  </a:lnTo>
                  <a:close/>
                </a:path>
                <a:path w="1045210" h="5542280">
                  <a:moveTo>
                    <a:pt x="994397" y="3272485"/>
                  </a:moveTo>
                  <a:lnTo>
                    <a:pt x="976312" y="3272485"/>
                  </a:lnTo>
                  <a:lnTo>
                    <a:pt x="976312" y="3579838"/>
                  </a:lnTo>
                  <a:lnTo>
                    <a:pt x="994397" y="3579838"/>
                  </a:lnTo>
                  <a:lnTo>
                    <a:pt x="994397" y="3272485"/>
                  </a:lnTo>
                  <a:close/>
                </a:path>
                <a:path w="1045210" h="5542280">
                  <a:moveTo>
                    <a:pt x="994397" y="1636242"/>
                  </a:moveTo>
                  <a:lnTo>
                    <a:pt x="976312" y="1636242"/>
                  </a:lnTo>
                  <a:lnTo>
                    <a:pt x="976312" y="1943595"/>
                  </a:lnTo>
                  <a:lnTo>
                    <a:pt x="994397" y="1943595"/>
                  </a:lnTo>
                  <a:lnTo>
                    <a:pt x="994397" y="1636242"/>
                  </a:lnTo>
                  <a:close/>
                </a:path>
                <a:path w="1045210" h="5542280">
                  <a:moveTo>
                    <a:pt x="994397" y="650875"/>
                  </a:moveTo>
                  <a:lnTo>
                    <a:pt x="976312" y="650875"/>
                  </a:lnTo>
                  <a:lnTo>
                    <a:pt x="976312" y="958240"/>
                  </a:lnTo>
                  <a:lnTo>
                    <a:pt x="994397" y="958240"/>
                  </a:lnTo>
                  <a:lnTo>
                    <a:pt x="994397" y="650875"/>
                  </a:lnTo>
                  <a:close/>
                </a:path>
                <a:path w="1045210" h="5542280">
                  <a:moveTo>
                    <a:pt x="994397" y="325437"/>
                  </a:moveTo>
                  <a:lnTo>
                    <a:pt x="976312" y="325437"/>
                  </a:lnTo>
                  <a:lnTo>
                    <a:pt x="976312" y="632802"/>
                  </a:lnTo>
                  <a:lnTo>
                    <a:pt x="994397" y="632802"/>
                  </a:lnTo>
                  <a:lnTo>
                    <a:pt x="994397" y="325437"/>
                  </a:lnTo>
                  <a:close/>
                </a:path>
                <a:path w="1045210" h="5542280">
                  <a:moveTo>
                    <a:pt x="994397" y="0"/>
                  </a:moveTo>
                  <a:lnTo>
                    <a:pt x="976312" y="0"/>
                  </a:lnTo>
                  <a:lnTo>
                    <a:pt x="976312" y="307365"/>
                  </a:lnTo>
                  <a:lnTo>
                    <a:pt x="994397" y="307365"/>
                  </a:lnTo>
                  <a:lnTo>
                    <a:pt x="994397" y="0"/>
                  </a:lnTo>
                  <a:close/>
                </a:path>
                <a:path w="1045210" h="5542280">
                  <a:moveTo>
                    <a:pt x="1044740" y="4565205"/>
                  </a:moveTo>
                  <a:lnTo>
                    <a:pt x="994397" y="4565205"/>
                  </a:lnTo>
                  <a:lnTo>
                    <a:pt x="994397" y="4248797"/>
                  </a:lnTo>
                  <a:lnTo>
                    <a:pt x="976312" y="4248797"/>
                  </a:lnTo>
                  <a:lnTo>
                    <a:pt x="976312" y="4565205"/>
                  </a:lnTo>
                  <a:lnTo>
                    <a:pt x="668959" y="4565205"/>
                  </a:lnTo>
                  <a:lnTo>
                    <a:pt x="668959" y="4248797"/>
                  </a:lnTo>
                  <a:lnTo>
                    <a:pt x="650875" y="4248797"/>
                  </a:lnTo>
                  <a:lnTo>
                    <a:pt x="650875" y="4565205"/>
                  </a:lnTo>
                  <a:lnTo>
                    <a:pt x="343509" y="4565205"/>
                  </a:lnTo>
                  <a:lnTo>
                    <a:pt x="343509" y="4248797"/>
                  </a:lnTo>
                  <a:lnTo>
                    <a:pt x="325437" y="4248797"/>
                  </a:lnTo>
                  <a:lnTo>
                    <a:pt x="325437" y="4565205"/>
                  </a:lnTo>
                  <a:lnTo>
                    <a:pt x="9029" y="4565205"/>
                  </a:lnTo>
                  <a:lnTo>
                    <a:pt x="9029" y="4574095"/>
                  </a:lnTo>
                  <a:lnTo>
                    <a:pt x="0" y="4574095"/>
                  </a:lnTo>
                  <a:lnTo>
                    <a:pt x="0" y="4582985"/>
                  </a:lnTo>
                  <a:lnTo>
                    <a:pt x="0" y="4890325"/>
                  </a:lnTo>
                  <a:lnTo>
                    <a:pt x="0" y="4908105"/>
                  </a:lnTo>
                  <a:lnTo>
                    <a:pt x="0" y="5216715"/>
                  </a:lnTo>
                  <a:lnTo>
                    <a:pt x="0" y="5234495"/>
                  </a:lnTo>
                  <a:lnTo>
                    <a:pt x="0" y="5541835"/>
                  </a:lnTo>
                  <a:lnTo>
                    <a:pt x="18072" y="5541835"/>
                  </a:lnTo>
                  <a:lnTo>
                    <a:pt x="18072" y="5234495"/>
                  </a:lnTo>
                  <a:lnTo>
                    <a:pt x="1044740" y="5234495"/>
                  </a:lnTo>
                  <a:lnTo>
                    <a:pt x="1044740" y="5216715"/>
                  </a:lnTo>
                  <a:lnTo>
                    <a:pt x="18072" y="5216715"/>
                  </a:lnTo>
                  <a:lnTo>
                    <a:pt x="18072" y="4908105"/>
                  </a:lnTo>
                  <a:lnTo>
                    <a:pt x="1044740" y="4908105"/>
                  </a:lnTo>
                  <a:lnTo>
                    <a:pt x="1044740" y="4890325"/>
                  </a:lnTo>
                  <a:lnTo>
                    <a:pt x="18072" y="4890325"/>
                  </a:lnTo>
                  <a:lnTo>
                    <a:pt x="18072" y="4582985"/>
                  </a:lnTo>
                  <a:lnTo>
                    <a:pt x="1044740" y="4582985"/>
                  </a:lnTo>
                  <a:lnTo>
                    <a:pt x="1044740" y="4574095"/>
                  </a:lnTo>
                  <a:lnTo>
                    <a:pt x="1044740" y="4565205"/>
                  </a:lnTo>
                  <a:close/>
                </a:path>
                <a:path w="1045210" h="5542280">
                  <a:moveTo>
                    <a:pt x="1044740" y="2928963"/>
                  </a:moveTo>
                  <a:lnTo>
                    <a:pt x="994397" y="2928963"/>
                  </a:lnTo>
                  <a:lnTo>
                    <a:pt x="994397" y="2612567"/>
                  </a:lnTo>
                  <a:lnTo>
                    <a:pt x="976312" y="2612567"/>
                  </a:lnTo>
                  <a:lnTo>
                    <a:pt x="976312" y="2928963"/>
                  </a:lnTo>
                  <a:lnTo>
                    <a:pt x="668959" y="2928963"/>
                  </a:lnTo>
                  <a:lnTo>
                    <a:pt x="668959" y="2612567"/>
                  </a:lnTo>
                  <a:lnTo>
                    <a:pt x="650875" y="2612567"/>
                  </a:lnTo>
                  <a:lnTo>
                    <a:pt x="650875" y="2928963"/>
                  </a:lnTo>
                  <a:lnTo>
                    <a:pt x="343509" y="2928963"/>
                  </a:lnTo>
                  <a:lnTo>
                    <a:pt x="343509" y="2612567"/>
                  </a:lnTo>
                  <a:lnTo>
                    <a:pt x="325437" y="2612567"/>
                  </a:lnTo>
                  <a:lnTo>
                    <a:pt x="325437" y="2928963"/>
                  </a:lnTo>
                  <a:lnTo>
                    <a:pt x="9029" y="2928963"/>
                  </a:lnTo>
                  <a:lnTo>
                    <a:pt x="9029" y="2937853"/>
                  </a:lnTo>
                  <a:lnTo>
                    <a:pt x="0" y="2937853"/>
                  </a:lnTo>
                  <a:lnTo>
                    <a:pt x="0" y="2946743"/>
                  </a:lnTo>
                  <a:lnTo>
                    <a:pt x="0" y="3254083"/>
                  </a:lnTo>
                  <a:lnTo>
                    <a:pt x="0" y="4564723"/>
                  </a:lnTo>
                  <a:lnTo>
                    <a:pt x="18072" y="4564723"/>
                  </a:lnTo>
                  <a:lnTo>
                    <a:pt x="18072" y="4248493"/>
                  </a:lnTo>
                  <a:lnTo>
                    <a:pt x="1044740" y="4248493"/>
                  </a:lnTo>
                  <a:lnTo>
                    <a:pt x="1044740" y="4230713"/>
                  </a:lnTo>
                  <a:lnTo>
                    <a:pt x="994397" y="4230713"/>
                  </a:lnTo>
                  <a:lnTo>
                    <a:pt x="994397" y="3923373"/>
                  </a:lnTo>
                  <a:lnTo>
                    <a:pt x="1044740" y="3923373"/>
                  </a:lnTo>
                  <a:lnTo>
                    <a:pt x="1044740" y="3905593"/>
                  </a:lnTo>
                  <a:lnTo>
                    <a:pt x="976312" y="3905593"/>
                  </a:lnTo>
                  <a:lnTo>
                    <a:pt x="976312" y="3923373"/>
                  </a:lnTo>
                  <a:lnTo>
                    <a:pt x="976312" y="4230713"/>
                  </a:lnTo>
                  <a:lnTo>
                    <a:pt x="668959" y="4230713"/>
                  </a:lnTo>
                  <a:lnTo>
                    <a:pt x="668959" y="3923373"/>
                  </a:lnTo>
                  <a:lnTo>
                    <a:pt x="976312" y="3923373"/>
                  </a:lnTo>
                  <a:lnTo>
                    <a:pt x="976312" y="3905593"/>
                  </a:lnTo>
                  <a:lnTo>
                    <a:pt x="650875" y="3905593"/>
                  </a:lnTo>
                  <a:lnTo>
                    <a:pt x="650875" y="3923373"/>
                  </a:lnTo>
                  <a:lnTo>
                    <a:pt x="650875" y="4230713"/>
                  </a:lnTo>
                  <a:lnTo>
                    <a:pt x="343509" y="4230713"/>
                  </a:lnTo>
                  <a:lnTo>
                    <a:pt x="343509" y="3923373"/>
                  </a:lnTo>
                  <a:lnTo>
                    <a:pt x="650875" y="3923373"/>
                  </a:lnTo>
                  <a:lnTo>
                    <a:pt x="650875" y="3905593"/>
                  </a:lnTo>
                  <a:lnTo>
                    <a:pt x="325437" y="3905593"/>
                  </a:lnTo>
                  <a:lnTo>
                    <a:pt x="325437" y="3923373"/>
                  </a:lnTo>
                  <a:lnTo>
                    <a:pt x="325437" y="4230713"/>
                  </a:lnTo>
                  <a:lnTo>
                    <a:pt x="18072" y="4230713"/>
                  </a:lnTo>
                  <a:lnTo>
                    <a:pt x="18072" y="3923373"/>
                  </a:lnTo>
                  <a:lnTo>
                    <a:pt x="325437" y="3923373"/>
                  </a:lnTo>
                  <a:lnTo>
                    <a:pt x="325437" y="3905593"/>
                  </a:lnTo>
                  <a:lnTo>
                    <a:pt x="18072" y="3905593"/>
                  </a:lnTo>
                  <a:lnTo>
                    <a:pt x="18072" y="3598253"/>
                  </a:lnTo>
                  <a:lnTo>
                    <a:pt x="325437" y="3598253"/>
                  </a:lnTo>
                  <a:lnTo>
                    <a:pt x="325437" y="3905288"/>
                  </a:lnTo>
                  <a:lnTo>
                    <a:pt x="343509" y="3905288"/>
                  </a:lnTo>
                  <a:lnTo>
                    <a:pt x="343509" y="3598253"/>
                  </a:lnTo>
                  <a:lnTo>
                    <a:pt x="650875" y="3598253"/>
                  </a:lnTo>
                  <a:lnTo>
                    <a:pt x="650875" y="3905288"/>
                  </a:lnTo>
                  <a:lnTo>
                    <a:pt x="668959" y="3905288"/>
                  </a:lnTo>
                  <a:lnTo>
                    <a:pt x="668959" y="3598253"/>
                  </a:lnTo>
                  <a:lnTo>
                    <a:pt x="976312" y="3598253"/>
                  </a:lnTo>
                  <a:lnTo>
                    <a:pt x="976312" y="3905288"/>
                  </a:lnTo>
                  <a:lnTo>
                    <a:pt x="994397" y="3905288"/>
                  </a:lnTo>
                  <a:lnTo>
                    <a:pt x="994397" y="3598253"/>
                  </a:lnTo>
                  <a:lnTo>
                    <a:pt x="1044740" y="3598253"/>
                  </a:lnTo>
                  <a:lnTo>
                    <a:pt x="1044740" y="3580473"/>
                  </a:lnTo>
                  <a:lnTo>
                    <a:pt x="18072" y="3580473"/>
                  </a:lnTo>
                  <a:lnTo>
                    <a:pt x="18072" y="3271863"/>
                  </a:lnTo>
                  <a:lnTo>
                    <a:pt x="1044740" y="3271863"/>
                  </a:lnTo>
                  <a:lnTo>
                    <a:pt x="1044740" y="3254083"/>
                  </a:lnTo>
                  <a:lnTo>
                    <a:pt x="994397" y="3254083"/>
                  </a:lnTo>
                  <a:lnTo>
                    <a:pt x="994397" y="2947047"/>
                  </a:lnTo>
                  <a:lnTo>
                    <a:pt x="976312" y="2947047"/>
                  </a:lnTo>
                  <a:lnTo>
                    <a:pt x="976312" y="3254083"/>
                  </a:lnTo>
                  <a:lnTo>
                    <a:pt x="668959" y="3254083"/>
                  </a:lnTo>
                  <a:lnTo>
                    <a:pt x="668959" y="2947047"/>
                  </a:lnTo>
                  <a:lnTo>
                    <a:pt x="650875" y="2947047"/>
                  </a:lnTo>
                  <a:lnTo>
                    <a:pt x="650875" y="3254083"/>
                  </a:lnTo>
                  <a:lnTo>
                    <a:pt x="343509" y="3254083"/>
                  </a:lnTo>
                  <a:lnTo>
                    <a:pt x="343509" y="2947047"/>
                  </a:lnTo>
                  <a:lnTo>
                    <a:pt x="325437" y="2947047"/>
                  </a:lnTo>
                  <a:lnTo>
                    <a:pt x="325437" y="3254083"/>
                  </a:lnTo>
                  <a:lnTo>
                    <a:pt x="18072" y="3254083"/>
                  </a:lnTo>
                  <a:lnTo>
                    <a:pt x="18072" y="2946743"/>
                  </a:lnTo>
                  <a:lnTo>
                    <a:pt x="1044740" y="2946743"/>
                  </a:lnTo>
                  <a:lnTo>
                    <a:pt x="1044740" y="2937853"/>
                  </a:lnTo>
                  <a:lnTo>
                    <a:pt x="1044740" y="2928963"/>
                  </a:lnTo>
                  <a:close/>
                </a:path>
                <a:path w="1045210" h="5542280">
                  <a:moveTo>
                    <a:pt x="1044740" y="1292720"/>
                  </a:moveTo>
                  <a:lnTo>
                    <a:pt x="994397" y="1292720"/>
                  </a:lnTo>
                  <a:lnTo>
                    <a:pt x="994397" y="976325"/>
                  </a:lnTo>
                  <a:lnTo>
                    <a:pt x="976312" y="976325"/>
                  </a:lnTo>
                  <a:lnTo>
                    <a:pt x="976312" y="1292720"/>
                  </a:lnTo>
                  <a:lnTo>
                    <a:pt x="668959" y="1292720"/>
                  </a:lnTo>
                  <a:lnTo>
                    <a:pt x="668959" y="976325"/>
                  </a:lnTo>
                  <a:lnTo>
                    <a:pt x="650875" y="976325"/>
                  </a:lnTo>
                  <a:lnTo>
                    <a:pt x="650875" y="1292720"/>
                  </a:lnTo>
                  <a:lnTo>
                    <a:pt x="343509" y="1292720"/>
                  </a:lnTo>
                  <a:lnTo>
                    <a:pt x="343509" y="976325"/>
                  </a:lnTo>
                  <a:lnTo>
                    <a:pt x="325437" y="976325"/>
                  </a:lnTo>
                  <a:lnTo>
                    <a:pt x="325437" y="1292720"/>
                  </a:lnTo>
                  <a:lnTo>
                    <a:pt x="9029" y="1292720"/>
                  </a:lnTo>
                  <a:lnTo>
                    <a:pt x="9029" y="1301610"/>
                  </a:lnTo>
                  <a:lnTo>
                    <a:pt x="0" y="1301610"/>
                  </a:lnTo>
                  <a:lnTo>
                    <a:pt x="0" y="1310500"/>
                  </a:lnTo>
                  <a:lnTo>
                    <a:pt x="0" y="1617840"/>
                  </a:lnTo>
                  <a:lnTo>
                    <a:pt x="0" y="2928480"/>
                  </a:lnTo>
                  <a:lnTo>
                    <a:pt x="18072" y="2928480"/>
                  </a:lnTo>
                  <a:lnTo>
                    <a:pt x="18072" y="2612250"/>
                  </a:lnTo>
                  <a:lnTo>
                    <a:pt x="1044740" y="2612250"/>
                  </a:lnTo>
                  <a:lnTo>
                    <a:pt x="1044740" y="2594470"/>
                  </a:lnTo>
                  <a:lnTo>
                    <a:pt x="994397" y="2594470"/>
                  </a:lnTo>
                  <a:lnTo>
                    <a:pt x="994397" y="2287130"/>
                  </a:lnTo>
                  <a:lnTo>
                    <a:pt x="1044740" y="2287130"/>
                  </a:lnTo>
                  <a:lnTo>
                    <a:pt x="1044740" y="2269350"/>
                  </a:lnTo>
                  <a:lnTo>
                    <a:pt x="976312" y="2269350"/>
                  </a:lnTo>
                  <a:lnTo>
                    <a:pt x="976312" y="2287130"/>
                  </a:lnTo>
                  <a:lnTo>
                    <a:pt x="976312" y="2594470"/>
                  </a:lnTo>
                  <a:lnTo>
                    <a:pt x="668959" y="2594470"/>
                  </a:lnTo>
                  <a:lnTo>
                    <a:pt x="668959" y="2287130"/>
                  </a:lnTo>
                  <a:lnTo>
                    <a:pt x="976312" y="2287130"/>
                  </a:lnTo>
                  <a:lnTo>
                    <a:pt x="976312" y="2269350"/>
                  </a:lnTo>
                  <a:lnTo>
                    <a:pt x="650875" y="2269350"/>
                  </a:lnTo>
                  <a:lnTo>
                    <a:pt x="650875" y="2287130"/>
                  </a:lnTo>
                  <a:lnTo>
                    <a:pt x="650875" y="2594470"/>
                  </a:lnTo>
                  <a:lnTo>
                    <a:pt x="343509" y="2594470"/>
                  </a:lnTo>
                  <a:lnTo>
                    <a:pt x="343509" y="2287130"/>
                  </a:lnTo>
                  <a:lnTo>
                    <a:pt x="650875" y="2287130"/>
                  </a:lnTo>
                  <a:lnTo>
                    <a:pt x="650875" y="2269350"/>
                  </a:lnTo>
                  <a:lnTo>
                    <a:pt x="325437" y="2269350"/>
                  </a:lnTo>
                  <a:lnTo>
                    <a:pt x="325437" y="2287130"/>
                  </a:lnTo>
                  <a:lnTo>
                    <a:pt x="325437" y="2594470"/>
                  </a:lnTo>
                  <a:lnTo>
                    <a:pt x="18072" y="2594470"/>
                  </a:lnTo>
                  <a:lnTo>
                    <a:pt x="18072" y="2287130"/>
                  </a:lnTo>
                  <a:lnTo>
                    <a:pt x="325437" y="2287130"/>
                  </a:lnTo>
                  <a:lnTo>
                    <a:pt x="325437" y="2269350"/>
                  </a:lnTo>
                  <a:lnTo>
                    <a:pt x="18072" y="2269350"/>
                  </a:lnTo>
                  <a:lnTo>
                    <a:pt x="18072" y="1962010"/>
                  </a:lnTo>
                  <a:lnTo>
                    <a:pt x="325437" y="1962010"/>
                  </a:lnTo>
                  <a:lnTo>
                    <a:pt x="325437" y="2269045"/>
                  </a:lnTo>
                  <a:lnTo>
                    <a:pt x="343509" y="2269045"/>
                  </a:lnTo>
                  <a:lnTo>
                    <a:pt x="343509" y="1962010"/>
                  </a:lnTo>
                  <a:lnTo>
                    <a:pt x="650875" y="1962010"/>
                  </a:lnTo>
                  <a:lnTo>
                    <a:pt x="650875" y="2269045"/>
                  </a:lnTo>
                  <a:lnTo>
                    <a:pt x="668959" y="2269045"/>
                  </a:lnTo>
                  <a:lnTo>
                    <a:pt x="668959" y="1962010"/>
                  </a:lnTo>
                  <a:lnTo>
                    <a:pt x="976312" y="1962010"/>
                  </a:lnTo>
                  <a:lnTo>
                    <a:pt x="976312" y="2269045"/>
                  </a:lnTo>
                  <a:lnTo>
                    <a:pt x="994397" y="2269045"/>
                  </a:lnTo>
                  <a:lnTo>
                    <a:pt x="994397" y="1962010"/>
                  </a:lnTo>
                  <a:lnTo>
                    <a:pt x="1044740" y="1962010"/>
                  </a:lnTo>
                  <a:lnTo>
                    <a:pt x="1044740" y="1944230"/>
                  </a:lnTo>
                  <a:lnTo>
                    <a:pt x="18072" y="1944230"/>
                  </a:lnTo>
                  <a:lnTo>
                    <a:pt x="18072" y="1635620"/>
                  </a:lnTo>
                  <a:lnTo>
                    <a:pt x="1044740" y="1635620"/>
                  </a:lnTo>
                  <a:lnTo>
                    <a:pt x="1044740" y="1617840"/>
                  </a:lnTo>
                  <a:lnTo>
                    <a:pt x="994397" y="1617840"/>
                  </a:lnTo>
                  <a:lnTo>
                    <a:pt x="994397" y="1310805"/>
                  </a:lnTo>
                  <a:lnTo>
                    <a:pt x="976312" y="1310805"/>
                  </a:lnTo>
                  <a:lnTo>
                    <a:pt x="976312" y="1617840"/>
                  </a:lnTo>
                  <a:lnTo>
                    <a:pt x="668959" y="1617840"/>
                  </a:lnTo>
                  <a:lnTo>
                    <a:pt x="668959" y="1310805"/>
                  </a:lnTo>
                  <a:lnTo>
                    <a:pt x="650875" y="1310805"/>
                  </a:lnTo>
                  <a:lnTo>
                    <a:pt x="650875" y="1617840"/>
                  </a:lnTo>
                  <a:lnTo>
                    <a:pt x="343509" y="1617840"/>
                  </a:lnTo>
                  <a:lnTo>
                    <a:pt x="343509" y="1310805"/>
                  </a:lnTo>
                  <a:lnTo>
                    <a:pt x="325437" y="1310805"/>
                  </a:lnTo>
                  <a:lnTo>
                    <a:pt x="325437" y="1617840"/>
                  </a:lnTo>
                  <a:lnTo>
                    <a:pt x="18072" y="1617840"/>
                  </a:lnTo>
                  <a:lnTo>
                    <a:pt x="18072" y="1310500"/>
                  </a:lnTo>
                  <a:lnTo>
                    <a:pt x="1044740" y="1310500"/>
                  </a:lnTo>
                  <a:lnTo>
                    <a:pt x="1044740" y="1301610"/>
                  </a:lnTo>
                  <a:lnTo>
                    <a:pt x="1044740" y="129272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3272790" h="10287635">
                  <a:moveTo>
                    <a:pt x="343509" y="8850160"/>
                  </a:moveTo>
                  <a:lnTo>
                    <a:pt x="325437" y="8850160"/>
                  </a:lnTo>
                  <a:lnTo>
                    <a:pt x="325437" y="9157513"/>
                  </a:lnTo>
                  <a:lnTo>
                    <a:pt x="343509" y="9157513"/>
                  </a:lnTo>
                  <a:lnTo>
                    <a:pt x="343509" y="8850160"/>
                  </a:lnTo>
                  <a:close/>
                </a:path>
                <a:path w="3272790" h="10287635">
                  <a:moveTo>
                    <a:pt x="343509" y="8524723"/>
                  </a:moveTo>
                  <a:lnTo>
                    <a:pt x="325437" y="8524723"/>
                  </a:lnTo>
                  <a:lnTo>
                    <a:pt x="325437" y="8832075"/>
                  </a:lnTo>
                  <a:lnTo>
                    <a:pt x="343509" y="8832075"/>
                  </a:lnTo>
                  <a:lnTo>
                    <a:pt x="343509" y="8524723"/>
                  </a:lnTo>
                  <a:close/>
                </a:path>
                <a:path w="3272790" h="10287635">
                  <a:moveTo>
                    <a:pt x="343509" y="8199272"/>
                  </a:moveTo>
                  <a:lnTo>
                    <a:pt x="325437" y="8199272"/>
                  </a:lnTo>
                  <a:lnTo>
                    <a:pt x="325437" y="8506638"/>
                  </a:lnTo>
                  <a:lnTo>
                    <a:pt x="343509" y="8506638"/>
                  </a:lnTo>
                  <a:lnTo>
                    <a:pt x="343509" y="8199272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8850160"/>
                  </a:moveTo>
                  <a:lnTo>
                    <a:pt x="650875" y="8850160"/>
                  </a:lnTo>
                  <a:lnTo>
                    <a:pt x="650875" y="9157513"/>
                  </a:lnTo>
                  <a:lnTo>
                    <a:pt x="668959" y="9157513"/>
                  </a:lnTo>
                  <a:lnTo>
                    <a:pt x="668959" y="8850160"/>
                  </a:lnTo>
                  <a:close/>
                </a:path>
                <a:path w="3272790" h="10287635">
                  <a:moveTo>
                    <a:pt x="668959" y="8524723"/>
                  </a:moveTo>
                  <a:lnTo>
                    <a:pt x="650875" y="8524723"/>
                  </a:lnTo>
                  <a:lnTo>
                    <a:pt x="650875" y="8832075"/>
                  </a:lnTo>
                  <a:lnTo>
                    <a:pt x="668959" y="8832075"/>
                  </a:lnTo>
                  <a:lnTo>
                    <a:pt x="668959" y="8524723"/>
                  </a:lnTo>
                  <a:close/>
                </a:path>
                <a:path w="3272790" h="10287635">
                  <a:moveTo>
                    <a:pt x="668959" y="8199272"/>
                  </a:moveTo>
                  <a:lnTo>
                    <a:pt x="650875" y="8199272"/>
                  </a:lnTo>
                  <a:lnTo>
                    <a:pt x="650875" y="8506638"/>
                  </a:lnTo>
                  <a:lnTo>
                    <a:pt x="668959" y="8506638"/>
                  </a:lnTo>
                  <a:lnTo>
                    <a:pt x="668959" y="8199272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8850160"/>
                  </a:moveTo>
                  <a:lnTo>
                    <a:pt x="976312" y="8850160"/>
                  </a:lnTo>
                  <a:lnTo>
                    <a:pt x="976312" y="9157513"/>
                  </a:lnTo>
                  <a:lnTo>
                    <a:pt x="994397" y="9157513"/>
                  </a:lnTo>
                  <a:lnTo>
                    <a:pt x="994397" y="8850160"/>
                  </a:lnTo>
                  <a:close/>
                </a:path>
                <a:path w="3272790" h="10287635">
                  <a:moveTo>
                    <a:pt x="994397" y="8524723"/>
                  </a:moveTo>
                  <a:lnTo>
                    <a:pt x="976312" y="8524723"/>
                  </a:lnTo>
                  <a:lnTo>
                    <a:pt x="976312" y="8832075"/>
                  </a:lnTo>
                  <a:lnTo>
                    <a:pt x="994397" y="8832075"/>
                  </a:lnTo>
                  <a:lnTo>
                    <a:pt x="994397" y="8524723"/>
                  </a:lnTo>
                  <a:close/>
                </a:path>
                <a:path w="3272790" h="10287635">
                  <a:moveTo>
                    <a:pt x="994397" y="8199272"/>
                  </a:moveTo>
                  <a:lnTo>
                    <a:pt x="976312" y="8199272"/>
                  </a:lnTo>
                  <a:lnTo>
                    <a:pt x="976312" y="8506638"/>
                  </a:lnTo>
                  <a:lnTo>
                    <a:pt x="994397" y="8506638"/>
                  </a:lnTo>
                  <a:lnTo>
                    <a:pt x="994397" y="8199272"/>
                  </a:lnTo>
                  <a:close/>
                </a:path>
                <a:path w="3272790" h="10287635">
                  <a:moveTo>
                    <a:pt x="1319834" y="10160952"/>
                  </a:moveTo>
                  <a:lnTo>
                    <a:pt x="1301750" y="10160952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3272790" h="10287635">
                  <a:moveTo>
                    <a:pt x="1319834" y="9095727"/>
                  </a:moveTo>
                  <a:lnTo>
                    <a:pt x="1301750" y="9095727"/>
                  </a:lnTo>
                  <a:lnTo>
                    <a:pt x="1301750" y="9157513"/>
                  </a:lnTo>
                  <a:lnTo>
                    <a:pt x="1319834" y="9157513"/>
                  </a:lnTo>
                  <a:lnTo>
                    <a:pt x="1319834" y="9095727"/>
                  </a:lnTo>
                  <a:close/>
                </a:path>
                <a:path w="3272790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3272790" h="10287635">
                  <a:moveTo>
                    <a:pt x="2305189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189" y="650875"/>
                  </a:lnTo>
                  <a:lnTo>
                    <a:pt x="2305189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7992" y="343509"/>
                  </a:lnTo>
                  <a:lnTo>
                    <a:pt x="2937992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72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7992" y="9501035"/>
                  </a:lnTo>
                  <a:lnTo>
                    <a:pt x="2937992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189" y="9817443"/>
                  </a:lnTo>
                  <a:lnTo>
                    <a:pt x="2305189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72" y="9817443"/>
                  </a:lnTo>
                  <a:lnTo>
                    <a:pt x="1645272" y="9826333"/>
                  </a:lnTo>
                  <a:lnTo>
                    <a:pt x="1636229" y="9826333"/>
                  </a:lnTo>
                  <a:lnTo>
                    <a:pt x="1636229" y="983522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3272472" y="10160343"/>
                  </a:lnTo>
                  <a:lnTo>
                    <a:pt x="3272472" y="10142563"/>
                  </a:lnTo>
                  <a:lnTo>
                    <a:pt x="1654314" y="10142563"/>
                  </a:lnTo>
                  <a:lnTo>
                    <a:pt x="1654314" y="9835223"/>
                  </a:lnTo>
                  <a:lnTo>
                    <a:pt x="3272472" y="9835223"/>
                  </a:lnTo>
                  <a:lnTo>
                    <a:pt x="3272472" y="9826333"/>
                  </a:lnTo>
                  <a:lnTo>
                    <a:pt x="3272472" y="9817443"/>
                  </a:lnTo>
                  <a:close/>
                </a:path>
                <a:path w="3272790" h="10287635">
                  <a:moveTo>
                    <a:pt x="3272472" y="9498279"/>
                  </a:moveTo>
                  <a:lnTo>
                    <a:pt x="1636229" y="9498279"/>
                  </a:lnTo>
                  <a:lnTo>
                    <a:pt x="1636229" y="9482950"/>
                  </a:lnTo>
                  <a:lnTo>
                    <a:pt x="1319834" y="9482950"/>
                  </a:lnTo>
                  <a:lnTo>
                    <a:pt x="1319834" y="9175610"/>
                  </a:lnTo>
                  <a:lnTo>
                    <a:pt x="1347228" y="9175610"/>
                  </a:lnTo>
                  <a:lnTo>
                    <a:pt x="1347228" y="9157830"/>
                  </a:lnTo>
                  <a:lnTo>
                    <a:pt x="1301750" y="9157830"/>
                  </a:lnTo>
                  <a:lnTo>
                    <a:pt x="1301750" y="9175610"/>
                  </a:lnTo>
                  <a:lnTo>
                    <a:pt x="1301750" y="9482950"/>
                  </a:lnTo>
                  <a:lnTo>
                    <a:pt x="994397" y="9482950"/>
                  </a:lnTo>
                  <a:lnTo>
                    <a:pt x="994397" y="9175610"/>
                  </a:lnTo>
                  <a:lnTo>
                    <a:pt x="1301750" y="9175610"/>
                  </a:lnTo>
                  <a:lnTo>
                    <a:pt x="1301750" y="9157830"/>
                  </a:lnTo>
                  <a:lnTo>
                    <a:pt x="976312" y="9157830"/>
                  </a:lnTo>
                  <a:lnTo>
                    <a:pt x="976312" y="9175610"/>
                  </a:lnTo>
                  <a:lnTo>
                    <a:pt x="976312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12" y="9175610"/>
                  </a:lnTo>
                  <a:lnTo>
                    <a:pt x="976312" y="9157830"/>
                  </a:lnTo>
                  <a:lnTo>
                    <a:pt x="650875" y="9157830"/>
                  </a:lnTo>
                  <a:lnTo>
                    <a:pt x="650875" y="9175610"/>
                  </a:lnTo>
                  <a:lnTo>
                    <a:pt x="650875" y="9482950"/>
                  </a:lnTo>
                  <a:lnTo>
                    <a:pt x="343509" y="9482950"/>
                  </a:lnTo>
                  <a:lnTo>
                    <a:pt x="343509" y="9175610"/>
                  </a:lnTo>
                  <a:lnTo>
                    <a:pt x="650875" y="9175610"/>
                  </a:lnTo>
                  <a:lnTo>
                    <a:pt x="650875" y="9157830"/>
                  </a:lnTo>
                  <a:lnTo>
                    <a:pt x="325437" y="9157830"/>
                  </a:lnTo>
                  <a:lnTo>
                    <a:pt x="325437" y="9175610"/>
                  </a:lnTo>
                  <a:lnTo>
                    <a:pt x="325437" y="9482950"/>
                  </a:lnTo>
                  <a:lnTo>
                    <a:pt x="18072" y="9482950"/>
                  </a:lnTo>
                  <a:lnTo>
                    <a:pt x="18072" y="9175610"/>
                  </a:lnTo>
                  <a:lnTo>
                    <a:pt x="325437" y="9175610"/>
                  </a:lnTo>
                  <a:lnTo>
                    <a:pt x="325437" y="9157830"/>
                  </a:lnTo>
                  <a:lnTo>
                    <a:pt x="18072" y="9157830"/>
                  </a:lnTo>
                  <a:lnTo>
                    <a:pt x="18072" y="8850490"/>
                  </a:lnTo>
                  <a:lnTo>
                    <a:pt x="0" y="8850490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lnTo>
                    <a:pt x="1636229" y="9500730"/>
                  </a:lnTo>
                  <a:lnTo>
                    <a:pt x="1636229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72" y="9500730"/>
                  </a:lnTo>
                  <a:lnTo>
                    <a:pt x="3272472" y="9498279"/>
                  </a:lnTo>
                  <a:close/>
                </a:path>
                <a:path w="3272790" h="10287635">
                  <a:moveTo>
                    <a:pt x="3272472" y="0"/>
                  </a:moveTo>
                  <a:lnTo>
                    <a:pt x="1645272" y="0"/>
                  </a:lnTo>
                  <a:lnTo>
                    <a:pt x="1645272" y="8890"/>
                  </a:lnTo>
                  <a:lnTo>
                    <a:pt x="1636229" y="8890"/>
                  </a:lnTo>
                  <a:lnTo>
                    <a:pt x="1636229" y="1010310"/>
                  </a:lnTo>
                  <a:lnTo>
                    <a:pt x="1654314" y="1010310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52" y="1010310"/>
                  </a:lnTo>
                  <a:lnTo>
                    <a:pt x="1979752" y="994410"/>
                  </a:lnTo>
                  <a:lnTo>
                    <a:pt x="2287117" y="994410"/>
                  </a:lnTo>
                  <a:lnTo>
                    <a:pt x="2287117" y="1010310"/>
                  </a:lnTo>
                  <a:lnTo>
                    <a:pt x="2305189" y="1010310"/>
                  </a:lnTo>
                  <a:lnTo>
                    <a:pt x="2305189" y="994410"/>
                  </a:lnTo>
                  <a:lnTo>
                    <a:pt x="2612555" y="994410"/>
                  </a:lnTo>
                  <a:lnTo>
                    <a:pt x="2612555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7992" y="994410"/>
                  </a:lnTo>
                  <a:lnTo>
                    <a:pt x="2937992" y="1010310"/>
                  </a:lnTo>
                  <a:lnTo>
                    <a:pt x="2956077" y="1010310"/>
                  </a:lnTo>
                  <a:lnTo>
                    <a:pt x="2956077" y="994410"/>
                  </a:lnTo>
                  <a:lnTo>
                    <a:pt x="3272472" y="994410"/>
                  </a:lnTo>
                  <a:lnTo>
                    <a:pt x="327247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189" y="976312"/>
                  </a:lnTo>
                  <a:lnTo>
                    <a:pt x="2305189" y="669290"/>
                  </a:lnTo>
                  <a:lnTo>
                    <a:pt x="2612555" y="669290"/>
                  </a:lnTo>
                  <a:lnTo>
                    <a:pt x="2612555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7992" y="669290"/>
                  </a:lnTo>
                  <a:lnTo>
                    <a:pt x="2937992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189" y="325120"/>
                  </a:lnTo>
                  <a:lnTo>
                    <a:pt x="2305189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6230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4" h="10287635">
                  <a:moveTo>
                    <a:pt x="343522" y="10160952"/>
                  </a:moveTo>
                  <a:lnTo>
                    <a:pt x="325450" y="10160952"/>
                  </a:lnTo>
                  <a:lnTo>
                    <a:pt x="325450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4909184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909184" h="10287635">
                  <a:moveTo>
                    <a:pt x="994410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410" y="10286987"/>
                  </a:lnTo>
                  <a:lnTo>
                    <a:pt x="994410" y="10160952"/>
                  </a:lnTo>
                  <a:close/>
                </a:path>
                <a:path w="4909184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4909184" h="10287635">
                  <a:moveTo>
                    <a:pt x="1979764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64" y="10286987"/>
                  </a:lnTo>
                  <a:lnTo>
                    <a:pt x="1979764" y="10160952"/>
                  </a:lnTo>
                  <a:close/>
                </a:path>
                <a:path w="4909184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4909184" h="10287635">
                  <a:moveTo>
                    <a:pt x="2305202" y="10160952"/>
                  </a:moveTo>
                  <a:lnTo>
                    <a:pt x="2287130" y="10160952"/>
                  </a:lnTo>
                  <a:lnTo>
                    <a:pt x="2287130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4909184" h="10287635">
                  <a:moveTo>
                    <a:pt x="2305202" y="343509"/>
                  </a:moveTo>
                  <a:lnTo>
                    <a:pt x="2287130" y="343509"/>
                  </a:lnTo>
                  <a:lnTo>
                    <a:pt x="2287130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909184" h="10287635">
                  <a:moveTo>
                    <a:pt x="2630640" y="10160952"/>
                  </a:moveTo>
                  <a:lnTo>
                    <a:pt x="2612567" y="10160952"/>
                  </a:lnTo>
                  <a:lnTo>
                    <a:pt x="2612567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909184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4" h="10287635">
                  <a:moveTo>
                    <a:pt x="2956090" y="10160952"/>
                  </a:moveTo>
                  <a:lnTo>
                    <a:pt x="2938005" y="10160952"/>
                  </a:lnTo>
                  <a:lnTo>
                    <a:pt x="2938005" y="10286987"/>
                  </a:lnTo>
                  <a:lnTo>
                    <a:pt x="2956090" y="10286987"/>
                  </a:lnTo>
                  <a:lnTo>
                    <a:pt x="2956090" y="10160952"/>
                  </a:lnTo>
                  <a:close/>
                </a:path>
                <a:path w="4909184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4909184" h="10287635">
                  <a:moveTo>
                    <a:pt x="3272485" y="9817443"/>
                  </a:moveTo>
                  <a:lnTo>
                    <a:pt x="2956090" y="9817443"/>
                  </a:lnTo>
                  <a:lnTo>
                    <a:pt x="2956090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67" y="9501035"/>
                  </a:lnTo>
                  <a:lnTo>
                    <a:pt x="2612567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30" y="9501035"/>
                  </a:lnTo>
                  <a:lnTo>
                    <a:pt x="2287130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410" y="10142563"/>
                  </a:lnTo>
                  <a:lnTo>
                    <a:pt x="994410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50" y="9835515"/>
                  </a:lnTo>
                  <a:lnTo>
                    <a:pt x="325450" y="1014256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27" y="10287343"/>
                  </a:lnTo>
                  <a:lnTo>
                    <a:pt x="1654327" y="10160343"/>
                  </a:lnTo>
                  <a:lnTo>
                    <a:pt x="3272485" y="10160343"/>
                  </a:lnTo>
                  <a:lnTo>
                    <a:pt x="3272485" y="10142563"/>
                  </a:lnTo>
                  <a:lnTo>
                    <a:pt x="2956090" y="10142563"/>
                  </a:lnTo>
                  <a:lnTo>
                    <a:pt x="2956090" y="9835515"/>
                  </a:lnTo>
                  <a:lnTo>
                    <a:pt x="2938005" y="9835515"/>
                  </a:lnTo>
                  <a:lnTo>
                    <a:pt x="2938005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67" y="9835515"/>
                  </a:lnTo>
                  <a:lnTo>
                    <a:pt x="2612567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30" y="9835515"/>
                  </a:lnTo>
                  <a:lnTo>
                    <a:pt x="2287130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27" y="10142563"/>
                  </a:lnTo>
                  <a:lnTo>
                    <a:pt x="1654327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4909184" h="10287635">
                  <a:moveTo>
                    <a:pt x="3272485" y="9498279"/>
                  </a:moveTo>
                  <a:lnTo>
                    <a:pt x="1636242" y="9498279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98279"/>
                  </a:lnTo>
                  <a:close/>
                </a:path>
                <a:path w="4909184" h="10287635">
                  <a:moveTo>
                    <a:pt x="3616007" y="343509"/>
                  </a:moveTo>
                  <a:lnTo>
                    <a:pt x="3597922" y="343509"/>
                  </a:lnTo>
                  <a:lnTo>
                    <a:pt x="3597922" y="650875"/>
                  </a:lnTo>
                  <a:lnTo>
                    <a:pt x="3616007" y="650875"/>
                  </a:lnTo>
                  <a:lnTo>
                    <a:pt x="3616007" y="343509"/>
                  </a:lnTo>
                  <a:close/>
                </a:path>
                <a:path w="4909184" h="10287635">
                  <a:moveTo>
                    <a:pt x="3941445" y="343509"/>
                  </a:moveTo>
                  <a:lnTo>
                    <a:pt x="3923360" y="343509"/>
                  </a:lnTo>
                  <a:lnTo>
                    <a:pt x="3923360" y="650875"/>
                  </a:lnTo>
                  <a:lnTo>
                    <a:pt x="3941445" y="650875"/>
                  </a:lnTo>
                  <a:lnTo>
                    <a:pt x="3941445" y="343509"/>
                  </a:lnTo>
                  <a:close/>
                </a:path>
                <a:path w="4909184" h="10287635">
                  <a:moveTo>
                    <a:pt x="4266882" y="343509"/>
                  </a:moveTo>
                  <a:lnTo>
                    <a:pt x="4248810" y="343509"/>
                  </a:lnTo>
                  <a:lnTo>
                    <a:pt x="4248810" y="650875"/>
                  </a:lnTo>
                  <a:lnTo>
                    <a:pt x="4266882" y="650875"/>
                  </a:lnTo>
                  <a:lnTo>
                    <a:pt x="4266882" y="343509"/>
                  </a:lnTo>
                  <a:close/>
                </a:path>
                <a:path w="4909184" h="10287635">
                  <a:moveTo>
                    <a:pt x="4592332" y="343509"/>
                  </a:moveTo>
                  <a:lnTo>
                    <a:pt x="4574248" y="343509"/>
                  </a:lnTo>
                  <a:lnTo>
                    <a:pt x="4574248" y="650875"/>
                  </a:lnTo>
                  <a:lnTo>
                    <a:pt x="4592332" y="650875"/>
                  </a:lnTo>
                  <a:lnTo>
                    <a:pt x="4592332" y="343509"/>
                  </a:lnTo>
                  <a:close/>
                </a:path>
                <a:path w="4909184" h="10287635">
                  <a:moveTo>
                    <a:pt x="4908728" y="0"/>
                  </a:moveTo>
                  <a:lnTo>
                    <a:pt x="3281527" y="0"/>
                  </a:lnTo>
                  <a:lnTo>
                    <a:pt x="3281527" y="8890"/>
                  </a:lnTo>
                  <a:lnTo>
                    <a:pt x="3272485" y="8890"/>
                  </a:lnTo>
                  <a:lnTo>
                    <a:pt x="3272485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30" y="669290"/>
                  </a:lnTo>
                  <a:lnTo>
                    <a:pt x="2287130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90" y="976312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30" y="18072"/>
                  </a:lnTo>
                  <a:lnTo>
                    <a:pt x="2287130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010310"/>
                  </a:lnTo>
                  <a:lnTo>
                    <a:pt x="1654327" y="101031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64" y="1010310"/>
                  </a:lnTo>
                  <a:lnTo>
                    <a:pt x="1979764" y="994410"/>
                  </a:lnTo>
                  <a:lnTo>
                    <a:pt x="2287130" y="994410"/>
                  </a:lnTo>
                  <a:lnTo>
                    <a:pt x="2287130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1010310"/>
                  </a:lnTo>
                  <a:lnTo>
                    <a:pt x="2956090" y="1010310"/>
                  </a:lnTo>
                  <a:lnTo>
                    <a:pt x="2956090" y="994410"/>
                  </a:lnTo>
                  <a:lnTo>
                    <a:pt x="3272485" y="994410"/>
                  </a:lnTo>
                  <a:lnTo>
                    <a:pt x="3272485" y="1010310"/>
                  </a:lnTo>
                  <a:lnTo>
                    <a:pt x="3290570" y="1010310"/>
                  </a:lnTo>
                  <a:lnTo>
                    <a:pt x="3290570" y="994410"/>
                  </a:lnTo>
                  <a:lnTo>
                    <a:pt x="4908728" y="994410"/>
                  </a:lnTo>
                  <a:lnTo>
                    <a:pt x="4908728" y="976630"/>
                  </a:lnTo>
                  <a:lnTo>
                    <a:pt x="3290570" y="976630"/>
                  </a:lnTo>
                  <a:lnTo>
                    <a:pt x="3290570" y="669290"/>
                  </a:lnTo>
                  <a:lnTo>
                    <a:pt x="4908728" y="669290"/>
                  </a:lnTo>
                  <a:lnTo>
                    <a:pt x="4908728" y="651510"/>
                  </a:lnTo>
                  <a:lnTo>
                    <a:pt x="3290570" y="651510"/>
                  </a:lnTo>
                  <a:lnTo>
                    <a:pt x="3290570" y="342900"/>
                  </a:lnTo>
                  <a:lnTo>
                    <a:pt x="4908728" y="342900"/>
                  </a:lnTo>
                  <a:lnTo>
                    <a:pt x="4908728" y="325120"/>
                  </a:lnTo>
                  <a:lnTo>
                    <a:pt x="4592332" y="325120"/>
                  </a:lnTo>
                  <a:lnTo>
                    <a:pt x="4592332" y="18072"/>
                  </a:lnTo>
                  <a:lnTo>
                    <a:pt x="4574248" y="18072"/>
                  </a:lnTo>
                  <a:lnTo>
                    <a:pt x="4574248" y="325120"/>
                  </a:lnTo>
                  <a:lnTo>
                    <a:pt x="4266882" y="325120"/>
                  </a:lnTo>
                  <a:lnTo>
                    <a:pt x="4266882" y="18072"/>
                  </a:lnTo>
                  <a:lnTo>
                    <a:pt x="4248810" y="18072"/>
                  </a:lnTo>
                  <a:lnTo>
                    <a:pt x="4248810" y="325120"/>
                  </a:lnTo>
                  <a:lnTo>
                    <a:pt x="3941445" y="325120"/>
                  </a:lnTo>
                  <a:lnTo>
                    <a:pt x="3941445" y="18072"/>
                  </a:lnTo>
                  <a:lnTo>
                    <a:pt x="3923360" y="18072"/>
                  </a:lnTo>
                  <a:lnTo>
                    <a:pt x="3923360" y="325120"/>
                  </a:lnTo>
                  <a:lnTo>
                    <a:pt x="3616007" y="325120"/>
                  </a:lnTo>
                  <a:lnTo>
                    <a:pt x="3616007" y="18072"/>
                  </a:lnTo>
                  <a:lnTo>
                    <a:pt x="3597922" y="18072"/>
                  </a:lnTo>
                  <a:lnTo>
                    <a:pt x="3597922" y="325120"/>
                  </a:lnTo>
                  <a:lnTo>
                    <a:pt x="3290570" y="325120"/>
                  </a:lnTo>
                  <a:lnTo>
                    <a:pt x="3290570" y="17780"/>
                  </a:lnTo>
                  <a:lnTo>
                    <a:pt x="4908728" y="17780"/>
                  </a:lnTo>
                  <a:lnTo>
                    <a:pt x="4908728" y="8890"/>
                  </a:lnTo>
                  <a:lnTo>
                    <a:pt x="4908728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08715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3272790" h="10287635">
                  <a:moveTo>
                    <a:pt x="343522" y="994397"/>
                  </a:moveTo>
                  <a:lnTo>
                    <a:pt x="325437" y="994397"/>
                  </a:lnTo>
                  <a:lnTo>
                    <a:pt x="325437" y="1010310"/>
                  </a:lnTo>
                  <a:lnTo>
                    <a:pt x="343522" y="1010310"/>
                  </a:lnTo>
                  <a:lnTo>
                    <a:pt x="343522" y="994397"/>
                  </a:lnTo>
                  <a:close/>
                </a:path>
                <a:path w="3272790" h="10287635">
                  <a:moveTo>
                    <a:pt x="343522" y="668959"/>
                  </a:moveTo>
                  <a:lnTo>
                    <a:pt x="325437" y="668959"/>
                  </a:lnTo>
                  <a:lnTo>
                    <a:pt x="325437" y="976312"/>
                  </a:lnTo>
                  <a:lnTo>
                    <a:pt x="343522" y="976312"/>
                  </a:lnTo>
                  <a:lnTo>
                    <a:pt x="343522" y="668959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994397"/>
                  </a:moveTo>
                  <a:lnTo>
                    <a:pt x="650875" y="994397"/>
                  </a:lnTo>
                  <a:lnTo>
                    <a:pt x="650875" y="1010310"/>
                  </a:lnTo>
                  <a:lnTo>
                    <a:pt x="668959" y="1010310"/>
                  </a:lnTo>
                  <a:lnTo>
                    <a:pt x="668959" y="994397"/>
                  </a:lnTo>
                  <a:close/>
                </a:path>
                <a:path w="3272790" h="10287635">
                  <a:moveTo>
                    <a:pt x="668959" y="668959"/>
                  </a:moveTo>
                  <a:lnTo>
                    <a:pt x="650875" y="668959"/>
                  </a:lnTo>
                  <a:lnTo>
                    <a:pt x="650875" y="976312"/>
                  </a:lnTo>
                  <a:lnTo>
                    <a:pt x="668959" y="976312"/>
                  </a:lnTo>
                  <a:lnTo>
                    <a:pt x="668959" y="668959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994397"/>
                  </a:moveTo>
                  <a:lnTo>
                    <a:pt x="976325" y="994397"/>
                  </a:lnTo>
                  <a:lnTo>
                    <a:pt x="976325" y="1010310"/>
                  </a:lnTo>
                  <a:lnTo>
                    <a:pt x="994397" y="1010310"/>
                  </a:lnTo>
                  <a:lnTo>
                    <a:pt x="994397" y="994397"/>
                  </a:lnTo>
                  <a:close/>
                </a:path>
                <a:path w="3272790" h="10287635">
                  <a:moveTo>
                    <a:pt x="994397" y="668959"/>
                  </a:moveTo>
                  <a:lnTo>
                    <a:pt x="976325" y="668959"/>
                  </a:lnTo>
                  <a:lnTo>
                    <a:pt x="976325" y="976312"/>
                  </a:lnTo>
                  <a:lnTo>
                    <a:pt x="994397" y="976312"/>
                  </a:lnTo>
                  <a:lnTo>
                    <a:pt x="994397" y="668959"/>
                  </a:lnTo>
                  <a:close/>
                </a:path>
                <a:path w="3272790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3272790" h="10287635">
                  <a:moveTo>
                    <a:pt x="1319847" y="994397"/>
                  </a:moveTo>
                  <a:lnTo>
                    <a:pt x="1301762" y="994397"/>
                  </a:lnTo>
                  <a:lnTo>
                    <a:pt x="1301762" y="1010310"/>
                  </a:lnTo>
                  <a:lnTo>
                    <a:pt x="1319847" y="1010310"/>
                  </a:lnTo>
                  <a:lnTo>
                    <a:pt x="1319847" y="994397"/>
                  </a:lnTo>
                  <a:close/>
                </a:path>
                <a:path w="3272790" h="10287635">
                  <a:moveTo>
                    <a:pt x="1319847" y="668959"/>
                  </a:moveTo>
                  <a:lnTo>
                    <a:pt x="1301762" y="668959"/>
                  </a:lnTo>
                  <a:lnTo>
                    <a:pt x="1301762" y="976312"/>
                  </a:lnTo>
                  <a:lnTo>
                    <a:pt x="1319847" y="976312"/>
                  </a:lnTo>
                  <a:lnTo>
                    <a:pt x="1319847" y="668959"/>
                  </a:lnTo>
                  <a:close/>
                </a:path>
                <a:path w="3272790" h="10287635">
                  <a:moveTo>
                    <a:pt x="1319847" y="343509"/>
                  </a:moveTo>
                  <a:lnTo>
                    <a:pt x="1301762" y="343509"/>
                  </a:lnTo>
                  <a:lnTo>
                    <a:pt x="1301762" y="650875"/>
                  </a:lnTo>
                  <a:lnTo>
                    <a:pt x="1319847" y="650875"/>
                  </a:lnTo>
                  <a:lnTo>
                    <a:pt x="1319847" y="343509"/>
                  </a:lnTo>
                  <a:close/>
                </a:path>
                <a:path w="3272790" h="10287635">
                  <a:moveTo>
                    <a:pt x="1979764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64" y="10286987"/>
                  </a:lnTo>
                  <a:lnTo>
                    <a:pt x="1979764" y="10160952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10160952"/>
                  </a:moveTo>
                  <a:lnTo>
                    <a:pt x="2287117" y="10160952"/>
                  </a:lnTo>
                  <a:lnTo>
                    <a:pt x="2287117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10160952"/>
                  </a:moveTo>
                  <a:lnTo>
                    <a:pt x="2612567" y="10160952"/>
                  </a:lnTo>
                  <a:lnTo>
                    <a:pt x="2612567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85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67" y="9501035"/>
                  </a:lnTo>
                  <a:lnTo>
                    <a:pt x="2612567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27" y="10287343"/>
                  </a:lnTo>
                  <a:lnTo>
                    <a:pt x="1654327" y="10160343"/>
                  </a:lnTo>
                  <a:lnTo>
                    <a:pt x="3272485" y="10160343"/>
                  </a:lnTo>
                  <a:lnTo>
                    <a:pt x="3272485" y="10142563"/>
                  </a:lnTo>
                  <a:lnTo>
                    <a:pt x="2956077" y="10142563"/>
                  </a:lnTo>
                  <a:lnTo>
                    <a:pt x="2956077" y="9835515"/>
                  </a:lnTo>
                  <a:lnTo>
                    <a:pt x="2938005" y="9835515"/>
                  </a:lnTo>
                  <a:lnTo>
                    <a:pt x="2938005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67" y="9835515"/>
                  </a:lnTo>
                  <a:lnTo>
                    <a:pt x="2612567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27" y="10142563"/>
                  </a:lnTo>
                  <a:lnTo>
                    <a:pt x="1654327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3272790" h="10287635">
                  <a:moveTo>
                    <a:pt x="3272485" y="9498279"/>
                  </a:moveTo>
                  <a:lnTo>
                    <a:pt x="1636242" y="9498279"/>
                  </a:ln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9827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010310"/>
                  </a:lnTo>
                  <a:lnTo>
                    <a:pt x="1654327" y="101031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64" y="1010310"/>
                  </a:lnTo>
                  <a:lnTo>
                    <a:pt x="1979764" y="994410"/>
                  </a:lnTo>
                  <a:lnTo>
                    <a:pt x="2287117" y="994410"/>
                  </a:lnTo>
                  <a:lnTo>
                    <a:pt x="2287117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1010310"/>
                  </a:lnTo>
                  <a:lnTo>
                    <a:pt x="2956077" y="1010310"/>
                  </a:lnTo>
                  <a:lnTo>
                    <a:pt x="2956077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21283" y="11"/>
              <a:ext cx="3932554" cy="10287635"/>
            </a:xfrm>
            <a:custGeom>
              <a:avLst/>
              <a:gdLst/>
              <a:ahLst/>
              <a:cxnLst/>
              <a:rect l="l" t="t" r="r" b="b"/>
              <a:pathLst>
                <a:path w="3932554" h="10287635">
                  <a:moveTo>
                    <a:pt x="18072" y="10160952"/>
                  </a:moveTo>
                  <a:lnTo>
                    <a:pt x="0" y="10160952"/>
                  </a:lnTo>
                  <a:lnTo>
                    <a:pt x="0" y="10286987"/>
                  </a:lnTo>
                  <a:lnTo>
                    <a:pt x="18072" y="10286987"/>
                  </a:lnTo>
                  <a:lnTo>
                    <a:pt x="18072" y="10160952"/>
                  </a:lnTo>
                  <a:close/>
                </a:path>
                <a:path w="3932554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3932554" h="10287635">
                  <a:moveTo>
                    <a:pt x="1003439" y="10160952"/>
                  </a:moveTo>
                  <a:lnTo>
                    <a:pt x="985354" y="10160952"/>
                  </a:lnTo>
                  <a:lnTo>
                    <a:pt x="985354" y="10286987"/>
                  </a:lnTo>
                  <a:lnTo>
                    <a:pt x="1003439" y="10286987"/>
                  </a:lnTo>
                  <a:lnTo>
                    <a:pt x="1003439" y="10160952"/>
                  </a:lnTo>
                  <a:close/>
                </a:path>
                <a:path w="3932554" h="10287635">
                  <a:moveTo>
                    <a:pt x="1003439" y="343509"/>
                  </a:moveTo>
                  <a:lnTo>
                    <a:pt x="985354" y="343509"/>
                  </a:lnTo>
                  <a:lnTo>
                    <a:pt x="985354" y="650875"/>
                  </a:lnTo>
                  <a:lnTo>
                    <a:pt x="1003439" y="650875"/>
                  </a:lnTo>
                  <a:lnTo>
                    <a:pt x="1003439" y="343509"/>
                  </a:lnTo>
                  <a:close/>
                </a:path>
                <a:path w="3932554" h="10287635">
                  <a:moveTo>
                    <a:pt x="1328877" y="10160952"/>
                  </a:moveTo>
                  <a:lnTo>
                    <a:pt x="1310792" y="10160952"/>
                  </a:lnTo>
                  <a:lnTo>
                    <a:pt x="1310792" y="10286987"/>
                  </a:lnTo>
                  <a:lnTo>
                    <a:pt x="1328877" y="10286987"/>
                  </a:lnTo>
                  <a:lnTo>
                    <a:pt x="1328877" y="10160952"/>
                  </a:lnTo>
                  <a:close/>
                </a:path>
                <a:path w="3932554" h="10287635">
                  <a:moveTo>
                    <a:pt x="1328877" y="343509"/>
                  </a:moveTo>
                  <a:lnTo>
                    <a:pt x="1310792" y="343509"/>
                  </a:lnTo>
                  <a:lnTo>
                    <a:pt x="1310792" y="650875"/>
                  </a:lnTo>
                  <a:lnTo>
                    <a:pt x="1328877" y="650875"/>
                  </a:lnTo>
                  <a:lnTo>
                    <a:pt x="1328877" y="343509"/>
                  </a:lnTo>
                  <a:close/>
                </a:path>
                <a:path w="3932554" h="10287635">
                  <a:moveTo>
                    <a:pt x="1654314" y="10160952"/>
                  </a:moveTo>
                  <a:lnTo>
                    <a:pt x="1636229" y="10160952"/>
                  </a:lnTo>
                  <a:lnTo>
                    <a:pt x="1636229" y="10286987"/>
                  </a:lnTo>
                  <a:lnTo>
                    <a:pt x="1654314" y="10286987"/>
                  </a:lnTo>
                  <a:lnTo>
                    <a:pt x="1654314" y="10160952"/>
                  </a:lnTo>
                  <a:close/>
                </a:path>
                <a:path w="3932554" h="10287635">
                  <a:moveTo>
                    <a:pt x="1654314" y="343509"/>
                  </a:moveTo>
                  <a:lnTo>
                    <a:pt x="1636229" y="343509"/>
                  </a:lnTo>
                  <a:lnTo>
                    <a:pt x="1636229" y="650875"/>
                  </a:lnTo>
                  <a:lnTo>
                    <a:pt x="1654314" y="650875"/>
                  </a:lnTo>
                  <a:lnTo>
                    <a:pt x="1654314" y="343509"/>
                  </a:lnTo>
                  <a:close/>
                </a:path>
                <a:path w="3932554" h="10287635">
                  <a:moveTo>
                    <a:pt x="1979752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52" y="10286987"/>
                  </a:lnTo>
                  <a:lnTo>
                    <a:pt x="1979752" y="10160952"/>
                  </a:lnTo>
                  <a:close/>
                </a:path>
                <a:path w="3932554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3932554" h="10287635">
                  <a:moveTo>
                    <a:pt x="2296160" y="9817443"/>
                  </a:move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54314" y="9817443"/>
                  </a:lnTo>
                  <a:lnTo>
                    <a:pt x="1654314" y="9501035"/>
                  </a:lnTo>
                  <a:lnTo>
                    <a:pt x="1636229" y="9501035"/>
                  </a:lnTo>
                  <a:lnTo>
                    <a:pt x="1636229" y="9817443"/>
                  </a:lnTo>
                  <a:lnTo>
                    <a:pt x="1328877" y="9817443"/>
                  </a:lnTo>
                  <a:lnTo>
                    <a:pt x="1328877" y="9501035"/>
                  </a:lnTo>
                  <a:lnTo>
                    <a:pt x="1310792" y="9501035"/>
                  </a:lnTo>
                  <a:lnTo>
                    <a:pt x="1310792" y="9817443"/>
                  </a:lnTo>
                  <a:lnTo>
                    <a:pt x="1003439" y="9817443"/>
                  </a:lnTo>
                  <a:lnTo>
                    <a:pt x="1003439" y="9501035"/>
                  </a:lnTo>
                  <a:lnTo>
                    <a:pt x="985354" y="9501035"/>
                  </a:lnTo>
                  <a:lnTo>
                    <a:pt x="985354" y="9817443"/>
                  </a:lnTo>
                  <a:lnTo>
                    <a:pt x="668959" y="9817443"/>
                  </a:lnTo>
                  <a:lnTo>
                    <a:pt x="668959" y="9826333"/>
                  </a:lnTo>
                  <a:lnTo>
                    <a:pt x="659917" y="9826333"/>
                  </a:lnTo>
                  <a:lnTo>
                    <a:pt x="659917" y="9835223"/>
                  </a:lnTo>
                  <a:lnTo>
                    <a:pt x="659917" y="10142563"/>
                  </a:lnTo>
                  <a:lnTo>
                    <a:pt x="659917" y="10160343"/>
                  </a:lnTo>
                  <a:lnTo>
                    <a:pt x="659917" y="10287343"/>
                  </a:lnTo>
                  <a:lnTo>
                    <a:pt x="677989" y="10287343"/>
                  </a:lnTo>
                  <a:lnTo>
                    <a:pt x="677989" y="10160343"/>
                  </a:lnTo>
                  <a:lnTo>
                    <a:pt x="2296160" y="10160343"/>
                  </a:lnTo>
                  <a:lnTo>
                    <a:pt x="2296160" y="10142563"/>
                  </a:lnTo>
                  <a:lnTo>
                    <a:pt x="1979752" y="10142563"/>
                  </a:lnTo>
                  <a:lnTo>
                    <a:pt x="1979752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515"/>
                  </a:lnTo>
                  <a:lnTo>
                    <a:pt x="1636229" y="9835515"/>
                  </a:lnTo>
                  <a:lnTo>
                    <a:pt x="1636229" y="10142563"/>
                  </a:lnTo>
                  <a:lnTo>
                    <a:pt x="1328877" y="10142563"/>
                  </a:lnTo>
                  <a:lnTo>
                    <a:pt x="1328877" y="9835515"/>
                  </a:lnTo>
                  <a:lnTo>
                    <a:pt x="1310792" y="9835515"/>
                  </a:lnTo>
                  <a:lnTo>
                    <a:pt x="1310792" y="10142563"/>
                  </a:lnTo>
                  <a:lnTo>
                    <a:pt x="1003439" y="10142563"/>
                  </a:lnTo>
                  <a:lnTo>
                    <a:pt x="1003439" y="9835515"/>
                  </a:lnTo>
                  <a:lnTo>
                    <a:pt x="985354" y="9835515"/>
                  </a:lnTo>
                  <a:lnTo>
                    <a:pt x="985354" y="10142563"/>
                  </a:lnTo>
                  <a:lnTo>
                    <a:pt x="677989" y="10142563"/>
                  </a:lnTo>
                  <a:lnTo>
                    <a:pt x="677989" y="9835223"/>
                  </a:lnTo>
                  <a:lnTo>
                    <a:pt x="2296160" y="9835223"/>
                  </a:lnTo>
                  <a:lnTo>
                    <a:pt x="2296160" y="9826333"/>
                  </a:lnTo>
                  <a:lnTo>
                    <a:pt x="2296160" y="9817443"/>
                  </a:lnTo>
                  <a:close/>
                </a:path>
                <a:path w="3932554" h="10287635">
                  <a:moveTo>
                    <a:pt x="2296160" y="9498279"/>
                  </a:moveTo>
                  <a:lnTo>
                    <a:pt x="659917" y="9498279"/>
                  </a:lnTo>
                  <a:lnTo>
                    <a:pt x="659917" y="9500730"/>
                  </a:lnTo>
                  <a:lnTo>
                    <a:pt x="659917" y="9816960"/>
                  </a:lnTo>
                  <a:lnTo>
                    <a:pt x="677989" y="9816960"/>
                  </a:lnTo>
                  <a:lnTo>
                    <a:pt x="677989" y="9500730"/>
                  </a:lnTo>
                  <a:lnTo>
                    <a:pt x="2296160" y="9500730"/>
                  </a:lnTo>
                  <a:lnTo>
                    <a:pt x="2296160" y="9498279"/>
                  </a:lnTo>
                  <a:close/>
                </a:path>
                <a:path w="3932554" h="10287635">
                  <a:moveTo>
                    <a:pt x="2639669" y="343509"/>
                  </a:moveTo>
                  <a:lnTo>
                    <a:pt x="2621597" y="343509"/>
                  </a:lnTo>
                  <a:lnTo>
                    <a:pt x="2621597" y="650875"/>
                  </a:lnTo>
                  <a:lnTo>
                    <a:pt x="2639669" y="650875"/>
                  </a:lnTo>
                  <a:lnTo>
                    <a:pt x="2639669" y="343509"/>
                  </a:lnTo>
                  <a:close/>
                </a:path>
                <a:path w="3932554" h="10287635">
                  <a:moveTo>
                    <a:pt x="2965119" y="343509"/>
                  </a:moveTo>
                  <a:lnTo>
                    <a:pt x="2947035" y="343509"/>
                  </a:lnTo>
                  <a:lnTo>
                    <a:pt x="2947035" y="650875"/>
                  </a:lnTo>
                  <a:lnTo>
                    <a:pt x="2965119" y="650875"/>
                  </a:lnTo>
                  <a:lnTo>
                    <a:pt x="2965119" y="343509"/>
                  </a:lnTo>
                  <a:close/>
                </a:path>
                <a:path w="3932554" h="10287635">
                  <a:moveTo>
                    <a:pt x="3290557" y="343509"/>
                  </a:moveTo>
                  <a:lnTo>
                    <a:pt x="3272472" y="343509"/>
                  </a:lnTo>
                  <a:lnTo>
                    <a:pt x="3272472" y="650875"/>
                  </a:lnTo>
                  <a:lnTo>
                    <a:pt x="3290557" y="650875"/>
                  </a:lnTo>
                  <a:lnTo>
                    <a:pt x="3290557" y="343509"/>
                  </a:lnTo>
                  <a:close/>
                </a:path>
                <a:path w="3932554" h="10287635">
                  <a:moveTo>
                    <a:pt x="3615994" y="343509"/>
                  </a:moveTo>
                  <a:lnTo>
                    <a:pt x="3597910" y="343509"/>
                  </a:lnTo>
                  <a:lnTo>
                    <a:pt x="3597910" y="650875"/>
                  </a:lnTo>
                  <a:lnTo>
                    <a:pt x="3615994" y="650875"/>
                  </a:lnTo>
                  <a:lnTo>
                    <a:pt x="3615994" y="343509"/>
                  </a:lnTo>
                  <a:close/>
                </a:path>
                <a:path w="3932554" h="10287635">
                  <a:moveTo>
                    <a:pt x="3932390" y="0"/>
                  </a:moveTo>
                  <a:lnTo>
                    <a:pt x="2305189" y="0"/>
                  </a:lnTo>
                  <a:lnTo>
                    <a:pt x="2305189" y="8890"/>
                  </a:lnTo>
                  <a:lnTo>
                    <a:pt x="2296160" y="8890"/>
                  </a:lnTo>
                  <a:lnTo>
                    <a:pt x="2296160" y="976630"/>
                  </a:lnTo>
                  <a:lnTo>
                    <a:pt x="677989" y="976630"/>
                  </a:lnTo>
                  <a:lnTo>
                    <a:pt x="677989" y="669290"/>
                  </a:lnTo>
                  <a:lnTo>
                    <a:pt x="985354" y="669290"/>
                  </a:lnTo>
                  <a:lnTo>
                    <a:pt x="985354" y="976312"/>
                  </a:lnTo>
                  <a:lnTo>
                    <a:pt x="1003439" y="976312"/>
                  </a:lnTo>
                  <a:lnTo>
                    <a:pt x="1003439" y="669290"/>
                  </a:lnTo>
                  <a:lnTo>
                    <a:pt x="1310792" y="669290"/>
                  </a:lnTo>
                  <a:lnTo>
                    <a:pt x="1310792" y="976312"/>
                  </a:lnTo>
                  <a:lnTo>
                    <a:pt x="1328877" y="976312"/>
                  </a:lnTo>
                  <a:lnTo>
                    <a:pt x="1328877" y="669290"/>
                  </a:lnTo>
                  <a:lnTo>
                    <a:pt x="1636229" y="669290"/>
                  </a:lnTo>
                  <a:lnTo>
                    <a:pt x="1636229" y="976312"/>
                  </a:lnTo>
                  <a:lnTo>
                    <a:pt x="1654314" y="976312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96160" y="669290"/>
                  </a:lnTo>
                  <a:lnTo>
                    <a:pt x="2296160" y="651510"/>
                  </a:lnTo>
                  <a:lnTo>
                    <a:pt x="677989" y="651510"/>
                  </a:lnTo>
                  <a:lnTo>
                    <a:pt x="677989" y="342900"/>
                  </a:lnTo>
                  <a:lnTo>
                    <a:pt x="2296160" y="342900"/>
                  </a:lnTo>
                  <a:lnTo>
                    <a:pt x="2296160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8072"/>
                  </a:lnTo>
                  <a:lnTo>
                    <a:pt x="1636229" y="18072"/>
                  </a:lnTo>
                  <a:lnTo>
                    <a:pt x="1636229" y="325120"/>
                  </a:lnTo>
                  <a:lnTo>
                    <a:pt x="1328877" y="325120"/>
                  </a:lnTo>
                  <a:lnTo>
                    <a:pt x="1328877" y="18072"/>
                  </a:lnTo>
                  <a:lnTo>
                    <a:pt x="1310792" y="18072"/>
                  </a:lnTo>
                  <a:lnTo>
                    <a:pt x="1310792" y="325120"/>
                  </a:lnTo>
                  <a:lnTo>
                    <a:pt x="1003439" y="325120"/>
                  </a:lnTo>
                  <a:lnTo>
                    <a:pt x="1003439" y="18072"/>
                  </a:lnTo>
                  <a:lnTo>
                    <a:pt x="985354" y="18072"/>
                  </a:lnTo>
                  <a:lnTo>
                    <a:pt x="985354" y="325120"/>
                  </a:lnTo>
                  <a:lnTo>
                    <a:pt x="677989" y="325120"/>
                  </a:lnTo>
                  <a:lnTo>
                    <a:pt x="677989" y="17780"/>
                  </a:lnTo>
                  <a:lnTo>
                    <a:pt x="2296160" y="17780"/>
                  </a:lnTo>
                  <a:lnTo>
                    <a:pt x="2296160" y="8890"/>
                  </a:lnTo>
                  <a:lnTo>
                    <a:pt x="2296160" y="0"/>
                  </a:lnTo>
                  <a:lnTo>
                    <a:pt x="668959" y="0"/>
                  </a:lnTo>
                  <a:lnTo>
                    <a:pt x="668959" y="8890"/>
                  </a:lnTo>
                  <a:lnTo>
                    <a:pt x="659917" y="8890"/>
                  </a:lnTo>
                  <a:lnTo>
                    <a:pt x="659917" y="1010310"/>
                  </a:lnTo>
                  <a:lnTo>
                    <a:pt x="677989" y="1010310"/>
                  </a:lnTo>
                  <a:lnTo>
                    <a:pt x="677989" y="994410"/>
                  </a:lnTo>
                  <a:lnTo>
                    <a:pt x="985354" y="994410"/>
                  </a:lnTo>
                  <a:lnTo>
                    <a:pt x="985354" y="1010310"/>
                  </a:lnTo>
                  <a:lnTo>
                    <a:pt x="1003439" y="1010310"/>
                  </a:lnTo>
                  <a:lnTo>
                    <a:pt x="1003439" y="994410"/>
                  </a:lnTo>
                  <a:lnTo>
                    <a:pt x="1310792" y="994410"/>
                  </a:lnTo>
                  <a:lnTo>
                    <a:pt x="1310792" y="1010310"/>
                  </a:lnTo>
                  <a:lnTo>
                    <a:pt x="1328877" y="1010310"/>
                  </a:lnTo>
                  <a:lnTo>
                    <a:pt x="1328877" y="994410"/>
                  </a:lnTo>
                  <a:lnTo>
                    <a:pt x="1636229" y="994410"/>
                  </a:lnTo>
                  <a:lnTo>
                    <a:pt x="1636229" y="1010310"/>
                  </a:lnTo>
                  <a:lnTo>
                    <a:pt x="1654314" y="1010310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52" y="1010310"/>
                  </a:lnTo>
                  <a:lnTo>
                    <a:pt x="1979752" y="994410"/>
                  </a:lnTo>
                  <a:lnTo>
                    <a:pt x="2296160" y="994410"/>
                  </a:lnTo>
                  <a:lnTo>
                    <a:pt x="2296160" y="1010310"/>
                  </a:lnTo>
                  <a:lnTo>
                    <a:pt x="2314232" y="1010310"/>
                  </a:lnTo>
                  <a:lnTo>
                    <a:pt x="2314232" y="994410"/>
                  </a:lnTo>
                  <a:lnTo>
                    <a:pt x="2621597" y="994410"/>
                  </a:lnTo>
                  <a:lnTo>
                    <a:pt x="2621597" y="1010310"/>
                  </a:lnTo>
                  <a:lnTo>
                    <a:pt x="2639669" y="1010310"/>
                  </a:lnTo>
                  <a:lnTo>
                    <a:pt x="2639669" y="994410"/>
                  </a:lnTo>
                  <a:lnTo>
                    <a:pt x="2947035" y="994410"/>
                  </a:lnTo>
                  <a:lnTo>
                    <a:pt x="2947035" y="1010310"/>
                  </a:lnTo>
                  <a:lnTo>
                    <a:pt x="2965119" y="1010310"/>
                  </a:lnTo>
                  <a:lnTo>
                    <a:pt x="2965119" y="994410"/>
                  </a:lnTo>
                  <a:lnTo>
                    <a:pt x="3272472" y="994410"/>
                  </a:lnTo>
                  <a:lnTo>
                    <a:pt x="3272472" y="1010310"/>
                  </a:lnTo>
                  <a:lnTo>
                    <a:pt x="3290557" y="1010310"/>
                  </a:lnTo>
                  <a:lnTo>
                    <a:pt x="3290557" y="994410"/>
                  </a:lnTo>
                  <a:lnTo>
                    <a:pt x="3597910" y="994410"/>
                  </a:lnTo>
                  <a:lnTo>
                    <a:pt x="3597910" y="1010310"/>
                  </a:lnTo>
                  <a:lnTo>
                    <a:pt x="3615994" y="1010310"/>
                  </a:lnTo>
                  <a:lnTo>
                    <a:pt x="3615994" y="994410"/>
                  </a:lnTo>
                  <a:lnTo>
                    <a:pt x="3932390" y="994410"/>
                  </a:lnTo>
                  <a:lnTo>
                    <a:pt x="3932390" y="976630"/>
                  </a:lnTo>
                  <a:lnTo>
                    <a:pt x="2314232" y="976630"/>
                  </a:lnTo>
                  <a:lnTo>
                    <a:pt x="2314232" y="669290"/>
                  </a:lnTo>
                  <a:lnTo>
                    <a:pt x="2621597" y="669290"/>
                  </a:lnTo>
                  <a:lnTo>
                    <a:pt x="2621597" y="976312"/>
                  </a:lnTo>
                  <a:lnTo>
                    <a:pt x="2639669" y="976312"/>
                  </a:lnTo>
                  <a:lnTo>
                    <a:pt x="2639669" y="669290"/>
                  </a:lnTo>
                  <a:lnTo>
                    <a:pt x="2947035" y="669290"/>
                  </a:lnTo>
                  <a:lnTo>
                    <a:pt x="2947035" y="976312"/>
                  </a:lnTo>
                  <a:lnTo>
                    <a:pt x="2965119" y="976312"/>
                  </a:lnTo>
                  <a:lnTo>
                    <a:pt x="2965119" y="669290"/>
                  </a:lnTo>
                  <a:lnTo>
                    <a:pt x="3272472" y="669290"/>
                  </a:lnTo>
                  <a:lnTo>
                    <a:pt x="3272472" y="976312"/>
                  </a:lnTo>
                  <a:lnTo>
                    <a:pt x="3290557" y="976312"/>
                  </a:lnTo>
                  <a:lnTo>
                    <a:pt x="3290557" y="669290"/>
                  </a:lnTo>
                  <a:lnTo>
                    <a:pt x="3597910" y="669290"/>
                  </a:lnTo>
                  <a:lnTo>
                    <a:pt x="3597910" y="976312"/>
                  </a:lnTo>
                  <a:lnTo>
                    <a:pt x="3615994" y="976312"/>
                  </a:lnTo>
                  <a:lnTo>
                    <a:pt x="3615994" y="669290"/>
                  </a:lnTo>
                  <a:lnTo>
                    <a:pt x="3932390" y="669290"/>
                  </a:lnTo>
                  <a:lnTo>
                    <a:pt x="3932390" y="651510"/>
                  </a:lnTo>
                  <a:lnTo>
                    <a:pt x="2314232" y="651510"/>
                  </a:lnTo>
                  <a:lnTo>
                    <a:pt x="2314232" y="342900"/>
                  </a:lnTo>
                  <a:lnTo>
                    <a:pt x="3932390" y="342900"/>
                  </a:lnTo>
                  <a:lnTo>
                    <a:pt x="3932390" y="325120"/>
                  </a:lnTo>
                  <a:lnTo>
                    <a:pt x="3615994" y="325120"/>
                  </a:lnTo>
                  <a:lnTo>
                    <a:pt x="3615994" y="18072"/>
                  </a:lnTo>
                  <a:lnTo>
                    <a:pt x="3597910" y="18072"/>
                  </a:lnTo>
                  <a:lnTo>
                    <a:pt x="3597910" y="325120"/>
                  </a:lnTo>
                  <a:lnTo>
                    <a:pt x="3290557" y="325120"/>
                  </a:lnTo>
                  <a:lnTo>
                    <a:pt x="3290557" y="18072"/>
                  </a:lnTo>
                  <a:lnTo>
                    <a:pt x="3272472" y="18072"/>
                  </a:lnTo>
                  <a:lnTo>
                    <a:pt x="3272472" y="325120"/>
                  </a:lnTo>
                  <a:lnTo>
                    <a:pt x="2965119" y="325120"/>
                  </a:lnTo>
                  <a:lnTo>
                    <a:pt x="2965119" y="18072"/>
                  </a:lnTo>
                  <a:lnTo>
                    <a:pt x="2947035" y="18072"/>
                  </a:lnTo>
                  <a:lnTo>
                    <a:pt x="2947035" y="325120"/>
                  </a:lnTo>
                  <a:lnTo>
                    <a:pt x="2639669" y="325120"/>
                  </a:lnTo>
                  <a:lnTo>
                    <a:pt x="2639669" y="18072"/>
                  </a:lnTo>
                  <a:lnTo>
                    <a:pt x="2621597" y="18072"/>
                  </a:lnTo>
                  <a:lnTo>
                    <a:pt x="2621597" y="325120"/>
                  </a:lnTo>
                  <a:lnTo>
                    <a:pt x="2314232" y="325120"/>
                  </a:lnTo>
                  <a:lnTo>
                    <a:pt x="2314232" y="17780"/>
                  </a:lnTo>
                  <a:lnTo>
                    <a:pt x="3932390" y="17780"/>
                  </a:lnTo>
                  <a:lnTo>
                    <a:pt x="3932390" y="8890"/>
                  </a:lnTo>
                  <a:lnTo>
                    <a:pt x="3932390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817443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4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4909184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909184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4909184" h="10287635">
                  <a:moveTo>
                    <a:pt x="1319834" y="10160952"/>
                  </a:moveTo>
                  <a:lnTo>
                    <a:pt x="1301750" y="10160952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4909184" h="10287635">
                  <a:moveTo>
                    <a:pt x="1319834" y="994397"/>
                  </a:moveTo>
                  <a:lnTo>
                    <a:pt x="1301750" y="994397"/>
                  </a:lnTo>
                  <a:lnTo>
                    <a:pt x="1301750" y="1010310"/>
                  </a:lnTo>
                  <a:lnTo>
                    <a:pt x="1319834" y="1010310"/>
                  </a:lnTo>
                  <a:lnTo>
                    <a:pt x="1319834" y="994397"/>
                  </a:lnTo>
                  <a:close/>
                </a:path>
                <a:path w="4909184" h="10287635">
                  <a:moveTo>
                    <a:pt x="1636229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close/>
                </a:path>
                <a:path w="4909184" h="10287635">
                  <a:moveTo>
                    <a:pt x="1636229" y="9498279"/>
                  </a:move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lnTo>
                    <a:pt x="1636229" y="9500730"/>
                  </a:lnTo>
                  <a:lnTo>
                    <a:pt x="1636229" y="9498279"/>
                  </a:lnTo>
                  <a:close/>
                </a:path>
                <a:path w="4909184" h="10287635">
                  <a:moveTo>
                    <a:pt x="1979752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52" y="10286987"/>
                  </a:lnTo>
                  <a:lnTo>
                    <a:pt x="1979752" y="10160952"/>
                  </a:lnTo>
                  <a:close/>
                </a:path>
                <a:path w="4909184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4909184" h="10287635">
                  <a:moveTo>
                    <a:pt x="2305202" y="10160952"/>
                  </a:moveTo>
                  <a:lnTo>
                    <a:pt x="2287117" y="10160952"/>
                  </a:lnTo>
                  <a:lnTo>
                    <a:pt x="2287117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4909184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909184" h="10287635">
                  <a:moveTo>
                    <a:pt x="2630640" y="10160952"/>
                  </a:moveTo>
                  <a:lnTo>
                    <a:pt x="2612555" y="10160952"/>
                  </a:lnTo>
                  <a:lnTo>
                    <a:pt x="2612555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909184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4" h="10287635">
                  <a:moveTo>
                    <a:pt x="2956077" y="10160952"/>
                  </a:moveTo>
                  <a:lnTo>
                    <a:pt x="2937992" y="10160952"/>
                  </a:lnTo>
                  <a:lnTo>
                    <a:pt x="2937992" y="10286987"/>
                  </a:lnTo>
                  <a:lnTo>
                    <a:pt x="2956077" y="10286987"/>
                  </a:lnTo>
                  <a:lnTo>
                    <a:pt x="2956077" y="10160952"/>
                  </a:lnTo>
                  <a:close/>
                </a:path>
                <a:path w="4909184" h="10287635">
                  <a:moveTo>
                    <a:pt x="2956077" y="343509"/>
                  </a:moveTo>
                  <a:lnTo>
                    <a:pt x="2937992" y="343509"/>
                  </a:lnTo>
                  <a:lnTo>
                    <a:pt x="2937992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4909184" h="10287635">
                  <a:moveTo>
                    <a:pt x="3272472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7992" y="9501035"/>
                  </a:lnTo>
                  <a:lnTo>
                    <a:pt x="2937992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72" y="9817443"/>
                  </a:lnTo>
                  <a:lnTo>
                    <a:pt x="1645272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14" y="10287343"/>
                  </a:lnTo>
                  <a:lnTo>
                    <a:pt x="1654314" y="10160343"/>
                  </a:lnTo>
                  <a:lnTo>
                    <a:pt x="3272472" y="10160343"/>
                  </a:lnTo>
                  <a:lnTo>
                    <a:pt x="3272472" y="10142563"/>
                  </a:lnTo>
                  <a:lnTo>
                    <a:pt x="2956077" y="10142563"/>
                  </a:lnTo>
                  <a:lnTo>
                    <a:pt x="2956077" y="9835515"/>
                  </a:lnTo>
                  <a:lnTo>
                    <a:pt x="2937992" y="9835515"/>
                  </a:lnTo>
                  <a:lnTo>
                    <a:pt x="2937992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55" y="9835515"/>
                  </a:lnTo>
                  <a:lnTo>
                    <a:pt x="2612555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52" y="10142563"/>
                  </a:lnTo>
                  <a:lnTo>
                    <a:pt x="1979752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223"/>
                  </a:lnTo>
                  <a:lnTo>
                    <a:pt x="3272472" y="9835223"/>
                  </a:lnTo>
                  <a:lnTo>
                    <a:pt x="3272472" y="9826333"/>
                  </a:lnTo>
                  <a:lnTo>
                    <a:pt x="3272472" y="9817443"/>
                  </a:lnTo>
                  <a:close/>
                </a:path>
                <a:path w="4909184" h="10287635">
                  <a:moveTo>
                    <a:pt x="3272472" y="9498279"/>
                  </a:moveTo>
                  <a:lnTo>
                    <a:pt x="1636242" y="9498279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72" y="9500730"/>
                  </a:lnTo>
                  <a:lnTo>
                    <a:pt x="3272472" y="9498279"/>
                  </a:lnTo>
                  <a:close/>
                </a:path>
                <a:path w="4909184" h="10287635">
                  <a:moveTo>
                    <a:pt x="4908715" y="0"/>
                  </a:moveTo>
                  <a:lnTo>
                    <a:pt x="3281515" y="0"/>
                  </a:lnTo>
                  <a:lnTo>
                    <a:pt x="3281515" y="8890"/>
                  </a:lnTo>
                  <a:lnTo>
                    <a:pt x="3272472" y="8890"/>
                  </a:lnTo>
                  <a:lnTo>
                    <a:pt x="3272472" y="17780"/>
                  </a:lnTo>
                  <a:lnTo>
                    <a:pt x="3272472" y="325120"/>
                  </a:lnTo>
                  <a:lnTo>
                    <a:pt x="3272472" y="34290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lnTo>
                    <a:pt x="1645272" y="0"/>
                  </a:lnTo>
                  <a:lnTo>
                    <a:pt x="1645272" y="8890"/>
                  </a:lnTo>
                  <a:lnTo>
                    <a:pt x="1636242" y="8890"/>
                  </a:lnTo>
                  <a:lnTo>
                    <a:pt x="1636242" y="1010310"/>
                  </a:lnTo>
                  <a:lnTo>
                    <a:pt x="1654314" y="1010310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52" y="1010310"/>
                  </a:lnTo>
                  <a:lnTo>
                    <a:pt x="1979752" y="994410"/>
                  </a:lnTo>
                  <a:lnTo>
                    <a:pt x="2287117" y="994410"/>
                  </a:lnTo>
                  <a:lnTo>
                    <a:pt x="2287117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12555" y="994410"/>
                  </a:lnTo>
                  <a:lnTo>
                    <a:pt x="2612555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7992" y="994410"/>
                  </a:lnTo>
                  <a:lnTo>
                    <a:pt x="2937992" y="1010310"/>
                  </a:lnTo>
                  <a:lnTo>
                    <a:pt x="2956077" y="1010310"/>
                  </a:lnTo>
                  <a:lnTo>
                    <a:pt x="2956077" y="994410"/>
                  </a:lnTo>
                  <a:lnTo>
                    <a:pt x="3272472" y="994410"/>
                  </a:lnTo>
                  <a:lnTo>
                    <a:pt x="327247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55" y="669290"/>
                  </a:lnTo>
                  <a:lnTo>
                    <a:pt x="2612555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7992" y="669290"/>
                  </a:lnTo>
                  <a:lnTo>
                    <a:pt x="2937992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72" y="669290"/>
                  </a:lnTo>
                  <a:lnTo>
                    <a:pt x="3272472" y="976630"/>
                  </a:lnTo>
                  <a:lnTo>
                    <a:pt x="3290557" y="976630"/>
                  </a:lnTo>
                  <a:lnTo>
                    <a:pt x="3290557" y="669290"/>
                  </a:lnTo>
                  <a:lnTo>
                    <a:pt x="4908715" y="669290"/>
                  </a:lnTo>
                  <a:lnTo>
                    <a:pt x="4908715" y="651510"/>
                  </a:lnTo>
                  <a:lnTo>
                    <a:pt x="3290557" y="651510"/>
                  </a:lnTo>
                  <a:lnTo>
                    <a:pt x="3290557" y="342900"/>
                  </a:lnTo>
                  <a:lnTo>
                    <a:pt x="4908715" y="342900"/>
                  </a:lnTo>
                  <a:lnTo>
                    <a:pt x="4908715" y="325120"/>
                  </a:lnTo>
                  <a:lnTo>
                    <a:pt x="3290557" y="325120"/>
                  </a:lnTo>
                  <a:lnTo>
                    <a:pt x="3290557" y="17780"/>
                  </a:lnTo>
                  <a:lnTo>
                    <a:pt x="4908715" y="17780"/>
                  </a:lnTo>
                  <a:lnTo>
                    <a:pt x="4908715" y="8890"/>
                  </a:lnTo>
                  <a:lnTo>
                    <a:pt x="490871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89916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52"/>
                  </a:moveTo>
                  <a:lnTo>
                    <a:pt x="325450" y="10160952"/>
                  </a:lnTo>
                  <a:lnTo>
                    <a:pt x="325450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3272790" h="10287635">
                  <a:moveTo>
                    <a:pt x="343522" y="668959"/>
                  </a:moveTo>
                  <a:lnTo>
                    <a:pt x="325450" y="668959"/>
                  </a:lnTo>
                  <a:lnTo>
                    <a:pt x="325450" y="976312"/>
                  </a:lnTo>
                  <a:lnTo>
                    <a:pt x="343522" y="976312"/>
                  </a:lnTo>
                  <a:lnTo>
                    <a:pt x="343522" y="668959"/>
                  </a:lnTo>
                  <a:close/>
                </a:path>
                <a:path w="3272790" h="10287635">
                  <a:moveTo>
                    <a:pt x="343522" y="343509"/>
                  </a:moveTo>
                  <a:lnTo>
                    <a:pt x="325450" y="343509"/>
                  </a:lnTo>
                  <a:lnTo>
                    <a:pt x="325450" y="650875"/>
                  </a:lnTo>
                  <a:lnTo>
                    <a:pt x="343522" y="650875"/>
                  </a:lnTo>
                  <a:lnTo>
                    <a:pt x="343522" y="343509"/>
                  </a:lnTo>
                  <a:close/>
                </a:path>
                <a:path w="3272790" h="10287635">
                  <a:moveTo>
                    <a:pt x="343522" y="18072"/>
                  </a:moveTo>
                  <a:lnTo>
                    <a:pt x="325450" y="18072"/>
                  </a:lnTo>
                  <a:lnTo>
                    <a:pt x="325450" y="325437"/>
                  </a:lnTo>
                  <a:lnTo>
                    <a:pt x="343522" y="325437"/>
                  </a:lnTo>
                  <a:lnTo>
                    <a:pt x="343522" y="18072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668959"/>
                  </a:moveTo>
                  <a:lnTo>
                    <a:pt x="650887" y="668959"/>
                  </a:lnTo>
                  <a:lnTo>
                    <a:pt x="650887" y="976312"/>
                  </a:lnTo>
                  <a:lnTo>
                    <a:pt x="668959" y="976312"/>
                  </a:lnTo>
                  <a:lnTo>
                    <a:pt x="668959" y="668959"/>
                  </a:lnTo>
                  <a:close/>
                </a:path>
                <a:path w="3272790" h="10287635">
                  <a:moveTo>
                    <a:pt x="668959" y="343509"/>
                  </a:moveTo>
                  <a:lnTo>
                    <a:pt x="650887" y="343509"/>
                  </a:lnTo>
                  <a:lnTo>
                    <a:pt x="650887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3272790" h="10287635">
                  <a:moveTo>
                    <a:pt x="668959" y="18072"/>
                  </a:moveTo>
                  <a:lnTo>
                    <a:pt x="650887" y="18072"/>
                  </a:lnTo>
                  <a:lnTo>
                    <a:pt x="650887" y="325437"/>
                  </a:lnTo>
                  <a:lnTo>
                    <a:pt x="668959" y="325437"/>
                  </a:lnTo>
                  <a:lnTo>
                    <a:pt x="668959" y="18072"/>
                  </a:lnTo>
                  <a:close/>
                </a:path>
                <a:path w="3272790" h="10287635">
                  <a:moveTo>
                    <a:pt x="994410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410" y="10286987"/>
                  </a:lnTo>
                  <a:lnTo>
                    <a:pt x="994410" y="10160952"/>
                  </a:lnTo>
                  <a:close/>
                </a:path>
                <a:path w="3272790" h="10287635">
                  <a:moveTo>
                    <a:pt x="994410" y="668959"/>
                  </a:moveTo>
                  <a:lnTo>
                    <a:pt x="976325" y="668959"/>
                  </a:lnTo>
                  <a:lnTo>
                    <a:pt x="976325" y="976312"/>
                  </a:lnTo>
                  <a:lnTo>
                    <a:pt x="994410" y="976312"/>
                  </a:lnTo>
                  <a:lnTo>
                    <a:pt x="994410" y="668959"/>
                  </a:lnTo>
                  <a:close/>
                </a:path>
                <a:path w="3272790" h="10287635">
                  <a:moveTo>
                    <a:pt x="994410" y="343509"/>
                  </a:moveTo>
                  <a:lnTo>
                    <a:pt x="976325" y="343509"/>
                  </a:lnTo>
                  <a:lnTo>
                    <a:pt x="976325" y="650875"/>
                  </a:lnTo>
                  <a:lnTo>
                    <a:pt x="994410" y="650875"/>
                  </a:lnTo>
                  <a:lnTo>
                    <a:pt x="994410" y="343509"/>
                  </a:lnTo>
                  <a:close/>
                </a:path>
                <a:path w="3272790" h="10287635">
                  <a:moveTo>
                    <a:pt x="994410" y="18072"/>
                  </a:moveTo>
                  <a:lnTo>
                    <a:pt x="976325" y="18072"/>
                  </a:lnTo>
                  <a:lnTo>
                    <a:pt x="976325" y="325437"/>
                  </a:lnTo>
                  <a:lnTo>
                    <a:pt x="994410" y="325437"/>
                  </a:lnTo>
                  <a:lnTo>
                    <a:pt x="994410" y="18072"/>
                  </a:lnTo>
                  <a:close/>
                </a:path>
                <a:path w="3272790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3272790" h="10287635">
                  <a:moveTo>
                    <a:pt x="1319847" y="668959"/>
                  </a:moveTo>
                  <a:lnTo>
                    <a:pt x="1301762" y="668959"/>
                  </a:lnTo>
                  <a:lnTo>
                    <a:pt x="1301762" y="976312"/>
                  </a:lnTo>
                  <a:lnTo>
                    <a:pt x="1319847" y="976312"/>
                  </a:lnTo>
                  <a:lnTo>
                    <a:pt x="1319847" y="668959"/>
                  </a:lnTo>
                  <a:close/>
                </a:path>
                <a:path w="3272790" h="10287635">
                  <a:moveTo>
                    <a:pt x="1319847" y="343509"/>
                  </a:moveTo>
                  <a:lnTo>
                    <a:pt x="1301762" y="343509"/>
                  </a:lnTo>
                  <a:lnTo>
                    <a:pt x="1301762" y="650875"/>
                  </a:lnTo>
                  <a:lnTo>
                    <a:pt x="1319847" y="650875"/>
                  </a:lnTo>
                  <a:lnTo>
                    <a:pt x="1319847" y="343509"/>
                  </a:lnTo>
                  <a:close/>
                </a:path>
                <a:path w="3272790" h="10287635">
                  <a:moveTo>
                    <a:pt x="1319847" y="18072"/>
                  </a:moveTo>
                  <a:lnTo>
                    <a:pt x="1301762" y="18072"/>
                  </a:lnTo>
                  <a:lnTo>
                    <a:pt x="1301762" y="325437"/>
                  </a:lnTo>
                  <a:lnTo>
                    <a:pt x="1319847" y="325437"/>
                  </a:lnTo>
                  <a:lnTo>
                    <a:pt x="1319847" y="18072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30" y="343509"/>
                  </a:lnTo>
                  <a:lnTo>
                    <a:pt x="2287130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3272790" h="10287635">
                  <a:moveTo>
                    <a:pt x="3272485" y="9817443"/>
                  </a:moveTo>
                  <a:lnTo>
                    <a:pt x="2956090" y="9817443"/>
                  </a:lnTo>
                  <a:lnTo>
                    <a:pt x="2956090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67" y="9501035"/>
                  </a:lnTo>
                  <a:lnTo>
                    <a:pt x="2612567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30" y="9501035"/>
                  </a:lnTo>
                  <a:lnTo>
                    <a:pt x="2287130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410" y="9817443"/>
                  </a:lnTo>
                  <a:lnTo>
                    <a:pt x="994410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87" y="9501035"/>
                  </a:lnTo>
                  <a:lnTo>
                    <a:pt x="650887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50" y="9501035"/>
                  </a:lnTo>
                  <a:lnTo>
                    <a:pt x="325450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410" y="10142563"/>
                  </a:lnTo>
                  <a:lnTo>
                    <a:pt x="994410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50" y="9835515"/>
                  </a:lnTo>
                  <a:lnTo>
                    <a:pt x="325450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3272790" h="10287635">
                  <a:moveTo>
                    <a:pt x="3272485" y="9498279"/>
                  </a:moveTo>
                  <a:lnTo>
                    <a:pt x="1636242" y="9498279"/>
                  </a:ln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9827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976630"/>
                  </a:lnTo>
                  <a:lnTo>
                    <a:pt x="18084" y="976630"/>
                  </a:lnTo>
                  <a:lnTo>
                    <a:pt x="18084" y="669290"/>
                  </a:lnTo>
                  <a:lnTo>
                    <a:pt x="0" y="669290"/>
                  </a:lnTo>
                  <a:lnTo>
                    <a:pt x="0" y="976630"/>
                  </a:lnTo>
                  <a:lnTo>
                    <a:pt x="0" y="994410"/>
                  </a:lnTo>
                  <a:lnTo>
                    <a:pt x="0" y="1010310"/>
                  </a:lnTo>
                  <a:lnTo>
                    <a:pt x="18084" y="1010310"/>
                  </a:lnTo>
                  <a:lnTo>
                    <a:pt x="18084" y="994410"/>
                  </a:lnTo>
                  <a:lnTo>
                    <a:pt x="325450" y="994410"/>
                  </a:lnTo>
                  <a:lnTo>
                    <a:pt x="325450" y="1010310"/>
                  </a:lnTo>
                  <a:lnTo>
                    <a:pt x="343522" y="1010310"/>
                  </a:lnTo>
                  <a:lnTo>
                    <a:pt x="343522" y="994410"/>
                  </a:lnTo>
                  <a:lnTo>
                    <a:pt x="650887" y="994410"/>
                  </a:lnTo>
                  <a:lnTo>
                    <a:pt x="650887" y="1010310"/>
                  </a:lnTo>
                  <a:lnTo>
                    <a:pt x="668959" y="1010310"/>
                  </a:lnTo>
                  <a:lnTo>
                    <a:pt x="668959" y="994410"/>
                  </a:lnTo>
                  <a:lnTo>
                    <a:pt x="976325" y="994410"/>
                  </a:lnTo>
                  <a:lnTo>
                    <a:pt x="976325" y="1010310"/>
                  </a:lnTo>
                  <a:lnTo>
                    <a:pt x="994410" y="1010310"/>
                  </a:lnTo>
                  <a:lnTo>
                    <a:pt x="994410" y="994410"/>
                  </a:lnTo>
                  <a:lnTo>
                    <a:pt x="1301762" y="994410"/>
                  </a:lnTo>
                  <a:lnTo>
                    <a:pt x="1301762" y="1010310"/>
                  </a:lnTo>
                  <a:lnTo>
                    <a:pt x="1319847" y="1010310"/>
                  </a:lnTo>
                  <a:lnTo>
                    <a:pt x="1319847" y="994410"/>
                  </a:lnTo>
                  <a:lnTo>
                    <a:pt x="1636242" y="994410"/>
                  </a:lnTo>
                  <a:lnTo>
                    <a:pt x="1636242" y="1010310"/>
                  </a:lnTo>
                  <a:lnTo>
                    <a:pt x="1654327" y="101031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64" y="1010310"/>
                  </a:lnTo>
                  <a:lnTo>
                    <a:pt x="1979764" y="994410"/>
                  </a:lnTo>
                  <a:lnTo>
                    <a:pt x="2287130" y="994410"/>
                  </a:lnTo>
                  <a:lnTo>
                    <a:pt x="2287130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1010310"/>
                  </a:lnTo>
                  <a:lnTo>
                    <a:pt x="2956090" y="1010310"/>
                  </a:lnTo>
                  <a:lnTo>
                    <a:pt x="2956090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30" y="669290"/>
                  </a:lnTo>
                  <a:lnTo>
                    <a:pt x="2287130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90" y="976312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30" y="18072"/>
                  </a:lnTo>
                  <a:lnTo>
                    <a:pt x="2287130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726158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3272790" h="10287635">
                  <a:moveTo>
                    <a:pt x="1636242" y="9826333"/>
                  </a:move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5252237"/>
                  </a:moveTo>
                  <a:lnTo>
                    <a:pt x="2938005" y="5252237"/>
                  </a:lnTo>
                  <a:lnTo>
                    <a:pt x="2938005" y="5559590"/>
                  </a:lnTo>
                  <a:lnTo>
                    <a:pt x="2956077" y="5559590"/>
                  </a:lnTo>
                  <a:lnTo>
                    <a:pt x="2956077" y="5252237"/>
                  </a:lnTo>
                  <a:close/>
                </a:path>
                <a:path w="3272790" h="10287635">
                  <a:moveTo>
                    <a:pt x="2956077" y="3615994"/>
                  </a:moveTo>
                  <a:lnTo>
                    <a:pt x="2938005" y="3615994"/>
                  </a:lnTo>
                  <a:lnTo>
                    <a:pt x="2938005" y="3923360"/>
                  </a:lnTo>
                  <a:lnTo>
                    <a:pt x="2956077" y="3923360"/>
                  </a:lnTo>
                  <a:lnTo>
                    <a:pt x="2956077" y="3615994"/>
                  </a:lnTo>
                  <a:close/>
                </a:path>
                <a:path w="3272790" h="10287635">
                  <a:moveTo>
                    <a:pt x="2956077" y="1979752"/>
                  </a:moveTo>
                  <a:lnTo>
                    <a:pt x="2938005" y="1979752"/>
                  </a:lnTo>
                  <a:lnTo>
                    <a:pt x="2938005" y="2287117"/>
                  </a:lnTo>
                  <a:lnTo>
                    <a:pt x="2956077" y="2287117"/>
                  </a:lnTo>
                  <a:lnTo>
                    <a:pt x="2956077" y="1979752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85" y="5885345"/>
                  </a:moveTo>
                  <a:lnTo>
                    <a:pt x="2797264" y="5885345"/>
                  </a:lnTo>
                  <a:lnTo>
                    <a:pt x="2797264" y="5903125"/>
                  </a:lnTo>
                  <a:lnTo>
                    <a:pt x="2938005" y="5903125"/>
                  </a:lnTo>
                  <a:lnTo>
                    <a:pt x="2938005" y="6210465"/>
                  </a:lnTo>
                  <a:lnTo>
                    <a:pt x="2797264" y="6210465"/>
                  </a:lnTo>
                  <a:lnTo>
                    <a:pt x="2797264" y="6228245"/>
                  </a:lnTo>
                  <a:lnTo>
                    <a:pt x="3272485" y="6228245"/>
                  </a:lnTo>
                  <a:lnTo>
                    <a:pt x="3272485" y="6210465"/>
                  </a:lnTo>
                  <a:lnTo>
                    <a:pt x="2956077" y="6210465"/>
                  </a:lnTo>
                  <a:lnTo>
                    <a:pt x="2956077" y="5903125"/>
                  </a:lnTo>
                  <a:lnTo>
                    <a:pt x="3272485" y="5903125"/>
                  </a:lnTo>
                  <a:lnTo>
                    <a:pt x="3272485" y="5885345"/>
                  </a:lnTo>
                  <a:close/>
                </a:path>
                <a:path w="3272790" h="10287635">
                  <a:moveTo>
                    <a:pt x="3272485" y="5560225"/>
                  </a:moveTo>
                  <a:lnTo>
                    <a:pt x="2797264" y="5560225"/>
                  </a:lnTo>
                  <a:lnTo>
                    <a:pt x="2797264" y="5578005"/>
                  </a:lnTo>
                  <a:lnTo>
                    <a:pt x="2938005" y="5578005"/>
                  </a:lnTo>
                  <a:lnTo>
                    <a:pt x="2938005" y="5885040"/>
                  </a:lnTo>
                  <a:lnTo>
                    <a:pt x="2956077" y="5885040"/>
                  </a:lnTo>
                  <a:lnTo>
                    <a:pt x="2956077" y="5578005"/>
                  </a:lnTo>
                  <a:lnTo>
                    <a:pt x="3272485" y="5578005"/>
                  </a:lnTo>
                  <a:lnTo>
                    <a:pt x="3272485" y="5560225"/>
                  </a:lnTo>
                  <a:close/>
                </a:path>
                <a:path w="3272790" h="10287635">
                  <a:moveTo>
                    <a:pt x="3272485" y="5233835"/>
                  </a:moveTo>
                  <a:lnTo>
                    <a:pt x="2956077" y="5233835"/>
                  </a:lnTo>
                  <a:lnTo>
                    <a:pt x="2956077" y="4926800"/>
                  </a:lnTo>
                  <a:lnTo>
                    <a:pt x="2938005" y="4926800"/>
                  </a:lnTo>
                  <a:lnTo>
                    <a:pt x="2938005" y="5233835"/>
                  </a:lnTo>
                  <a:lnTo>
                    <a:pt x="2797264" y="5233835"/>
                  </a:lnTo>
                  <a:lnTo>
                    <a:pt x="2797264" y="5251615"/>
                  </a:lnTo>
                  <a:lnTo>
                    <a:pt x="3272485" y="5251615"/>
                  </a:lnTo>
                  <a:lnTo>
                    <a:pt x="3272485" y="5233835"/>
                  </a:lnTo>
                  <a:close/>
                </a:path>
                <a:path w="3272790" h="10287635">
                  <a:moveTo>
                    <a:pt x="3272485" y="4908715"/>
                  </a:moveTo>
                  <a:lnTo>
                    <a:pt x="2956077" y="4908715"/>
                  </a:lnTo>
                  <a:lnTo>
                    <a:pt x="2956077" y="4592320"/>
                  </a:lnTo>
                  <a:lnTo>
                    <a:pt x="2938005" y="4592320"/>
                  </a:lnTo>
                  <a:lnTo>
                    <a:pt x="2938005" y="4908715"/>
                  </a:lnTo>
                  <a:lnTo>
                    <a:pt x="2797264" y="4908715"/>
                  </a:lnTo>
                  <a:lnTo>
                    <a:pt x="2797264" y="4917605"/>
                  </a:lnTo>
                  <a:lnTo>
                    <a:pt x="2797264" y="4926495"/>
                  </a:lnTo>
                  <a:lnTo>
                    <a:pt x="3272485" y="4926495"/>
                  </a:lnTo>
                  <a:lnTo>
                    <a:pt x="3272485" y="4917605"/>
                  </a:lnTo>
                  <a:lnTo>
                    <a:pt x="3272485" y="4908715"/>
                  </a:lnTo>
                  <a:close/>
                </a:path>
                <a:path w="3272790" h="10287635">
                  <a:moveTo>
                    <a:pt x="3272485" y="4249102"/>
                  </a:moveTo>
                  <a:lnTo>
                    <a:pt x="2797264" y="4249102"/>
                  </a:lnTo>
                  <a:lnTo>
                    <a:pt x="2797264" y="4266882"/>
                  </a:lnTo>
                  <a:lnTo>
                    <a:pt x="2938005" y="4266882"/>
                  </a:lnTo>
                  <a:lnTo>
                    <a:pt x="2938005" y="4574222"/>
                  </a:lnTo>
                  <a:lnTo>
                    <a:pt x="2797264" y="4574222"/>
                  </a:lnTo>
                  <a:lnTo>
                    <a:pt x="2797264" y="4592002"/>
                  </a:lnTo>
                  <a:lnTo>
                    <a:pt x="3272485" y="4592002"/>
                  </a:lnTo>
                  <a:lnTo>
                    <a:pt x="3272485" y="4574222"/>
                  </a:lnTo>
                  <a:lnTo>
                    <a:pt x="2956077" y="4574222"/>
                  </a:lnTo>
                  <a:lnTo>
                    <a:pt x="2956077" y="4266882"/>
                  </a:lnTo>
                  <a:lnTo>
                    <a:pt x="3272485" y="4266882"/>
                  </a:lnTo>
                  <a:lnTo>
                    <a:pt x="3272485" y="4249102"/>
                  </a:lnTo>
                  <a:close/>
                </a:path>
                <a:path w="3272790" h="10287635">
                  <a:moveTo>
                    <a:pt x="3272485" y="3923982"/>
                  </a:moveTo>
                  <a:lnTo>
                    <a:pt x="2797264" y="3923982"/>
                  </a:lnTo>
                  <a:lnTo>
                    <a:pt x="2797264" y="3941762"/>
                  </a:lnTo>
                  <a:lnTo>
                    <a:pt x="2938005" y="3941762"/>
                  </a:lnTo>
                  <a:lnTo>
                    <a:pt x="2938005" y="4248797"/>
                  </a:lnTo>
                  <a:lnTo>
                    <a:pt x="2956077" y="4248797"/>
                  </a:lnTo>
                  <a:lnTo>
                    <a:pt x="2956077" y="3941762"/>
                  </a:lnTo>
                  <a:lnTo>
                    <a:pt x="3272485" y="3941762"/>
                  </a:lnTo>
                  <a:lnTo>
                    <a:pt x="3272485" y="3923982"/>
                  </a:lnTo>
                  <a:close/>
                </a:path>
                <a:path w="3272790" h="10287635">
                  <a:moveTo>
                    <a:pt x="3272485" y="3597592"/>
                  </a:moveTo>
                  <a:lnTo>
                    <a:pt x="2956077" y="3597592"/>
                  </a:lnTo>
                  <a:lnTo>
                    <a:pt x="2956077" y="3290557"/>
                  </a:lnTo>
                  <a:lnTo>
                    <a:pt x="2938005" y="3290557"/>
                  </a:lnTo>
                  <a:lnTo>
                    <a:pt x="2938005" y="3597592"/>
                  </a:lnTo>
                  <a:lnTo>
                    <a:pt x="2797264" y="3597592"/>
                  </a:lnTo>
                  <a:lnTo>
                    <a:pt x="2797264" y="3615372"/>
                  </a:lnTo>
                  <a:lnTo>
                    <a:pt x="3272485" y="3615372"/>
                  </a:lnTo>
                  <a:lnTo>
                    <a:pt x="3272485" y="3597592"/>
                  </a:lnTo>
                  <a:close/>
                </a:path>
                <a:path w="3272790" h="10287635">
                  <a:moveTo>
                    <a:pt x="3272485" y="3272472"/>
                  </a:moveTo>
                  <a:lnTo>
                    <a:pt x="2956077" y="3272472"/>
                  </a:lnTo>
                  <a:lnTo>
                    <a:pt x="2956077" y="2956077"/>
                  </a:lnTo>
                  <a:lnTo>
                    <a:pt x="2938005" y="2956077"/>
                  </a:lnTo>
                  <a:lnTo>
                    <a:pt x="2938005" y="3272472"/>
                  </a:lnTo>
                  <a:lnTo>
                    <a:pt x="2797264" y="3272472"/>
                  </a:lnTo>
                  <a:lnTo>
                    <a:pt x="2797264" y="3281362"/>
                  </a:lnTo>
                  <a:lnTo>
                    <a:pt x="2797264" y="3290252"/>
                  </a:lnTo>
                  <a:lnTo>
                    <a:pt x="3272485" y="3290252"/>
                  </a:lnTo>
                  <a:lnTo>
                    <a:pt x="3272485" y="3281362"/>
                  </a:lnTo>
                  <a:lnTo>
                    <a:pt x="3272485" y="3272472"/>
                  </a:lnTo>
                  <a:close/>
                </a:path>
                <a:path w="3272790" h="10287635">
                  <a:moveTo>
                    <a:pt x="3272485" y="2612860"/>
                  </a:moveTo>
                  <a:lnTo>
                    <a:pt x="2797264" y="2612860"/>
                  </a:lnTo>
                  <a:lnTo>
                    <a:pt x="2797264" y="2630640"/>
                  </a:lnTo>
                  <a:lnTo>
                    <a:pt x="2938005" y="2630640"/>
                  </a:lnTo>
                  <a:lnTo>
                    <a:pt x="2938005" y="2937980"/>
                  </a:lnTo>
                  <a:lnTo>
                    <a:pt x="2797264" y="2937980"/>
                  </a:lnTo>
                  <a:lnTo>
                    <a:pt x="2797264" y="2955760"/>
                  </a:lnTo>
                  <a:lnTo>
                    <a:pt x="3272485" y="2955760"/>
                  </a:lnTo>
                  <a:lnTo>
                    <a:pt x="3272485" y="2937980"/>
                  </a:lnTo>
                  <a:lnTo>
                    <a:pt x="2956077" y="2937980"/>
                  </a:lnTo>
                  <a:lnTo>
                    <a:pt x="2956077" y="2630640"/>
                  </a:lnTo>
                  <a:lnTo>
                    <a:pt x="3272485" y="2630640"/>
                  </a:lnTo>
                  <a:lnTo>
                    <a:pt x="3272485" y="2612860"/>
                  </a:lnTo>
                  <a:close/>
                </a:path>
                <a:path w="3272790" h="10287635">
                  <a:moveTo>
                    <a:pt x="3272485" y="2287740"/>
                  </a:moveTo>
                  <a:lnTo>
                    <a:pt x="2797264" y="2287740"/>
                  </a:lnTo>
                  <a:lnTo>
                    <a:pt x="2797264" y="2305520"/>
                  </a:lnTo>
                  <a:lnTo>
                    <a:pt x="2938005" y="2305520"/>
                  </a:lnTo>
                  <a:lnTo>
                    <a:pt x="2938005" y="2612555"/>
                  </a:lnTo>
                  <a:lnTo>
                    <a:pt x="2956077" y="2612555"/>
                  </a:lnTo>
                  <a:lnTo>
                    <a:pt x="2956077" y="2305520"/>
                  </a:lnTo>
                  <a:lnTo>
                    <a:pt x="3272485" y="2305520"/>
                  </a:lnTo>
                  <a:lnTo>
                    <a:pt x="3272485" y="2287740"/>
                  </a:lnTo>
                  <a:close/>
                </a:path>
                <a:path w="3272790" h="10287635">
                  <a:moveTo>
                    <a:pt x="3272485" y="1961349"/>
                  </a:moveTo>
                  <a:lnTo>
                    <a:pt x="2956077" y="1961349"/>
                  </a:lnTo>
                  <a:lnTo>
                    <a:pt x="2956077" y="1654314"/>
                  </a:lnTo>
                  <a:lnTo>
                    <a:pt x="2938005" y="1654314"/>
                  </a:lnTo>
                  <a:lnTo>
                    <a:pt x="2938005" y="1961349"/>
                  </a:lnTo>
                  <a:lnTo>
                    <a:pt x="2797264" y="1961349"/>
                  </a:lnTo>
                  <a:lnTo>
                    <a:pt x="2797264" y="1979129"/>
                  </a:lnTo>
                  <a:lnTo>
                    <a:pt x="3272485" y="1979129"/>
                  </a:lnTo>
                  <a:lnTo>
                    <a:pt x="3272485" y="1961349"/>
                  </a:lnTo>
                  <a:close/>
                </a:path>
                <a:path w="3272790" h="10287635">
                  <a:moveTo>
                    <a:pt x="3272485" y="1636229"/>
                  </a:moveTo>
                  <a:lnTo>
                    <a:pt x="2956077" y="1636229"/>
                  </a:lnTo>
                  <a:lnTo>
                    <a:pt x="2956077" y="1319834"/>
                  </a:lnTo>
                  <a:lnTo>
                    <a:pt x="2938005" y="1319834"/>
                  </a:lnTo>
                  <a:lnTo>
                    <a:pt x="2938005" y="1636229"/>
                  </a:lnTo>
                  <a:lnTo>
                    <a:pt x="2797264" y="1636229"/>
                  </a:lnTo>
                  <a:lnTo>
                    <a:pt x="2797264" y="1645119"/>
                  </a:lnTo>
                  <a:lnTo>
                    <a:pt x="2797264" y="1654009"/>
                  </a:lnTo>
                  <a:lnTo>
                    <a:pt x="3272485" y="1654009"/>
                  </a:lnTo>
                  <a:lnTo>
                    <a:pt x="3272485" y="1645119"/>
                  </a:lnTo>
                  <a:lnTo>
                    <a:pt x="3272485" y="163622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010310"/>
                  </a:lnTo>
                  <a:lnTo>
                    <a:pt x="1654327" y="101031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64" y="1010310"/>
                  </a:lnTo>
                  <a:lnTo>
                    <a:pt x="1979764" y="994410"/>
                  </a:lnTo>
                  <a:lnTo>
                    <a:pt x="2287117" y="994410"/>
                  </a:lnTo>
                  <a:lnTo>
                    <a:pt x="2287117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1259992"/>
                  </a:lnTo>
                  <a:lnTo>
                    <a:pt x="2630640" y="1259992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1301750"/>
                  </a:lnTo>
                  <a:lnTo>
                    <a:pt x="2679014" y="1301750"/>
                  </a:lnTo>
                  <a:lnTo>
                    <a:pt x="2679014" y="1319530"/>
                  </a:lnTo>
                  <a:lnTo>
                    <a:pt x="3272485" y="1319530"/>
                  </a:lnTo>
                  <a:lnTo>
                    <a:pt x="3272485" y="1301750"/>
                  </a:lnTo>
                  <a:lnTo>
                    <a:pt x="2956077" y="1301750"/>
                  </a:lnTo>
                  <a:lnTo>
                    <a:pt x="2956077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362401" y="11"/>
              <a:ext cx="1925955" cy="10287635"/>
            </a:xfrm>
            <a:custGeom>
              <a:avLst/>
              <a:gdLst/>
              <a:ahLst/>
              <a:cxnLst/>
              <a:rect l="l" t="t" r="r" b="b"/>
              <a:pathLst>
                <a:path w="1925955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1925955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1925955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1925955" h="10287635">
                  <a:moveTo>
                    <a:pt x="1319834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1925955" h="10287635">
                  <a:moveTo>
                    <a:pt x="1319834" y="8524723"/>
                  </a:moveTo>
                  <a:lnTo>
                    <a:pt x="1301762" y="8524723"/>
                  </a:lnTo>
                  <a:lnTo>
                    <a:pt x="1301762" y="8832075"/>
                  </a:lnTo>
                  <a:lnTo>
                    <a:pt x="1319834" y="8832075"/>
                  </a:lnTo>
                  <a:lnTo>
                    <a:pt x="1319834" y="8524723"/>
                  </a:lnTo>
                  <a:close/>
                </a:path>
                <a:path w="1925955" h="10287635">
                  <a:moveTo>
                    <a:pt x="1319834" y="6888480"/>
                  </a:moveTo>
                  <a:lnTo>
                    <a:pt x="1301762" y="6888480"/>
                  </a:lnTo>
                  <a:lnTo>
                    <a:pt x="1301762" y="7195833"/>
                  </a:lnTo>
                  <a:lnTo>
                    <a:pt x="1319834" y="7195833"/>
                  </a:lnTo>
                  <a:lnTo>
                    <a:pt x="1319834" y="6888480"/>
                  </a:lnTo>
                  <a:close/>
                </a:path>
                <a:path w="1925955" h="10287635">
                  <a:moveTo>
                    <a:pt x="1319834" y="5903112"/>
                  </a:moveTo>
                  <a:lnTo>
                    <a:pt x="1301762" y="5903112"/>
                  </a:lnTo>
                  <a:lnTo>
                    <a:pt x="1301762" y="6210478"/>
                  </a:lnTo>
                  <a:lnTo>
                    <a:pt x="1319834" y="6210478"/>
                  </a:lnTo>
                  <a:lnTo>
                    <a:pt x="1319834" y="5903112"/>
                  </a:lnTo>
                  <a:close/>
                </a:path>
                <a:path w="1925955" h="10287635">
                  <a:moveTo>
                    <a:pt x="1636242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1925955" h="10287635">
                  <a:moveTo>
                    <a:pt x="1636242" y="9157830"/>
                  </a:moveTo>
                  <a:lnTo>
                    <a:pt x="1161021" y="9157830"/>
                  </a:lnTo>
                  <a:lnTo>
                    <a:pt x="1161021" y="9175610"/>
                  </a:lnTo>
                  <a:lnTo>
                    <a:pt x="1301762" y="9175610"/>
                  </a:lnTo>
                  <a:lnTo>
                    <a:pt x="1301762" y="9482950"/>
                  </a:lnTo>
                  <a:lnTo>
                    <a:pt x="1161021" y="9482950"/>
                  </a:lnTo>
                  <a:lnTo>
                    <a:pt x="1161021" y="9498279"/>
                  </a:ln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498279"/>
                  </a:lnTo>
                  <a:lnTo>
                    <a:pt x="1636242" y="9482950"/>
                  </a:lnTo>
                  <a:lnTo>
                    <a:pt x="1319834" y="9482950"/>
                  </a:lnTo>
                  <a:lnTo>
                    <a:pt x="1319834" y="9175610"/>
                  </a:lnTo>
                  <a:lnTo>
                    <a:pt x="1636242" y="9175610"/>
                  </a:lnTo>
                  <a:lnTo>
                    <a:pt x="1636242" y="9157830"/>
                  </a:lnTo>
                  <a:close/>
                </a:path>
                <a:path w="1925955" h="10287635">
                  <a:moveTo>
                    <a:pt x="1636242" y="8832710"/>
                  </a:moveTo>
                  <a:lnTo>
                    <a:pt x="1161021" y="8832710"/>
                  </a:lnTo>
                  <a:lnTo>
                    <a:pt x="1161021" y="8850490"/>
                  </a:lnTo>
                  <a:lnTo>
                    <a:pt x="1301762" y="8850490"/>
                  </a:lnTo>
                  <a:lnTo>
                    <a:pt x="1301762" y="9157513"/>
                  </a:lnTo>
                  <a:lnTo>
                    <a:pt x="1319834" y="9157513"/>
                  </a:lnTo>
                  <a:lnTo>
                    <a:pt x="1319834" y="8850490"/>
                  </a:lnTo>
                  <a:lnTo>
                    <a:pt x="1636242" y="8850490"/>
                  </a:lnTo>
                  <a:lnTo>
                    <a:pt x="1636242" y="8832710"/>
                  </a:lnTo>
                  <a:close/>
                </a:path>
                <a:path w="1925955" h="10287635">
                  <a:moveTo>
                    <a:pt x="1636242" y="8506320"/>
                  </a:moveTo>
                  <a:lnTo>
                    <a:pt x="1319834" y="8506320"/>
                  </a:lnTo>
                  <a:lnTo>
                    <a:pt x="1319834" y="8199272"/>
                  </a:lnTo>
                  <a:lnTo>
                    <a:pt x="1301762" y="8199272"/>
                  </a:lnTo>
                  <a:lnTo>
                    <a:pt x="1301762" y="8506320"/>
                  </a:lnTo>
                  <a:lnTo>
                    <a:pt x="1161021" y="8506320"/>
                  </a:lnTo>
                  <a:lnTo>
                    <a:pt x="1161021" y="8524100"/>
                  </a:lnTo>
                  <a:lnTo>
                    <a:pt x="1636242" y="8524100"/>
                  </a:lnTo>
                  <a:lnTo>
                    <a:pt x="1636242" y="8506320"/>
                  </a:lnTo>
                  <a:close/>
                </a:path>
                <a:path w="1925955" h="10287635">
                  <a:moveTo>
                    <a:pt x="1636242" y="8181200"/>
                  </a:moveTo>
                  <a:lnTo>
                    <a:pt x="1319834" y="8181200"/>
                  </a:lnTo>
                  <a:lnTo>
                    <a:pt x="1319834" y="7864792"/>
                  </a:lnTo>
                  <a:lnTo>
                    <a:pt x="1301762" y="7864792"/>
                  </a:lnTo>
                  <a:lnTo>
                    <a:pt x="1301762" y="8181200"/>
                  </a:lnTo>
                  <a:lnTo>
                    <a:pt x="1161021" y="8181200"/>
                  </a:lnTo>
                  <a:lnTo>
                    <a:pt x="1161021" y="8190090"/>
                  </a:lnTo>
                  <a:lnTo>
                    <a:pt x="1161021" y="8198980"/>
                  </a:lnTo>
                  <a:lnTo>
                    <a:pt x="1636242" y="8198980"/>
                  </a:lnTo>
                  <a:lnTo>
                    <a:pt x="1636242" y="8190090"/>
                  </a:lnTo>
                  <a:lnTo>
                    <a:pt x="1636242" y="8181200"/>
                  </a:lnTo>
                  <a:close/>
                </a:path>
                <a:path w="1925955" h="10287635">
                  <a:moveTo>
                    <a:pt x="1636242" y="7521588"/>
                  </a:moveTo>
                  <a:lnTo>
                    <a:pt x="1161021" y="7521588"/>
                  </a:lnTo>
                  <a:lnTo>
                    <a:pt x="1161021" y="7539368"/>
                  </a:lnTo>
                  <a:lnTo>
                    <a:pt x="1301762" y="7539368"/>
                  </a:lnTo>
                  <a:lnTo>
                    <a:pt x="1301762" y="7846708"/>
                  </a:lnTo>
                  <a:lnTo>
                    <a:pt x="1161021" y="7846708"/>
                  </a:lnTo>
                  <a:lnTo>
                    <a:pt x="1161021" y="7864488"/>
                  </a:lnTo>
                  <a:lnTo>
                    <a:pt x="1636242" y="7864488"/>
                  </a:lnTo>
                  <a:lnTo>
                    <a:pt x="1636242" y="7846708"/>
                  </a:lnTo>
                  <a:lnTo>
                    <a:pt x="1319834" y="7846708"/>
                  </a:lnTo>
                  <a:lnTo>
                    <a:pt x="1319834" y="7539368"/>
                  </a:lnTo>
                  <a:lnTo>
                    <a:pt x="1636242" y="7539368"/>
                  </a:lnTo>
                  <a:lnTo>
                    <a:pt x="1636242" y="7521588"/>
                  </a:lnTo>
                  <a:close/>
                </a:path>
                <a:path w="1925955" h="10287635">
                  <a:moveTo>
                    <a:pt x="1636242" y="7196468"/>
                  </a:moveTo>
                  <a:lnTo>
                    <a:pt x="1161021" y="7196468"/>
                  </a:lnTo>
                  <a:lnTo>
                    <a:pt x="1161021" y="7214248"/>
                  </a:lnTo>
                  <a:lnTo>
                    <a:pt x="1301762" y="7214248"/>
                  </a:lnTo>
                  <a:lnTo>
                    <a:pt x="1301762" y="7521283"/>
                  </a:lnTo>
                  <a:lnTo>
                    <a:pt x="1319834" y="7521283"/>
                  </a:lnTo>
                  <a:lnTo>
                    <a:pt x="1319834" y="7214248"/>
                  </a:lnTo>
                  <a:lnTo>
                    <a:pt x="1636242" y="7214248"/>
                  </a:lnTo>
                  <a:lnTo>
                    <a:pt x="1636242" y="7196468"/>
                  </a:lnTo>
                  <a:close/>
                </a:path>
                <a:path w="1925955" h="10287635">
                  <a:moveTo>
                    <a:pt x="1636242" y="6870078"/>
                  </a:moveTo>
                  <a:lnTo>
                    <a:pt x="1319834" y="6870078"/>
                  </a:lnTo>
                  <a:lnTo>
                    <a:pt x="1319834" y="6563042"/>
                  </a:lnTo>
                  <a:lnTo>
                    <a:pt x="1301762" y="6563042"/>
                  </a:lnTo>
                  <a:lnTo>
                    <a:pt x="1301762" y="6870078"/>
                  </a:lnTo>
                  <a:lnTo>
                    <a:pt x="1161021" y="6870078"/>
                  </a:lnTo>
                  <a:lnTo>
                    <a:pt x="1161021" y="6887858"/>
                  </a:lnTo>
                  <a:lnTo>
                    <a:pt x="1636242" y="6887858"/>
                  </a:lnTo>
                  <a:lnTo>
                    <a:pt x="1636242" y="6870078"/>
                  </a:lnTo>
                  <a:close/>
                </a:path>
                <a:path w="1925955" h="10287635">
                  <a:moveTo>
                    <a:pt x="1636242" y="6544958"/>
                  </a:moveTo>
                  <a:lnTo>
                    <a:pt x="1319834" y="6544958"/>
                  </a:lnTo>
                  <a:lnTo>
                    <a:pt x="1319834" y="6228562"/>
                  </a:lnTo>
                  <a:lnTo>
                    <a:pt x="1301762" y="6228562"/>
                  </a:lnTo>
                  <a:lnTo>
                    <a:pt x="1301762" y="6544958"/>
                  </a:lnTo>
                  <a:lnTo>
                    <a:pt x="1161021" y="6544958"/>
                  </a:lnTo>
                  <a:lnTo>
                    <a:pt x="1161021" y="6553848"/>
                  </a:lnTo>
                  <a:lnTo>
                    <a:pt x="1161021" y="6562738"/>
                  </a:lnTo>
                  <a:lnTo>
                    <a:pt x="1636242" y="6562738"/>
                  </a:lnTo>
                  <a:lnTo>
                    <a:pt x="1636242" y="6553848"/>
                  </a:lnTo>
                  <a:lnTo>
                    <a:pt x="1636242" y="6544958"/>
                  </a:lnTo>
                  <a:close/>
                </a:path>
                <a:path w="1925955" h="10287635">
                  <a:moveTo>
                    <a:pt x="1925599" y="3272472"/>
                  </a:moveTo>
                  <a:lnTo>
                    <a:pt x="1645285" y="3272472"/>
                  </a:lnTo>
                  <a:lnTo>
                    <a:pt x="1645285" y="3281362"/>
                  </a:lnTo>
                  <a:lnTo>
                    <a:pt x="1636242" y="3281362"/>
                  </a:lnTo>
                  <a:lnTo>
                    <a:pt x="1636242" y="4249102"/>
                  </a:lnTo>
                  <a:lnTo>
                    <a:pt x="1654314" y="4249102"/>
                  </a:lnTo>
                  <a:lnTo>
                    <a:pt x="1654314" y="3941762"/>
                  </a:lnTo>
                  <a:lnTo>
                    <a:pt x="1925599" y="3941762"/>
                  </a:lnTo>
                  <a:lnTo>
                    <a:pt x="1925599" y="3923982"/>
                  </a:lnTo>
                  <a:lnTo>
                    <a:pt x="1654314" y="3923982"/>
                  </a:lnTo>
                  <a:lnTo>
                    <a:pt x="1654314" y="3615372"/>
                  </a:lnTo>
                  <a:lnTo>
                    <a:pt x="1925599" y="3615372"/>
                  </a:lnTo>
                  <a:lnTo>
                    <a:pt x="1925599" y="3597592"/>
                  </a:lnTo>
                  <a:lnTo>
                    <a:pt x="1654314" y="3597592"/>
                  </a:lnTo>
                  <a:lnTo>
                    <a:pt x="1654314" y="3290252"/>
                  </a:lnTo>
                  <a:lnTo>
                    <a:pt x="1925599" y="3290252"/>
                  </a:lnTo>
                  <a:lnTo>
                    <a:pt x="1925599" y="3281362"/>
                  </a:lnTo>
                  <a:lnTo>
                    <a:pt x="1925599" y="3272472"/>
                  </a:lnTo>
                  <a:close/>
                </a:path>
                <a:path w="1925955" h="10287635">
                  <a:moveTo>
                    <a:pt x="1925599" y="1636229"/>
                  </a:moveTo>
                  <a:lnTo>
                    <a:pt x="1645285" y="1636229"/>
                  </a:lnTo>
                  <a:lnTo>
                    <a:pt x="1645285" y="1645119"/>
                  </a:lnTo>
                  <a:lnTo>
                    <a:pt x="1636242" y="1645119"/>
                  </a:lnTo>
                  <a:lnTo>
                    <a:pt x="1636242" y="3271990"/>
                  </a:lnTo>
                  <a:lnTo>
                    <a:pt x="1654314" y="3271990"/>
                  </a:lnTo>
                  <a:lnTo>
                    <a:pt x="1654314" y="2955760"/>
                  </a:lnTo>
                  <a:lnTo>
                    <a:pt x="1925599" y="2955760"/>
                  </a:lnTo>
                  <a:lnTo>
                    <a:pt x="1925599" y="2937980"/>
                  </a:lnTo>
                  <a:lnTo>
                    <a:pt x="1654314" y="2937980"/>
                  </a:lnTo>
                  <a:lnTo>
                    <a:pt x="1654314" y="2630640"/>
                  </a:lnTo>
                  <a:lnTo>
                    <a:pt x="1925599" y="2630640"/>
                  </a:lnTo>
                  <a:lnTo>
                    <a:pt x="1925599" y="2612860"/>
                  </a:lnTo>
                  <a:lnTo>
                    <a:pt x="1654314" y="2612860"/>
                  </a:lnTo>
                  <a:lnTo>
                    <a:pt x="1654314" y="2305520"/>
                  </a:lnTo>
                  <a:lnTo>
                    <a:pt x="1925599" y="2305520"/>
                  </a:lnTo>
                  <a:lnTo>
                    <a:pt x="1925599" y="2287740"/>
                  </a:lnTo>
                  <a:lnTo>
                    <a:pt x="1654314" y="2287740"/>
                  </a:lnTo>
                  <a:lnTo>
                    <a:pt x="1654314" y="1979129"/>
                  </a:lnTo>
                  <a:lnTo>
                    <a:pt x="1925599" y="1979129"/>
                  </a:lnTo>
                  <a:lnTo>
                    <a:pt x="1925599" y="1961349"/>
                  </a:lnTo>
                  <a:lnTo>
                    <a:pt x="1654314" y="1961349"/>
                  </a:lnTo>
                  <a:lnTo>
                    <a:pt x="1654314" y="1654009"/>
                  </a:lnTo>
                  <a:lnTo>
                    <a:pt x="1925599" y="1654009"/>
                  </a:lnTo>
                  <a:lnTo>
                    <a:pt x="1925599" y="1645119"/>
                  </a:lnTo>
                  <a:lnTo>
                    <a:pt x="1925599" y="1636229"/>
                  </a:lnTo>
                  <a:close/>
                </a:path>
                <a:path w="1925955" h="10287635">
                  <a:moveTo>
                    <a:pt x="1925599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635760"/>
                  </a:lnTo>
                  <a:lnTo>
                    <a:pt x="1654314" y="1635760"/>
                  </a:lnTo>
                  <a:lnTo>
                    <a:pt x="1654314" y="1319530"/>
                  </a:lnTo>
                  <a:lnTo>
                    <a:pt x="1925599" y="1319530"/>
                  </a:lnTo>
                  <a:lnTo>
                    <a:pt x="1925599" y="1301750"/>
                  </a:lnTo>
                  <a:lnTo>
                    <a:pt x="1654314" y="1301750"/>
                  </a:lnTo>
                  <a:lnTo>
                    <a:pt x="1654314" y="994410"/>
                  </a:lnTo>
                  <a:lnTo>
                    <a:pt x="1925599" y="994410"/>
                  </a:lnTo>
                  <a:lnTo>
                    <a:pt x="1925599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25599" y="669290"/>
                  </a:lnTo>
                  <a:lnTo>
                    <a:pt x="1925599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1925599" y="342900"/>
                  </a:lnTo>
                  <a:lnTo>
                    <a:pt x="1925599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1925599" y="17780"/>
                  </a:lnTo>
                  <a:lnTo>
                    <a:pt x="1925599" y="8890"/>
                  </a:lnTo>
                  <a:lnTo>
                    <a:pt x="192559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998644" y="3941774"/>
              <a:ext cx="289560" cy="6346190"/>
            </a:xfrm>
            <a:custGeom>
              <a:avLst/>
              <a:gdLst/>
              <a:ahLst/>
              <a:cxnLst/>
              <a:rect l="l" t="t" r="r" b="b"/>
              <a:pathLst>
                <a:path w="289559" h="6346190">
                  <a:moveTo>
                    <a:pt x="289356" y="5875680"/>
                  </a:moveTo>
                  <a:lnTo>
                    <a:pt x="9042" y="5875680"/>
                  </a:lnTo>
                  <a:lnTo>
                    <a:pt x="9042" y="5884570"/>
                  </a:lnTo>
                  <a:lnTo>
                    <a:pt x="0" y="5884570"/>
                  </a:lnTo>
                  <a:lnTo>
                    <a:pt x="0" y="5893460"/>
                  </a:lnTo>
                  <a:lnTo>
                    <a:pt x="0" y="6200800"/>
                  </a:lnTo>
                  <a:lnTo>
                    <a:pt x="0" y="6218580"/>
                  </a:lnTo>
                  <a:lnTo>
                    <a:pt x="0" y="6345580"/>
                  </a:lnTo>
                  <a:lnTo>
                    <a:pt x="18072" y="6345580"/>
                  </a:lnTo>
                  <a:lnTo>
                    <a:pt x="18072" y="6218580"/>
                  </a:lnTo>
                  <a:lnTo>
                    <a:pt x="289356" y="6218580"/>
                  </a:lnTo>
                  <a:lnTo>
                    <a:pt x="289356" y="6200800"/>
                  </a:lnTo>
                  <a:lnTo>
                    <a:pt x="18072" y="6200800"/>
                  </a:lnTo>
                  <a:lnTo>
                    <a:pt x="18072" y="5893460"/>
                  </a:lnTo>
                  <a:lnTo>
                    <a:pt x="289356" y="5893460"/>
                  </a:lnTo>
                  <a:lnTo>
                    <a:pt x="289356" y="5884570"/>
                  </a:lnTo>
                  <a:lnTo>
                    <a:pt x="289356" y="5875680"/>
                  </a:lnTo>
                  <a:close/>
                </a:path>
                <a:path w="289559" h="6346190">
                  <a:moveTo>
                    <a:pt x="289356" y="4239438"/>
                  </a:moveTo>
                  <a:lnTo>
                    <a:pt x="9042" y="4239438"/>
                  </a:lnTo>
                  <a:lnTo>
                    <a:pt x="9042" y="4248328"/>
                  </a:lnTo>
                  <a:lnTo>
                    <a:pt x="0" y="4248328"/>
                  </a:lnTo>
                  <a:lnTo>
                    <a:pt x="0" y="5875198"/>
                  </a:lnTo>
                  <a:lnTo>
                    <a:pt x="18072" y="5875198"/>
                  </a:lnTo>
                  <a:lnTo>
                    <a:pt x="18072" y="5558968"/>
                  </a:lnTo>
                  <a:lnTo>
                    <a:pt x="289356" y="5558968"/>
                  </a:lnTo>
                  <a:lnTo>
                    <a:pt x="289356" y="5541188"/>
                  </a:lnTo>
                  <a:lnTo>
                    <a:pt x="18072" y="5541188"/>
                  </a:lnTo>
                  <a:lnTo>
                    <a:pt x="18072" y="5233848"/>
                  </a:lnTo>
                  <a:lnTo>
                    <a:pt x="289356" y="5233848"/>
                  </a:lnTo>
                  <a:lnTo>
                    <a:pt x="289356" y="5216068"/>
                  </a:lnTo>
                  <a:lnTo>
                    <a:pt x="18072" y="5216068"/>
                  </a:lnTo>
                  <a:lnTo>
                    <a:pt x="18072" y="4908728"/>
                  </a:lnTo>
                  <a:lnTo>
                    <a:pt x="289356" y="4908728"/>
                  </a:lnTo>
                  <a:lnTo>
                    <a:pt x="289356" y="4890948"/>
                  </a:lnTo>
                  <a:lnTo>
                    <a:pt x="18072" y="4890948"/>
                  </a:lnTo>
                  <a:lnTo>
                    <a:pt x="18072" y="4582338"/>
                  </a:lnTo>
                  <a:lnTo>
                    <a:pt x="289356" y="4582338"/>
                  </a:lnTo>
                  <a:lnTo>
                    <a:pt x="289356" y="4564558"/>
                  </a:lnTo>
                  <a:lnTo>
                    <a:pt x="18072" y="4564558"/>
                  </a:lnTo>
                  <a:lnTo>
                    <a:pt x="18072" y="4257218"/>
                  </a:lnTo>
                  <a:lnTo>
                    <a:pt x="289356" y="4257218"/>
                  </a:lnTo>
                  <a:lnTo>
                    <a:pt x="289356" y="4248328"/>
                  </a:lnTo>
                  <a:lnTo>
                    <a:pt x="289356" y="4239438"/>
                  </a:lnTo>
                  <a:close/>
                </a:path>
                <a:path w="289559" h="6346190">
                  <a:moveTo>
                    <a:pt x="289356" y="2603195"/>
                  </a:moveTo>
                  <a:lnTo>
                    <a:pt x="9042" y="2603195"/>
                  </a:lnTo>
                  <a:lnTo>
                    <a:pt x="9042" y="2612085"/>
                  </a:lnTo>
                  <a:lnTo>
                    <a:pt x="0" y="2612085"/>
                  </a:lnTo>
                  <a:lnTo>
                    <a:pt x="0" y="4238955"/>
                  </a:lnTo>
                  <a:lnTo>
                    <a:pt x="18072" y="4238955"/>
                  </a:lnTo>
                  <a:lnTo>
                    <a:pt x="18072" y="3922725"/>
                  </a:lnTo>
                  <a:lnTo>
                    <a:pt x="289356" y="3922725"/>
                  </a:lnTo>
                  <a:lnTo>
                    <a:pt x="289356" y="3904945"/>
                  </a:lnTo>
                  <a:lnTo>
                    <a:pt x="18072" y="3904945"/>
                  </a:lnTo>
                  <a:lnTo>
                    <a:pt x="18072" y="3597605"/>
                  </a:lnTo>
                  <a:lnTo>
                    <a:pt x="289356" y="3597605"/>
                  </a:lnTo>
                  <a:lnTo>
                    <a:pt x="289356" y="3579825"/>
                  </a:lnTo>
                  <a:lnTo>
                    <a:pt x="18072" y="3579825"/>
                  </a:lnTo>
                  <a:lnTo>
                    <a:pt x="18072" y="3272485"/>
                  </a:lnTo>
                  <a:lnTo>
                    <a:pt x="289356" y="3272485"/>
                  </a:lnTo>
                  <a:lnTo>
                    <a:pt x="289356" y="3254705"/>
                  </a:lnTo>
                  <a:lnTo>
                    <a:pt x="18072" y="3254705"/>
                  </a:lnTo>
                  <a:lnTo>
                    <a:pt x="18072" y="2946095"/>
                  </a:lnTo>
                  <a:lnTo>
                    <a:pt x="289356" y="2946095"/>
                  </a:lnTo>
                  <a:lnTo>
                    <a:pt x="289356" y="2928315"/>
                  </a:lnTo>
                  <a:lnTo>
                    <a:pt x="18072" y="2928315"/>
                  </a:lnTo>
                  <a:lnTo>
                    <a:pt x="18072" y="2620975"/>
                  </a:lnTo>
                  <a:lnTo>
                    <a:pt x="289356" y="2620975"/>
                  </a:lnTo>
                  <a:lnTo>
                    <a:pt x="289356" y="2612085"/>
                  </a:lnTo>
                  <a:lnTo>
                    <a:pt x="289356" y="2603195"/>
                  </a:lnTo>
                  <a:close/>
                </a:path>
                <a:path w="289559" h="6346190">
                  <a:moveTo>
                    <a:pt x="289356" y="966952"/>
                  </a:moveTo>
                  <a:lnTo>
                    <a:pt x="9042" y="966952"/>
                  </a:lnTo>
                  <a:lnTo>
                    <a:pt x="9042" y="975842"/>
                  </a:lnTo>
                  <a:lnTo>
                    <a:pt x="0" y="975842"/>
                  </a:lnTo>
                  <a:lnTo>
                    <a:pt x="0" y="2602712"/>
                  </a:lnTo>
                  <a:lnTo>
                    <a:pt x="18072" y="2602712"/>
                  </a:lnTo>
                  <a:lnTo>
                    <a:pt x="18072" y="2286482"/>
                  </a:lnTo>
                  <a:lnTo>
                    <a:pt x="289356" y="2286482"/>
                  </a:lnTo>
                  <a:lnTo>
                    <a:pt x="289356" y="2268702"/>
                  </a:lnTo>
                  <a:lnTo>
                    <a:pt x="18072" y="2268702"/>
                  </a:lnTo>
                  <a:lnTo>
                    <a:pt x="18072" y="1961362"/>
                  </a:lnTo>
                  <a:lnTo>
                    <a:pt x="289356" y="1961362"/>
                  </a:lnTo>
                  <a:lnTo>
                    <a:pt x="289356" y="1943582"/>
                  </a:lnTo>
                  <a:lnTo>
                    <a:pt x="18072" y="1943582"/>
                  </a:lnTo>
                  <a:lnTo>
                    <a:pt x="18072" y="1636242"/>
                  </a:lnTo>
                  <a:lnTo>
                    <a:pt x="289356" y="1636242"/>
                  </a:lnTo>
                  <a:lnTo>
                    <a:pt x="289356" y="1618462"/>
                  </a:lnTo>
                  <a:lnTo>
                    <a:pt x="18072" y="1618462"/>
                  </a:lnTo>
                  <a:lnTo>
                    <a:pt x="18072" y="1309852"/>
                  </a:lnTo>
                  <a:lnTo>
                    <a:pt x="289356" y="1309852"/>
                  </a:lnTo>
                  <a:lnTo>
                    <a:pt x="289356" y="1292072"/>
                  </a:lnTo>
                  <a:lnTo>
                    <a:pt x="18072" y="1292072"/>
                  </a:lnTo>
                  <a:lnTo>
                    <a:pt x="18072" y="984732"/>
                  </a:lnTo>
                  <a:lnTo>
                    <a:pt x="289356" y="984732"/>
                  </a:lnTo>
                  <a:lnTo>
                    <a:pt x="289356" y="975842"/>
                  </a:lnTo>
                  <a:lnTo>
                    <a:pt x="289356" y="966952"/>
                  </a:lnTo>
                  <a:close/>
                </a:path>
                <a:path w="289559" h="6346190">
                  <a:moveTo>
                    <a:pt x="289356" y="307340"/>
                  </a:moveTo>
                  <a:lnTo>
                    <a:pt x="18072" y="307340"/>
                  </a:lnTo>
                  <a:lnTo>
                    <a:pt x="18072" y="0"/>
                  </a:lnTo>
                  <a:lnTo>
                    <a:pt x="0" y="0"/>
                  </a:lnTo>
                  <a:lnTo>
                    <a:pt x="0" y="966470"/>
                  </a:lnTo>
                  <a:lnTo>
                    <a:pt x="18072" y="966470"/>
                  </a:lnTo>
                  <a:lnTo>
                    <a:pt x="18072" y="650240"/>
                  </a:lnTo>
                  <a:lnTo>
                    <a:pt x="289356" y="650240"/>
                  </a:lnTo>
                  <a:lnTo>
                    <a:pt x="289356" y="632460"/>
                  </a:lnTo>
                  <a:lnTo>
                    <a:pt x="18072" y="632460"/>
                  </a:lnTo>
                  <a:lnTo>
                    <a:pt x="18072" y="325120"/>
                  </a:lnTo>
                  <a:lnTo>
                    <a:pt x="289356" y="325120"/>
                  </a:lnTo>
                  <a:lnTo>
                    <a:pt x="289356" y="30734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650888" y="7568746"/>
            <a:ext cx="5297805" cy="4813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2800" spc="-20">
                <a:latin typeface="Microsoft Sans Serif"/>
                <a:cs typeface="Microsoft Sans Serif"/>
              </a:rPr>
              <a:t>Преподаватель: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10">
                <a:latin typeface="Microsoft Sans Serif"/>
                <a:cs typeface="Microsoft Sans Serif"/>
              </a:rPr>
              <a:t>Ирина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15">
                <a:latin typeface="Microsoft Sans Serif"/>
                <a:cs typeface="Microsoft Sans Serif"/>
              </a:rPr>
              <a:t>Буркова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28785" y="1244043"/>
            <a:ext cx="16503015" cy="8262620"/>
            <a:chOff x="1028785" y="1244043"/>
            <a:chExt cx="16503015" cy="8262620"/>
          </a:xfrm>
        </p:grpSpPr>
        <p:sp>
          <p:nvSpPr>
            <p:cNvPr id="16" name="object 16"/>
            <p:cNvSpPr/>
            <p:nvPr/>
          </p:nvSpPr>
          <p:spPr>
            <a:xfrm>
              <a:off x="1339189" y="1362455"/>
              <a:ext cx="16192500" cy="8143875"/>
            </a:xfrm>
            <a:custGeom>
              <a:avLst/>
              <a:gdLst/>
              <a:ahLst/>
              <a:cxnLst/>
              <a:rect l="l" t="t" r="r" b="b"/>
              <a:pathLst>
                <a:path w="16192500" h="8143875">
                  <a:moveTo>
                    <a:pt x="16192272" y="0"/>
                  </a:moveTo>
                  <a:lnTo>
                    <a:pt x="16176206" y="0"/>
                  </a:lnTo>
                  <a:lnTo>
                    <a:pt x="16065983" y="0"/>
                  </a:lnTo>
                  <a:lnTo>
                    <a:pt x="16065983" y="8039"/>
                  </a:lnTo>
                  <a:lnTo>
                    <a:pt x="8039" y="8039"/>
                  </a:lnTo>
                  <a:lnTo>
                    <a:pt x="8039" y="111506"/>
                  </a:lnTo>
                  <a:lnTo>
                    <a:pt x="8039" y="7733284"/>
                  </a:lnTo>
                  <a:lnTo>
                    <a:pt x="0" y="7733284"/>
                  </a:lnTo>
                  <a:lnTo>
                    <a:pt x="0" y="8143875"/>
                  </a:lnTo>
                  <a:lnTo>
                    <a:pt x="16065" y="8143875"/>
                  </a:lnTo>
                  <a:lnTo>
                    <a:pt x="16176206" y="8143875"/>
                  </a:lnTo>
                  <a:lnTo>
                    <a:pt x="16192272" y="8143875"/>
                  </a:lnTo>
                  <a:lnTo>
                    <a:pt x="16192272" y="0"/>
                  </a:lnTo>
                  <a:close/>
                </a:path>
              </a:pathLst>
            </a:custGeom>
            <a:solidFill>
              <a:srgbClr val="3D38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44740" y="1260004"/>
              <a:ext cx="16360775" cy="7835900"/>
            </a:xfrm>
            <a:custGeom>
              <a:avLst/>
              <a:gdLst/>
              <a:ahLst/>
              <a:cxnLst/>
              <a:rect l="l" t="t" r="r" b="b"/>
              <a:pathLst>
                <a:path w="16360775" h="7835900">
                  <a:moveTo>
                    <a:pt x="16360432" y="0"/>
                  </a:moveTo>
                  <a:lnTo>
                    <a:pt x="0" y="0"/>
                  </a:lnTo>
                  <a:lnTo>
                    <a:pt x="0" y="213956"/>
                  </a:lnTo>
                  <a:lnTo>
                    <a:pt x="0" y="7835735"/>
                  </a:lnTo>
                  <a:lnTo>
                    <a:pt x="16360432" y="7835735"/>
                  </a:lnTo>
                  <a:lnTo>
                    <a:pt x="16360432" y="213956"/>
                  </a:lnTo>
                  <a:lnTo>
                    <a:pt x="16360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28776" y="1244053"/>
              <a:ext cx="16392525" cy="7867650"/>
            </a:xfrm>
            <a:custGeom>
              <a:avLst/>
              <a:gdLst/>
              <a:ahLst/>
              <a:cxnLst/>
              <a:rect l="l" t="t" r="r" b="b"/>
              <a:pathLst>
                <a:path w="16392525" h="7867650">
                  <a:moveTo>
                    <a:pt x="16392360" y="0"/>
                  </a:moveTo>
                  <a:lnTo>
                    <a:pt x="16360445" y="0"/>
                  </a:lnTo>
                  <a:lnTo>
                    <a:pt x="16295154" y="0"/>
                  </a:lnTo>
                  <a:lnTo>
                    <a:pt x="16295154" y="31915"/>
                  </a:lnTo>
                  <a:lnTo>
                    <a:pt x="16360445" y="31915"/>
                  </a:lnTo>
                  <a:lnTo>
                    <a:pt x="16360445" y="7835735"/>
                  </a:lnTo>
                  <a:lnTo>
                    <a:pt x="31927" y="7835735"/>
                  </a:lnTo>
                  <a:lnTo>
                    <a:pt x="31927" y="229908"/>
                  </a:lnTo>
                  <a:lnTo>
                    <a:pt x="0" y="229908"/>
                  </a:lnTo>
                  <a:lnTo>
                    <a:pt x="0" y="7867650"/>
                  </a:lnTo>
                  <a:lnTo>
                    <a:pt x="31927" y="7867650"/>
                  </a:lnTo>
                  <a:lnTo>
                    <a:pt x="16360445" y="7867650"/>
                  </a:lnTo>
                  <a:lnTo>
                    <a:pt x="16392360" y="7867650"/>
                  </a:lnTo>
                  <a:lnTo>
                    <a:pt x="16392360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6967" y="3629902"/>
              <a:ext cx="7147774" cy="499198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56125" y="6761960"/>
            <a:ext cx="4537710" cy="2094230"/>
          </a:xfrm>
          <a:prstGeom prst="rect">
            <a:avLst/>
          </a:prstGeom>
          <a:solidFill>
            <a:srgbClr val="FFD4E6"/>
          </a:solidFill>
          <a:ln w="34086">
            <a:solidFill>
              <a:srgbClr val="201138"/>
            </a:solidFill>
          </a:ln>
        </p:spPr>
        <p:txBody>
          <a:bodyPr wrap="square" lIns="0" tIns="188595" rIns="0" bIns="0" rtlCol="0" vert="horz">
            <a:spAutoFit/>
          </a:bodyPr>
          <a:lstStyle/>
          <a:p>
            <a:pPr marL="1118235" marR="386080" indent="-20955">
              <a:lnSpc>
                <a:spcPct val="107100"/>
              </a:lnSpc>
              <a:spcBef>
                <a:spcPts val="1485"/>
              </a:spcBef>
            </a:pPr>
            <a:r>
              <a:rPr dirty="0" sz="2450" spc="200">
                <a:solidFill>
                  <a:srgbClr val="3D386F"/>
                </a:solidFill>
                <a:latin typeface="Cambria"/>
                <a:cs typeface="Cambria"/>
              </a:rPr>
              <a:t>Timur </a:t>
            </a:r>
            <a:r>
              <a:rPr dirty="0" sz="2450" spc="204">
                <a:solidFill>
                  <a:srgbClr val="3D386F"/>
                </a:solidFill>
                <a:latin typeface="Cambria"/>
                <a:cs typeface="Cambria"/>
              </a:rPr>
              <a:t>Mergenov </a:t>
            </a:r>
            <a:r>
              <a:rPr dirty="0" sz="2450" spc="21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450" spc="195">
                <a:solidFill>
                  <a:srgbClr val="3D386F"/>
                </a:solidFill>
                <a:latin typeface="Cambria"/>
                <a:cs typeface="Cambria"/>
              </a:rPr>
              <a:t>Nurgul  </a:t>
            </a:r>
            <a:r>
              <a:rPr dirty="0" sz="2450" spc="190">
                <a:solidFill>
                  <a:srgbClr val="3D386F"/>
                </a:solidFill>
                <a:latin typeface="Cambria"/>
                <a:cs typeface="Cambria"/>
              </a:rPr>
              <a:t>Mazhit </a:t>
            </a:r>
            <a:r>
              <a:rPr dirty="0" sz="2450" spc="19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450" spc="105">
                <a:solidFill>
                  <a:srgbClr val="3D386F"/>
                </a:solidFill>
                <a:latin typeface="Cambria"/>
                <a:cs typeface="Cambria"/>
              </a:rPr>
              <a:t>Ravil </a:t>
            </a:r>
            <a:r>
              <a:rPr dirty="0" sz="2450" spc="140">
                <a:solidFill>
                  <a:srgbClr val="3D386F"/>
                </a:solidFill>
                <a:latin typeface="Cambria"/>
                <a:cs typeface="Cambria"/>
              </a:rPr>
              <a:t>Amangelldiuly </a:t>
            </a:r>
            <a:r>
              <a:rPr dirty="0" sz="2450" spc="-52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450" spc="165">
                <a:solidFill>
                  <a:srgbClr val="3D386F"/>
                </a:solidFill>
                <a:latin typeface="Cambria"/>
                <a:cs typeface="Cambria"/>
              </a:rPr>
              <a:t>Dilnaz</a:t>
            </a:r>
            <a:r>
              <a:rPr dirty="0" sz="2450" spc="11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450" spc="190">
                <a:solidFill>
                  <a:srgbClr val="3D386F"/>
                </a:solidFill>
                <a:latin typeface="Cambria"/>
                <a:cs typeface="Cambria"/>
              </a:rPr>
              <a:t>Anarkul</a:t>
            </a:r>
            <a:endParaRPr sz="245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50366" y="994486"/>
            <a:ext cx="16389985" cy="3909695"/>
            <a:chOff x="950366" y="994486"/>
            <a:chExt cx="16389985" cy="3909695"/>
          </a:xfrm>
        </p:grpSpPr>
        <p:sp>
          <p:nvSpPr>
            <p:cNvPr id="22" name="object 22"/>
            <p:cNvSpPr/>
            <p:nvPr/>
          </p:nvSpPr>
          <p:spPr>
            <a:xfrm>
              <a:off x="966323" y="1010321"/>
              <a:ext cx="16358235" cy="464184"/>
            </a:xfrm>
            <a:custGeom>
              <a:avLst/>
              <a:gdLst/>
              <a:ahLst/>
              <a:cxnLst/>
              <a:rect l="l" t="t" r="r" b="b"/>
              <a:pathLst>
                <a:path w="16358235" h="464184">
                  <a:moveTo>
                    <a:pt x="16357610" y="463629"/>
                  </a:moveTo>
                  <a:lnTo>
                    <a:pt x="0" y="463629"/>
                  </a:lnTo>
                  <a:lnTo>
                    <a:pt x="0" y="0"/>
                  </a:lnTo>
                  <a:lnTo>
                    <a:pt x="16357610" y="0"/>
                  </a:lnTo>
                  <a:lnTo>
                    <a:pt x="16357610" y="463629"/>
                  </a:lnTo>
                  <a:close/>
                </a:path>
              </a:pathLst>
            </a:custGeom>
            <a:solidFill>
              <a:srgbClr val="FFD8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50366" y="994485"/>
              <a:ext cx="16389985" cy="495300"/>
            </a:xfrm>
            <a:custGeom>
              <a:avLst/>
              <a:gdLst/>
              <a:ahLst/>
              <a:cxnLst/>
              <a:rect l="l" t="t" r="r" b="b"/>
              <a:pathLst>
                <a:path w="16389985" h="495300">
                  <a:moveTo>
                    <a:pt x="16389515" y="0"/>
                  </a:moveTo>
                  <a:lnTo>
                    <a:pt x="16357613" y="0"/>
                  </a:lnTo>
                  <a:lnTo>
                    <a:pt x="16357613" y="31673"/>
                  </a:lnTo>
                  <a:lnTo>
                    <a:pt x="16357613" y="463638"/>
                  </a:lnTo>
                  <a:lnTo>
                    <a:pt x="31902" y="463638"/>
                  </a:lnTo>
                  <a:lnTo>
                    <a:pt x="31902" y="31673"/>
                  </a:lnTo>
                  <a:lnTo>
                    <a:pt x="16357613" y="31673"/>
                  </a:lnTo>
                  <a:lnTo>
                    <a:pt x="16357613" y="0"/>
                  </a:lnTo>
                  <a:lnTo>
                    <a:pt x="31902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31902" y="495300"/>
                  </a:lnTo>
                  <a:lnTo>
                    <a:pt x="16357613" y="495300"/>
                  </a:lnTo>
                  <a:lnTo>
                    <a:pt x="16389515" y="495300"/>
                  </a:lnTo>
                  <a:lnTo>
                    <a:pt x="16389515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3358" y="1152365"/>
              <a:ext cx="180974" cy="18097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522790" y="1175473"/>
              <a:ext cx="190500" cy="161925"/>
            </a:xfrm>
            <a:custGeom>
              <a:avLst/>
              <a:gdLst/>
              <a:ahLst/>
              <a:cxnLst/>
              <a:rect l="l" t="t" r="r" b="b"/>
              <a:pathLst>
                <a:path w="190500" h="161925">
                  <a:moveTo>
                    <a:pt x="190373" y="21259"/>
                  </a:moveTo>
                  <a:lnTo>
                    <a:pt x="169405" y="21259"/>
                  </a:lnTo>
                  <a:lnTo>
                    <a:pt x="169405" y="140220"/>
                  </a:lnTo>
                  <a:lnTo>
                    <a:pt x="190373" y="140220"/>
                  </a:lnTo>
                  <a:lnTo>
                    <a:pt x="190373" y="21259"/>
                  </a:lnTo>
                  <a:close/>
                </a:path>
                <a:path w="190500" h="161925">
                  <a:moveTo>
                    <a:pt x="190373" y="0"/>
                  </a:moveTo>
                  <a:lnTo>
                    <a:pt x="0" y="0"/>
                  </a:lnTo>
                  <a:lnTo>
                    <a:pt x="0" y="20675"/>
                  </a:lnTo>
                  <a:lnTo>
                    <a:pt x="0" y="140804"/>
                  </a:lnTo>
                  <a:lnTo>
                    <a:pt x="0" y="161467"/>
                  </a:lnTo>
                  <a:lnTo>
                    <a:pt x="190373" y="161467"/>
                  </a:lnTo>
                  <a:lnTo>
                    <a:pt x="190373" y="140804"/>
                  </a:lnTo>
                  <a:lnTo>
                    <a:pt x="20535" y="140804"/>
                  </a:lnTo>
                  <a:lnTo>
                    <a:pt x="20535" y="20675"/>
                  </a:lnTo>
                  <a:lnTo>
                    <a:pt x="190373" y="20675"/>
                  </a:lnTo>
                  <a:lnTo>
                    <a:pt x="190373" y="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137835" y="1314644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 h="0">
                  <a:moveTo>
                    <a:pt x="0" y="0"/>
                  </a:moveTo>
                  <a:lnTo>
                    <a:pt x="15277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132947" y="3639527"/>
              <a:ext cx="3528695" cy="732155"/>
            </a:xfrm>
            <a:custGeom>
              <a:avLst/>
              <a:gdLst/>
              <a:ahLst/>
              <a:cxnLst/>
              <a:rect l="l" t="t" r="r" b="b"/>
              <a:pathLst>
                <a:path w="3528695" h="732154">
                  <a:moveTo>
                    <a:pt x="1811919" y="287447"/>
                  </a:moveTo>
                  <a:lnTo>
                    <a:pt x="1756324" y="287447"/>
                  </a:lnTo>
                  <a:lnTo>
                    <a:pt x="1760977" y="7090"/>
                  </a:lnTo>
                  <a:lnTo>
                    <a:pt x="1760497" y="6898"/>
                  </a:lnTo>
                  <a:lnTo>
                    <a:pt x="1774657" y="5656"/>
                  </a:lnTo>
                  <a:lnTo>
                    <a:pt x="1788151" y="3973"/>
                  </a:lnTo>
                  <a:lnTo>
                    <a:pt x="1800673" y="4916"/>
                  </a:lnTo>
                  <a:lnTo>
                    <a:pt x="1811919" y="11549"/>
                  </a:lnTo>
                  <a:lnTo>
                    <a:pt x="1813882" y="25042"/>
                  </a:lnTo>
                  <a:lnTo>
                    <a:pt x="1813664" y="37430"/>
                  </a:lnTo>
                  <a:lnTo>
                    <a:pt x="1812573" y="49727"/>
                  </a:lnTo>
                  <a:lnTo>
                    <a:pt x="1811919" y="62951"/>
                  </a:lnTo>
                  <a:lnTo>
                    <a:pt x="1811919" y="287447"/>
                  </a:lnTo>
                  <a:close/>
                </a:path>
                <a:path w="3528695" h="732154">
                  <a:moveTo>
                    <a:pt x="1548371" y="729398"/>
                  </a:moveTo>
                  <a:lnTo>
                    <a:pt x="1497994" y="728594"/>
                  </a:lnTo>
                  <a:lnTo>
                    <a:pt x="1448294" y="719396"/>
                  </a:lnTo>
                  <a:lnTo>
                    <a:pt x="1401291" y="701652"/>
                  </a:lnTo>
                  <a:lnTo>
                    <a:pt x="1358996" y="675204"/>
                  </a:lnTo>
                  <a:lnTo>
                    <a:pt x="1329198" y="648271"/>
                  </a:lnTo>
                  <a:lnTo>
                    <a:pt x="1302892" y="617390"/>
                  </a:lnTo>
                  <a:lnTo>
                    <a:pt x="1280094" y="583892"/>
                  </a:lnTo>
                  <a:lnTo>
                    <a:pt x="1260812" y="549105"/>
                  </a:lnTo>
                  <a:lnTo>
                    <a:pt x="1246194" y="499531"/>
                  </a:lnTo>
                  <a:lnTo>
                    <a:pt x="1241447" y="447495"/>
                  </a:lnTo>
                  <a:lnTo>
                    <a:pt x="1246344" y="395010"/>
                  </a:lnTo>
                  <a:lnTo>
                    <a:pt x="1260661" y="344090"/>
                  </a:lnTo>
                  <a:lnTo>
                    <a:pt x="1284172" y="296749"/>
                  </a:lnTo>
                  <a:lnTo>
                    <a:pt x="1316468" y="254118"/>
                  </a:lnTo>
                  <a:lnTo>
                    <a:pt x="1356646" y="218503"/>
                  </a:lnTo>
                  <a:lnTo>
                    <a:pt x="1403831" y="191636"/>
                  </a:lnTo>
                  <a:lnTo>
                    <a:pt x="1457146" y="175247"/>
                  </a:lnTo>
                  <a:lnTo>
                    <a:pt x="1502899" y="167735"/>
                  </a:lnTo>
                  <a:lnTo>
                    <a:pt x="1549316" y="168015"/>
                  </a:lnTo>
                  <a:lnTo>
                    <a:pt x="1594825" y="175792"/>
                  </a:lnTo>
                  <a:lnTo>
                    <a:pt x="1637857" y="190769"/>
                  </a:lnTo>
                  <a:lnTo>
                    <a:pt x="1676841" y="212647"/>
                  </a:lnTo>
                  <a:lnTo>
                    <a:pt x="1684547" y="217968"/>
                  </a:lnTo>
                  <a:lnTo>
                    <a:pt x="1517532" y="217968"/>
                  </a:lnTo>
                  <a:lnTo>
                    <a:pt x="1476302" y="221949"/>
                  </a:lnTo>
                  <a:lnTo>
                    <a:pt x="1475278" y="221949"/>
                  </a:lnTo>
                  <a:lnTo>
                    <a:pt x="1429358" y="237395"/>
                  </a:lnTo>
                  <a:lnTo>
                    <a:pt x="1388518" y="262572"/>
                  </a:lnTo>
                  <a:lnTo>
                    <a:pt x="1353818" y="295763"/>
                  </a:lnTo>
                  <a:lnTo>
                    <a:pt x="1326320" y="335249"/>
                  </a:lnTo>
                  <a:lnTo>
                    <a:pt x="1307085" y="379313"/>
                  </a:lnTo>
                  <a:lnTo>
                    <a:pt x="1297175" y="426238"/>
                  </a:lnTo>
                  <a:lnTo>
                    <a:pt x="1297651" y="474304"/>
                  </a:lnTo>
                  <a:lnTo>
                    <a:pt x="1308609" y="520173"/>
                  </a:lnTo>
                  <a:lnTo>
                    <a:pt x="1329211" y="561993"/>
                  </a:lnTo>
                  <a:lnTo>
                    <a:pt x="1357891" y="599099"/>
                  </a:lnTo>
                  <a:lnTo>
                    <a:pt x="1393080" y="630826"/>
                  </a:lnTo>
                  <a:lnTo>
                    <a:pt x="1433209" y="656510"/>
                  </a:lnTo>
                  <a:lnTo>
                    <a:pt x="1480186" y="670233"/>
                  </a:lnTo>
                  <a:lnTo>
                    <a:pt x="1528480" y="675204"/>
                  </a:lnTo>
                  <a:lnTo>
                    <a:pt x="1695165" y="675204"/>
                  </a:lnTo>
                  <a:lnTo>
                    <a:pt x="1687513" y="681630"/>
                  </a:lnTo>
                  <a:lnTo>
                    <a:pt x="1644352" y="706391"/>
                  </a:lnTo>
                  <a:lnTo>
                    <a:pt x="1597405" y="721961"/>
                  </a:lnTo>
                  <a:lnTo>
                    <a:pt x="1548371" y="729398"/>
                  </a:lnTo>
                  <a:close/>
                </a:path>
                <a:path w="3528695" h="732154">
                  <a:moveTo>
                    <a:pt x="1695165" y="675204"/>
                  </a:moveTo>
                  <a:lnTo>
                    <a:pt x="1528480" y="675204"/>
                  </a:lnTo>
                  <a:lnTo>
                    <a:pt x="1575884" y="669665"/>
                  </a:lnTo>
                  <a:lnTo>
                    <a:pt x="1620190" y="651859"/>
                  </a:lnTo>
                  <a:lnTo>
                    <a:pt x="1664009" y="627670"/>
                  </a:lnTo>
                  <a:lnTo>
                    <a:pt x="1701064" y="593885"/>
                  </a:lnTo>
                  <a:lnTo>
                    <a:pt x="1730061" y="552575"/>
                  </a:lnTo>
                  <a:lnTo>
                    <a:pt x="1749704" y="505810"/>
                  </a:lnTo>
                  <a:lnTo>
                    <a:pt x="1758698" y="455663"/>
                  </a:lnTo>
                  <a:lnTo>
                    <a:pt x="1755748" y="404203"/>
                  </a:lnTo>
                  <a:lnTo>
                    <a:pt x="1742084" y="353674"/>
                  </a:lnTo>
                  <a:lnTo>
                    <a:pt x="1716588" y="308449"/>
                  </a:lnTo>
                  <a:lnTo>
                    <a:pt x="1681459" y="270344"/>
                  </a:lnTo>
                  <a:lnTo>
                    <a:pt x="1638897" y="241177"/>
                  </a:lnTo>
                  <a:lnTo>
                    <a:pt x="1599545" y="227081"/>
                  </a:lnTo>
                  <a:lnTo>
                    <a:pt x="1558934" y="219504"/>
                  </a:lnTo>
                  <a:lnTo>
                    <a:pt x="1517532" y="217968"/>
                  </a:lnTo>
                  <a:lnTo>
                    <a:pt x="1684547" y="217968"/>
                  </a:lnTo>
                  <a:lnTo>
                    <a:pt x="1699776" y="228481"/>
                  </a:lnTo>
                  <a:lnTo>
                    <a:pt x="1720090" y="246721"/>
                  </a:lnTo>
                  <a:lnTo>
                    <a:pt x="1738650" y="266623"/>
                  </a:lnTo>
                  <a:lnTo>
                    <a:pt x="1756324" y="287447"/>
                  </a:lnTo>
                  <a:lnTo>
                    <a:pt x="1811919" y="287447"/>
                  </a:lnTo>
                  <a:lnTo>
                    <a:pt x="1811919" y="609760"/>
                  </a:lnTo>
                  <a:lnTo>
                    <a:pt x="1760497" y="609760"/>
                  </a:lnTo>
                  <a:lnTo>
                    <a:pt x="1726393" y="648983"/>
                  </a:lnTo>
                  <a:lnTo>
                    <a:pt x="1695165" y="675204"/>
                  </a:lnTo>
                  <a:close/>
                </a:path>
                <a:path w="3528695" h="732154">
                  <a:moveTo>
                    <a:pt x="1475805" y="221997"/>
                  </a:moveTo>
                  <a:lnTo>
                    <a:pt x="1475278" y="221949"/>
                  </a:lnTo>
                  <a:lnTo>
                    <a:pt x="1476302" y="221949"/>
                  </a:lnTo>
                  <a:lnTo>
                    <a:pt x="1475805" y="221997"/>
                  </a:lnTo>
                  <a:close/>
                </a:path>
                <a:path w="3528695" h="732154">
                  <a:moveTo>
                    <a:pt x="1786208" y="720740"/>
                  </a:moveTo>
                  <a:lnTo>
                    <a:pt x="1773352" y="719847"/>
                  </a:lnTo>
                  <a:lnTo>
                    <a:pt x="1760497" y="717166"/>
                  </a:lnTo>
                  <a:lnTo>
                    <a:pt x="1760497" y="609760"/>
                  </a:lnTo>
                  <a:lnTo>
                    <a:pt x="1811919" y="609760"/>
                  </a:lnTo>
                  <a:lnTo>
                    <a:pt x="1811919" y="717166"/>
                  </a:lnTo>
                  <a:lnTo>
                    <a:pt x="1799063" y="719847"/>
                  </a:lnTo>
                  <a:lnTo>
                    <a:pt x="1786208" y="720740"/>
                  </a:lnTo>
                  <a:close/>
                </a:path>
                <a:path w="3528695" h="732154">
                  <a:moveTo>
                    <a:pt x="3528318" y="287975"/>
                  </a:moveTo>
                  <a:lnTo>
                    <a:pt x="3480302" y="287975"/>
                  </a:lnTo>
                  <a:lnTo>
                    <a:pt x="3480350" y="6994"/>
                  </a:lnTo>
                  <a:lnTo>
                    <a:pt x="3491663" y="433"/>
                  </a:lnTo>
                  <a:lnTo>
                    <a:pt x="3504298" y="0"/>
                  </a:lnTo>
                  <a:lnTo>
                    <a:pt x="3517815" y="3063"/>
                  </a:lnTo>
                  <a:lnTo>
                    <a:pt x="3528318" y="6021"/>
                  </a:lnTo>
                  <a:lnTo>
                    <a:pt x="3528318" y="287975"/>
                  </a:lnTo>
                  <a:close/>
                </a:path>
                <a:path w="3528695" h="732154">
                  <a:moveTo>
                    <a:pt x="3228016" y="731901"/>
                  </a:moveTo>
                  <a:lnTo>
                    <a:pt x="3186952" y="725401"/>
                  </a:lnTo>
                  <a:lnTo>
                    <a:pt x="3147651" y="712769"/>
                  </a:lnTo>
                  <a:lnTo>
                    <a:pt x="3110994" y="694438"/>
                  </a:lnTo>
                  <a:lnTo>
                    <a:pt x="3071274" y="668270"/>
                  </a:lnTo>
                  <a:lnTo>
                    <a:pt x="3036715" y="635386"/>
                  </a:lnTo>
                  <a:lnTo>
                    <a:pt x="3007991" y="596896"/>
                  </a:lnTo>
                  <a:lnTo>
                    <a:pt x="2985774" y="553908"/>
                  </a:lnTo>
                  <a:lnTo>
                    <a:pt x="2970735" y="507533"/>
                  </a:lnTo>
                  <a:lnTo>
                    <a:pt x="2964756" y="454383"/>
                  </a:lnTo>
                  <a:lnTo>
                    <a:pt x="2968415" y="401242"/>
                  </a:lnTo>
                  <a:lnTo>
                    <a:pt x="2982587" y="349845"/>
                  </a:lnTo>
                  <a:lnTo>
                    <a:pt x="3008150" y="301928"/>
                  </a:lnTo>
                  <a:lnTo>
                    <a:pt x="3036078" y="265033"/>
                  </a:lnTo>
                  <a:lnTo>
                    <a:pt x="3068935" y="233290"/>
                  </a:lnTo>
                  <a:lnTo>
                    <a:pt x="3106056" y="207383"/>
                  </a:lnTo>
                  <a:lnTo>
                    <a:pt x="3146776" y="187998"/>
                  </a:lnTo>
                  <a:lnTo>
                    <a:pt x="3190430" y="175822"/>
                  </a:lnTo>
                  <a:lnTo>
                    <a:pt x="3235695" y="170819"/>
                  </a:lnTo>
                  <a:lnTo>
                    <a:pt x="3280948" y="172507"/>
                  </a:lnTo>
                  <a:lnTo>
                    <a:pt x="3325073" y="180901"/>
                  </a:lnTo>
                  <a:lnTo>
                    <a:pt x="3366953" y="196018"/>
                  </a:lnTo>
                  <a:lnTo>
                    <a:pt x="3401320" y="215518"/>
                  </a:lnTo>
                  <a:lnTo>
                    <a:pt x="3269691" y="215518"/>
                  </a:lnTo>
                  <a:lnTo>
                    <a:pt x="3231401" y="216763"/>
                  </a:lnTo>
                  <a:lnTo>
                    <a:pt x="3194843" y="221949"/>
                  </a:lnTo>
                  <a:lnTo>
                    <a:pt x="3150481" y="237498"/>
                  </a:lnTo>
                  <a:lnTo>
                    <a:pt x="3109573" y="262262"/>
                  </a:lnTo>
                  <a:lnTo>
                    <a:pt x="3073910" y="294920"/>
                  </a:lnTo>
                  <a:lnTo>
                    <a:pt x="3045230" y="334150"/>
                  </a:lnTo>
                  <a:lnTo>
                    <a:pt x="3028426" y="370738"/>
                  </a:lnTo>
                  <a:lnTo>
                    <a:pt x="3019519" y="409507"/>
                  </a:lnTo>
                  <a:lnTo>
                    <a:pt x="3017627" y="449148"/>
                  </a:lnTo>
                  <a:lnTo>
                    <a:pt x="3021869" y="488354"/>
                  </a:lnTo>
                  <a:lnTo>
                    <a:pt x="3035139" y="531882"/>
                  </a:lnTo>
                  <a:lnTo>
                    <a:pt x="3057389" y="571811"/>
                  </a:lnTo>
                  <a:lnTo>
                    <a:pt x="3087490" y="606796"/>
                  </a:lnTo>
                  <a:lnTo>
                    <a:pt x="3124314" y="635493"/>
                  </a:lnTo>
                  <a:lnTo>
                    <a:pt x="3166733" y="656558"/>
                  </a:lnTo>
                  <a:lnTo>
                    <a:pt x="3239801" y="671524"/>
                  </a:lnTo>
                  <a:lnTo>
                    <a:pt x="3420368" y="671524"/>
                  </a:lnTo>
                  <a:lnTo>
                    <a:pt x="3410348" y="680005"/>
                  </a:lnTo>
                  <a:lnTo>
                    <a:pt x="3366937" y="705875"/>
                  </a:lnTo>
                  <a:lnTo>
                    <a:pt x="3319697" y="723676"/>
                  </a:lnTo>
                  <a:lnTo>
                    <a:pt x="3269961" y="731838"/>
                  </a:lnTo>
                  <a:lnTo>
                    <a:pt x="3228016" y="731901"/>
                  </a:lnTo>
                  <a:close/>
                </a:path>
                <a:path w="3528695" h="732154">
                  <a:moveTo>
                    <a:pt x="3420368" y="671524"/>
                  </a:moveTo>
                  <a:lnTo>
                    <a:pt x="3239801" y="671524"/>
                  </a:lnTo>
                  <a:lnTo>
                    <a:pt x="3277873" y="669309"/>
                  </a:lnTo>
                  <a:lnTo>
                    <a:pt x="3316394" y="661209"/>
                  </a:lnTo>
                  <a:lnTo>
                    <a:pt x="3351178" y="645083"/>
                  </a:lnTo>
                  <a:lnTo>
                    <a:pt x="3384203" y="624798"/>
                  </a:lnTo>
                  <a:lnTo>
                    <a:pt x="3413712" y="599344"/>
                  </a:lnTo>
                  <a:lnTo>
                    <a:pt x="3437946" y="567709"/>
                  </a:lnTo>
                  <a:lnTo>
                    <a:pt x="3461473" y="526091"/>
                  </a:lnTo>
                  <a:lnTo>
                    <a:pt x="3475349" y="480094"/>
                  </a:lnTo>
                  <a:lnTo>
                    <a:pt x="3478702" y="432354"/>
                  </a:lnTo>
                  <a:lnTo>
                    <a:pt x="3470660" y="385503"/>
                  </a:lnTo>
                  <a:lnTo>
                    <a:pt x="3453579" y="335713"/>
                  </a:lnTo>
                  <a:lnTo>
                    <a:pt x="3425102" y="292063"/>
                  </a:lnTo>
                  <a:lnTo>
                    <a:pt x="3387865" y="255407"/>
                  </a:lnTo>
                  <a:lnTo>
                    <a:pt x="3344504" y="226600"/>
                  </a:lnTo>
                  <a:lnTo>
                    <a:pt x="3269691" y="215518"/>
                  </a:lnTo>
                  <a:lnTo>
                    <a:pt x="3401320" y="215518"/>
                  </a:lnTo>
                  <a:lnTo>
                    <a:pt x="3444631" y="249598"/>
                  </a:lnTo>
                  <a:lnTo>
                    <a:pt x="3480302" y="287975"/>
                  </a:lnTo>
                  <a:lnTo>
                    <a:pt x="3528318" y="287975"/>
                  </a:lnTo>
                  <a:lnTo>
                    <a:pt x="3528318" y="610335"/>
                  </a:lnTo>
                  <a:lnTo>
                    <a:pt x="3480350" y="610335"/>
                  </a:lnTo>
                  <a:lnTo>
                    <a:pt x="3448597" y="647635"/>
                  </a:lnTo>
                  <a:lnTo>
                    <a:pt x="3420368" y="671524"/>
                  </a:lnTo>
                  <a:close/>
                </a:path>
                <a:path w="3528695" h="732154">
                  <a:moveTo>
                    <a:pt x="3194891" y="221949"/>
                  </a:moveTo>
                  <a:close/>
                </a:path>
                <a:path w="3528695" h="732154">
                  <a:moveTo>
                    <a:pt x="3506061" y="720836"/>
                  </a:moveTo>
                  <a:lnTo>
                    <a:pt x="3493206" y="719942"/>
                  </a:lnTo>
                  <a:lnTo>
                    <a:pt x="3480350" y="717261"/>
                  </a:lnTo>
                  <a:lnTo>
                    <a:pt x="3480350" y="610335"/>
                  </a:lnTo>
                  <a:lnTo>
                    <a:pt x="3528318" y="610335"/>
                  </a:lnTo>
                  <a:lnTo>
                    <a:pt x="3528318" y="717982"/>
                  </a:lnTo>
                  <a:lnTo>
                    <a:pt x="3518917" y="719942"/>
                  </a:lnTo>
                  <a:lnTo>
                    <a:pt x="3506061" y="720836"/>
                  </a:lnTo>
                  <a:close/>
                </a:path>
                <a:path w="3528695" h="732154">
                  <a:moveTo>
                    <a:pt x="2830691" y="11611"/>
                  </a:moveTo>
                  <a:lnTo>
                    <a:pt x="2830332" y="11597"/>
                  </a:lnTo>
                  <a:lnTo>
                    <a:pt x="2830812" y="11549"/>
                  </a:lnTo>
                  <a:close/>
                </a:path>
                <a:path w="3528695" h="732154">
                  <a:moveTo>
                    <a:pt x="2841449" y="79529"/>
                  </a:moveTo>
                  <a:lnTo>
                    <a:pt x="2825008" y="77509"/>
                  </a:lnTo>
                  <a:lnTo>
                    <a:pt x="2811625" y="67650"/>
                  </a:lnTo>
                  <a:lnTo>
                    <a:pt x="2803176" y="51453"/>
                  </a:lnTo>
                  <a:lnTo>
                    <a:pt x="2805083" y="34169"/>
                  </a:lnTo>
                  <a:lnTo>
                    <a:pt x="2815058" y="19600"/>
                  </a:lnTo>
                  <a:lnTo>
                    <a:pt x="2830691" y="11611"/>
                  </a:lnTo>
                  <a:lnTo>
                    <a:pt x="2850648" y="12400"/>
                  </a:lnTo>
                  <a:lnTo>
                    <a:pt x="2866578" y="25035"/>
                  </a:lnTo>
                  <a:lnTo>
                    <a:pt x="2873740" y="43801"/>
                  </a:lnTo>
                  <a:lnTo>
                    <a:pt x="2867748" y="62999"/>
                  </a:lnTo>
                  <a:lnTo>
                    <a:pt x="2857009" y="74446"/>
                  </a:lnTo>
                  <a:lnTo>
                    <a:pt x="2841449" y="79529"/>
                  </a:lnTo>
                  <a:close/>
                </a:path>
                <a:path w="3528695" h="732154">
                  <a:moveTo>
                    <a:pt x="296541" y="728204"/>
                  </a:moveTo>
                  <a:lnTo>
                    <a:pt x="249371" y="726084"/>
                  </a:lnTo>
                  <a:lnTo>
                    <a:pt x="202192" y="716088"/>
                  </a:lnTo>
                  <a:lnTo>
                    <a:pt x="155863" y="698657"/>
                  </a:lnTo>
                  <a:lnTo>
                    <a:pt x="116195" y="674645"/>
                  </a:lnTo>
                  <a:lnTo>
                    <a:pt x="81587" y="645178"/>
                  </a:lnTo>
                  <a:lnTo>
                    <a:pt x="52432" y="611037"/>
                  </a:lnTo>
                  <a:lnTo>
                    <a:pt x="29121" y="572999"/>
                  </a:lnTo>
                  <a:lnTo>
                    <a:pt x="12045" y="531845"/>
                  </a:lnTo>
                  <a:lnTo>
                    <a:pt x="1597" y="488353"/>
                  </a:lnTo>
                  <a:lnTo>
                    <a:pt x="0" y="449155"/>
                  </a:lnTo>
                  <a:lnTo>
                    <a:pt x="2773" y="409525"/>
                  </a:lnTo>
                  <a:lnTo>
                    <a:pt x="10798" y="370758"/>
                  </a:lnTo>
                  <a:lnTo>
                    <a:pt x="24958" y="334149"/>
                  </a:lnTo>
                  <a:lnTo>
                    <a:pt x="49321" y="292148"/>
                  </a:lnTo>
                  <a:lnTo>
                    <a:pt x="79654" y="255208"/>
                  </a:lnTo>
                  <a:lnTo>
                    <a:pt x="114922" y="223723"/>
                  </a:lnTo>
                  <a:lnTo>
                    <a:pt x="154092" y="198088"/>
                  </a:lnTo>
                  <a:lnTo>
                    <a:pt x="196129" y="178697"/>
                  </a:lnTo>
                  <a:lnTo>
                    <a:pt x="239999" y="165945"/>
                  </a:lnTo>
                  <a:lnTo>
                    <a:pt x="286203" y="161689"/>
                  </a:lnTo>
                  <a:lnTo>
                    <a:pt x="332350" y="164105"/>
                  </a:lnTo>
                  <a:lnTo>
                    <a:pt x="376752" y="174406"/>
                  </a:lnTo>
                  <a:lnTo>
                    <a:pt x="417674" y="193899"/>
                  </a:lnTo>
                  <a:lnTo>
                    <a:pt x="447623" y="210606"/>
                  </a:lnTo>
                  <a:lnTo>
                    <a:pt x="455011" y="216247"/>
                  </a:lnTo>
                  <a:lnTo>
                    <a:pt x="291618" y="216247"/>
                  </a:lnTo>
                  <a:lnTo>
                    <a:pt x="244748" y="221517"/>
                  </a:lnTo>
                  <a:lnTo>
                    <a:pt x="244652" y="222045"/>
                  </a:lnTo>
                  <a:lnTo>
                    <a:pt x="198380" y="238341"/>
                  </a:lnTo>
                  <a:lnTo>
                    <a:pt x="156143" y="263646"/>
                  </a:lnTo>
                  <a:lnTo>
                    <a:pt x="119745" y="297105"/>
                  </a:lnTo>
                  <a:lnTo>
                    <a:pt x="90990" y="337865"/>
                  </a:lnTo>
                  <a:lnTo>
                    <a:pt x="71679" y="385071"/>
                  </a:lnTo>
                  <a:lnTo>
                    <a:pt x="63341" y="432690"/>
                  </a:lnTo>
                  <a:lnTo>
                    <a:pt x="65784" y="480726"/>
                  </a:lnTo>
                  <a:lnTo>
                    <a:pt x="78101" y="527198"/>
                  </a:lnTo>
                  <a:lnTo>
                    <a:pt x="99383" y="570126"/>
                  </a:lnTo>
                  <a:lnTo>
                    <a:pt x="128725" y="607529"/>
                  </a:lnTo>
                  <a:lnTo>
                    <a:pt x="165217" y="637426"/>
                  </a:lnTo>
                  <a:lnTo>
                    <a:pt x="209556" y="660290"/>
                  </a:lnTo>
                  <a:lnTo>
                    <a:pt x="256944" y="673070"/>
                  </a:lnTo>
                  <a:lnTo>
                    <a:pt x="305214" y="676204"/>
                  </a:lnTo>
                  <a:lnTo>
                    <a:pt x="451005" y="676204"/>
                  </a:lnTo>
                  <a:lnTo>
                    <a:pt x="442162" y="683421"/>
                  </a:lnTo>
                  <a:lnTo>
                    <a:pt x="395569" y="708401"/>
                  </a:lnTo>
                  <a:lnTo>
                    <a:pt x="342843" y="722008"/>
                  </a:lnTo>
                  <a:lnTo>
                    <a:pt x="296541" y="728204"/>
                  </a:lnTo>
                  <a:close/>
                </a:path>
                <a:path w="3528695" h="732154">
                  <a:moveTo>
                    <a:pt x="573672" y="282700"/>
                  </a:moveTo>
                  <a:lnTo>
                    <a:pt x="525123" y="282700"/>
                  </a:lnTo>
                  <a:lnTo>
                    <a:pt x="525123" y="170500"/>
                  </a:lnTo>
                  <a:lnTo>
                    <a:pt x="571892" y="170500"/>
                  </a:lnTo>
                  <a:lnTo>
                    <a:pt x="572857" y="216247"/>
                  </a:lnTo>
                  <a:lnTo>
                    <a:pt x="572965" y="222045"/>
                  </a:lnTo>
                  <a:lnTo>
                    <a:pt x="573591" y="269893"/>
                  </a:lnTo>
                  <a:lnTo>
                    <a:pt x="573672" y="282700"/>
                  </a:lnTo>
                  <a:close/>
                </a:path>
                <a:path w="3528695" h="732154">
                  <a:moveTo>
                    <a:pt x="451005" y="676204"/>
                  </a:moveTo>
                  <a:lnTo>
                    <a:pt x="305214" y="676204"/>
                  </a:lnTo>
                  <a:lnTo>
                    <a:pt x="352197" y="670128"/>
                  </a:lnTo>
                  <a:lnTo>
                    <a:pt x="395217" y="652300"/>
                  </a:lnTo>
                  <a:lnTo>
                    <a:pt x="433739" y="627289"/>
                  </a:lnTo>
                  <a:lnTo>
                    <a:pt x="466646" y="595771"/>
                  </a:lnTo>
                  <a:lnTo>
                    <a:pt x="492826" y="558424"/>
                  </a:lnTo>
                  <a:lnTo>
                    <a:pt x="511164" y="515924"/>
                  </a:lnTo>
                  <a:lnTo>
                    <a:pt x="521810" y="470293"/>
                  </a:lnTo>
                  <a:lnTo>
                    <a:pt x="521553" y="423498"/>
                  </a:lnTo>
                  <a:lnTo>
                    <a:pt x="511170" y="377483"/>
                  </a:lnTo>
                  <a:lnTo>
                    <a:pt x="491404" y="334149"/>
                  </a:lnTo>
                  <a:lnTo>
                    <a:pt x="463130" y="295574"/>
                  </a:lnTo>
                  <a:lnTo>
                    <a:pt x="427028" y="263569"/>
                  </a:lnTo>
                  <a:lnTo>
                    <a:pt x="385393" y="237282"/>
                  </a:lnTo>
                  <a:lnTo>
                    <a:pt x="339378" y="221505"/>
                  </a:lnTo>
                  <a:lnTo>
                    <a:pt x="291618" y="216247"/>
                  </a:lnTo>
                  <a:lnTo>
                    <a:pt x="455011" y="216247"/>
                  </a:lnTo>
                  <a:lnTo>
                    <a:pt x="474942" y="231467"/>
                  </a:lnTo>
                  <a:lnTo>
                    <a:pt x="500489" y="255744"/>
                  </a:lnTo>
                  <a:lnTo>
                    <a:pt x="525123" y="282700"/>
                  </a:lnTo>
                  <a:lnTo>
                    <a:pt x="573672" y="282700"/>
                  </a:lnTo>
                  <a:lnTo>
                    <a:pt x="573905" y="319595"/>
                  </a:lnTo>
                  <a:lnTo>
                    <a:pt x="573779" y="419004"/>
                  </a:lnTo>
                  <a:lnTo>
                    <a:pt x="573465" y="468709"/>
                  </a:lnTo>
                  <a:lnTo>
                    <a:pt x="572330" y="609808"/>
                  </a:lnTo>
                  <a:lnTo>
                    <a:pt x="520470" y="609808"/>
                  </a:lnTo>
                  <a:lnTo>
                    <a:pt x="483501" y="649685"/>
                  </a:lnTo>
                  <a:lnTo>
                    <a:pt x="451005" y="676204"/>
                  </a:lnTo>
                  <a:close/>
                </a:path>
                <a:path w="3528695" h="732154">
                  <a:moveTo>
                    <a:pt x="547944" y="720702"/>
                  </a:moveTo>
                  <a:lnTo>
                    <a:pt x="534427" y="719830"/>
                  </a:lnTo>
                  <a:lnTo>
                    <a:pt x="520470" y="717213"/>
                  </a:lnTo>
                  <a:lnTo>
                    <a:pt x="520470" y="609808"/>
                  </a:lnTo>
                  <a:lnTo>
                    <a:pt x="572330" y="609808"/>
                  </a:lnTo>
                  <a:lnTo>
                    <a:pt x="572094" y="649685"/>
                  </a:lnTo>
                  <a:lnTo>
                    <a:pt x="571978" y="676204"/>
                  </a:lnTo>
                  <a:lnTo>
                    <a:pt x="571892" y="717213"/>
                  </a:lnTo>
                  <a:lnTo>
                    <a:pt x="560579" y="719830"/>
                  </a:lnTo>
                  <a:lnTo>
                    <a:pt x="547944" y="720702"/>
                  </a:lnTo>
                  <a:close/>
                </a:path>
                <a:path w="3528695" h="732154">
                  <a:moveTo>
                    <a:pt x="710376" y="720836"/>
                  </a:moveTo>
                  <a:lnTo>
                    <a:pt x="697521" y="719942"/>
                  </a:lnTo>
                  <a:lnTo>
                    <a:pt x="684665" y="717261"/>
                  </a:lnTo>
                  <a:lnTo>
                    <a:pt x="684665" y="423334"/>
                  </a:lnTo>
                  <a:lnTo>
                    <a:pt x="686283" y="376377"/>
                  </a:lnTo>
                  <a:lnTo>
                    <a:pt x="696422" y="331442"/>
                  </a:lnTo>
                  <a:lnTo>
                    <a:pt x="714637" y="289426"/>
                  </a:lnTo>
                  <a:lnTo>
                    <a:pt x="740479" y="251223"/>
                  </a:lnTo>
                  <a:lnTo>
                    <a:pt x="773503" y="217729"/>
                  </a:lnTo>
                  <a:lnTo>
                    <a:pt x="773886" y="217154"/>
                  </a:lnTo>
                  <a:lnTo>
                    <a:pt x="814805" y="189676"/>
                  </a:lnTo>
                  <a:lnTo>
                    <a:pt x="860217" y="171358"/>
                  </a:lnTo>
                  <a:lnTo>
                    <a:pt x="908325" y="162199"/>
                  </a:lnTo>
                  <a:lnTo>
                    <a:pt x="957332" y="162199"/>
                  </a:lnTo>
                  <a:lnTo>
                    <a:pt x="1005441" y="171358"/>
                  </a:lnTo>
                  <a:lnTo>
                    <a:pt x="1050853" y="189676"/>
                  </a:lnTo>
                  <a:lnTo>
                    <a:pt x="1091772" y="217154"/>
                  </a:lnTo>
                  <a:lnTo>
                    <a:pt x="932421" y="217250"/>
                  </a:lnTo>
                  <a:lnTo>
                    <a:pt x="889407" y="222469"/>
                  </a:lnTo>
                  <a:lnTo>
                    <a:pt x="849336" y="237253"/>
                  </a:lnTo>
                  <a:lnTo>
                    <a:pt x="813435" y="260293"/>
                  </a:lnTo>
                  <a:lnTo>
                    <a:pt x="782932" y="290282"/>
                  </a:lnTo>
                  <a:lnTo>
                    <a:pt x="759055" y="325911"/>
                  </a:lnTo>
                  <a:lnTo>
                    <a:pt x="743031" y="365871"/>
                  </a:lnTo>
                  <a:lnTo>
                    <a:pt x="736087" y="408854"/>
                  </a:lnTo>
                  <a:lnTo>
                    <a:pt x="736087" y="717261"/>
                  </a:lnTo>
                  <a:lnTo>
                    <a:pt x="723232" y="719942"/>
                  </a:lnTo>
                  <a:lnTo>
                    <a:pt x="710376" y="720836"/>
                  </a:lnTo>
                  <a:close/>
                </a:path>
                <a:path w="3528695" h="732154">
                  <a:moveTo>
                    <a:pt x="1157656" y="720654"/>
                  </a:moveTo>
                  <a:lnTo>
                    <a:pt x="1145133" y="719782"/>
                  </a:lnTo>
                  <a:lnTo>
                    <a:pt x="1133888" y="717166"/>
                  </a:lnTo>
                  <a:lnTo>
                    <a:pt x="1133888" y="404155"/>
                  </a:lnTo>
                  <a:lnTo>
                    <a:pt x="1126682" y="361186"/>
                  </a:lnTo>
                  <a:lnTo>
                    <a:pt x="1109978" y="321322"/>
                  </a:lnTo>
                  <a:lnTo>
                    <a:pt x="1085158" y="285953"/>
                  </a:lnTo>
                  <a:lnTo>
                    <a:pt x="1053608" y="256471"/>
                  </a:lnTo>
                  <a:lnTo>
                    <a:pt x="1016712" y="234266"/>
                  </a:lnTo>
                  <a:lnTo>
                    <a:pt x="975855" y="220729"/>
                  </a:lnTo>
                  <a:lnTo>
                    <a:pt x="932421" y="217250"/>
                  </a:lnTo>
                  <a:lnTo>
                    <a:pt x="1091868" y="217250"/>
                  </a:lnTo>
                  <a:lnTo>
                    <a:pt x="1123051" y="248340"/>
                  </a:lnTo>
                  <a:lnTo>
                    <a:pt x="1148942" y="284903"/>
                  </a:lnTo>
                  <a:lnTo>
                    <a:pt x="1168548" y="325498"/>
                  </a:lnTo>
                  <a:lnTo>
                    <a:pt x="1180969" y="368782"/>
                  </a:lnTo>
                  <a:lnTo>
                    <a:pt x="1185310" y="413409"/>
                  </a:lnTo>
                  <a:lnTo>
                    <a:pt x="1185310" y="717166"/>
                  </a:lnTo>
                  <a:lnTo>
                    <a:pt x="1171150" y="719782"/>
                  </a:lnTo>
                  <a:lnTo>
                    <a:pt x="1157656" y="720654"/>
                  </a:lnTo>
                  <a:close/>
                </a:path>
                <a:path w="3528695" h="732154">
                  <a:moveTo>
                    <a:pt x="1932163" y="722374"/>
                  </a:moveTo>
                  <a:lnTo>
                    <a:pt x="1904690" y="721193"/>
                  </a:lnTo>
                  <a:lnTo>
                    <a:pt x="1904690" y="399360"/>
                  </a:lnTo>
                  <a:lnTo>
                    <a:pt x="1905169" y="399360"/>
                  </a:lnTo>
                  <a:lnTo>
                    <a:pt x="1910639" y="351154"/>
                  </a:lnTo>
                  <a:lnTo>
                    <a:pt x="1926134" y="305586"/>
                  </a:lnTo>
                  <a:lnTo>
                    <a:pt x="1950284" y="263968"/>
                  </a:lnTo>
                  <a:lnTo>
                    <a:pt x="1981720" y="227613"/>
                  </a:lnTo>
                  <a:lnTo>
                    <a:pt x="2019073" y="197832"/>
                  </a:lnTo>
                  <a:lnTo>
                    <a:pt x="2060971" y="175937"/>
                  </a:lnTo>
                  <a:lnTo>
                    <a:pt x="2106045" y="163240"/>
                  </a:lnTo>
                  <a:lnTo>
                    <a:pt x="2152925" y="161054"/>
                  </a:lnTo>
                  <a:lnTo>
                    <a:pt x="2153579" y="172290"/>
                  </a:lnTo>
                  <a:lnTo>
                    <a:pt x="2154670" y="184411"/>
                  </a:lnTo>
                  <a:lnTo>
                    <a:pt x="2121370" y="215026"/>
                  </a:lnTo>
                  <a:lnTo>
                    <a:pt x="2110857" y="217154"/>
                  </a:lnTo>
                  <a:lnTo>
                    <a:pt x="2069952" y="231967"/>
                  </a:lnTo>
                  <a:lnTo>
                    <a:pt x="2032573" y="255106"/>
                  </a:lnTo>
                  <a:lnTo>
                    <a:pt x="2000446" y="286120"/>
                  </a:lnTo>
                  <a:lnTo>
                    <a:pt x="1975299" y="324560"/>
                  </a:lnTo>
                  <a:lnTo>
                    <a:pt x="1962446" y="363896"/>
                  </a:lnTo>
                  <a:lnTo>
                    <a:pt x="1956945" y="404490"/>
                  </a:lnTo>
                  <a:lnTo>
                    <a:pt x="1955825" y="445876"/>
                  </a:lnTo>
                  <a:lnTo>
                    <a:pt x="1956048" y="478380"/>
                  </a:lnTo>
                  <a:lnTo>
                    <a:pt x="1956112" y="716542"/>
                  </a:lnTo>
                  <a:lnTo>
                    <a:pt x="1944799" y="721213"/>
                  </a:lnTo>
                  <a:lnTo>
                    <a:pt x="1932163" y="722374"/>
                  </a:lnTo>
                  <a:close/>
                </a:path>
                <a:path w="3528695" h="732154">
                  <a:moveTo>
                    <a:pt x="2485615" y="170452"/>
                  </a:moveTo>
                  <a:lnTo>
                    <a:pt x="2372668" y="170452"/>
                  </a:lnTo>
                  <a:lnTo>
                    <a:pt x="2423062" y="164402"/>
                  </a:lnTo>
                  <a:lnTo>
                    <a:pt x="2474342" y="167545"/>
                  </a:lnTo>
                  <a:lnTo>
                    <a:pt x="2485615" y="170452"/>
                  </a:lnTo>
                  <a:close/>
                </a:path>
                <a:path w="3528695" h="732154">
                  <a:moveTo>
                    <a:pt x="2461025" y="731214"/>
                  </a:moveTo>
                  <a:lnTo>
                    <a:pt x="2411365" y="731059"/>
                  </a:lnTo>
                  <a:lnTo>
                    <a:pt x="2361695" y="723027"/>
                  </a:lnTo>
                  <a:lnTo>
                    <a:pt x="2313770" y="706239"/>
                  </a:lnTo>
                  <a:lnTo>
                    <a:pt x="2269344" y="679813"/>
                  </a:lnTo>
                  <a:lnTo>
                    <a:pt x="2237637" y="654163"/>
                  </a:lnTo>
                  <a:lnTo>
                    <a:pt x="2209871" y="624252"/>
                  </a:lnTo>
                  <a:lnTo>
                    <a:pt x="2186636" y="590703"/>
                  </a:lnTo>
                  <a:lnTo>
                    <a:pt x="2168411" y="554226"/>
                  </a:lnTo>
                  <a:lnTo>
                    <a:pt x="2155545" y="515534"/>
                  </a:lnTo>
                  <a:lnTo>
                    <a:pt x="2147169" y="449822"/>
                  </a:lnTo>
                  <a:lnTo>
                    <a:pt x="2151918" y="398221"/>
                  </a:lnTo>
                  <a:lnTo>
                    <a:pt x="2166308" y="348293"/>
                  </a:lnTo>
                  <a:lnTo>
                    <a:pt x="2189909" y="300873"/>
                  </a:lnTo>
                  <a:lnTo>
                    <a:pt x="2216050" y="261694"/>
                  </a:lnTo>
                  <a:lnTo>
                    <a:pt x="2248683" y="228572"/>
                  </a:lnTo>
                  <a:lnTo>
                    <a:pt x="2286475" y="201950"/>
                  </a:lnTo>
                  <a:lnTo>
                    <a:pt x="2328088" y="182269"/>
                  </a:lnTo>
                  <a:lnTo>
                    <a:pt x="2372188" y="169972"/>
                  </a:lnTo>
                  <a:lnTo>
                    <a:pt x="2372668" y="170452"/>
                  </a:lnTo>
                  <a:lnTo>
                    <a:pt x="2485615" y="170452"/>
                  </a:lnTo>
                  <a:lnTo>
                    <a:pt x="2523869" y="180317"/>
                  </a:lnTo>
                  <a:lnTo>
                    <a:pt x="2569002" y="203153"/>
                  </a:lnTo>
                  <a:lnTo>
                    <a:pt x="2589521" y="217708"/>
                  </a:lnTo>
                  <a:lnTo>
                    <a:pt x="2422300" y="217708"/>
                  </a:lnTo>
                  <a:lnTo>
                    <a:pt x="2387982" y="221374"/>
                  </a:lnTo>
                  <a:lnTo>
                    <a:pt x="2381542" y="221374"/>
                  </a:lnTo>
                  <a:lnTo>
                    <a:pt x="2335378" y="236833"/>
                  </a:lnTo>
                  <a:lnTo>
                    <a:pt x="2293968" y="262105"/>
                  </a:lnTo>
                  <a:lnTo>
                    <a:pt x="2258617" y="295553"/>
                  </a:lnTo>
                  <a:lnTo>
                    <a:pt x="2230630" y="335541"/>
                  </a:lnTo>
                  <a:lnTo>
                    <a:pt x="2211314" y="380433"/>
                  </a:lnTo>
                  <a:lnTo>
                    <a:pt x="2201974" y="428591"/>
                  </a:lnTo>
                  <a:lnTo>
                    <a:pt x="2203916" y="478380"/>
                  </a:lnTo>
                  <a:lnTo>
                    <a:pt x="2214511" y="522125"/>
                  </a:lnTo>
                  <a:lnTo>
                    <a:pt x="2232559" y="561937"/>
                  </a:lnTo>
                  <a:lnTo>
                    <a:pt x="2258494" y="597370"/>
                  </a:lnTo>
                  <a:lnTo>
                    <a:pt x="2292753" y="627980"/>
                  </a:lnTo>
                  <a:lnTo>
                    <a:pt x="2336009" y="656903"/>
                  </a:lnTo>
                  <a:lnTo>
                    <a:pt x="2386327" y="673550"/>
                  </a:lnTo>
                  <a:lnTo>
                    <a:pt x="2440223" y="677924"/>
                  </a:lnTo>
                  <a:lnTo>
                    <a:pt x="2595422" y="677924"/>
                  </a:lnTo>
                  <a:lnTo>
                    <a:pt x="2555692" y="702775"/>
                  </a:lnTo>
                  <a:lnTo>
                    <a:pt x="2509454" y="721470"/>
                  </a:lnTo>
                  <a:lnTo>
                    <a:pt x="2461025" y="731214"/>
                  </a:lnTo>
                  <a:close/>
                </a:path>
                <a:path w="3528695" h="732154">
                  <a:moveTo>
                    <a:pt x="2595422" y="677924"/>
                  </a:moveTo>
                  <a:lnTo>
                    <a:pt x="2440223" y="677924"/>
                  </a:lnTo>
                  <a:lnTo>
                    <a:pt x="2494219" y="670032"/>
                  </a:lnTo>
                  <a:lnTo>
                    <a:pt x="2525552" y="657770"/>
                  </a:lnTo>
                  <a:lnTo>
                    <a:pt x="2582983" y="622710"/>
                  </a:lnTo>
                  <a:lnTo>
                    <a:pt x="2633708" y="565186"/>
                  </a:lnTo>
                  <a:lnTo>
                    <a:pt x="2652628" y="525232"/>
                  </a:lnTo>
                  <a:lnTo>
                    <a:pt x="2663660" y="481870"/>
                  </a:lnTo>
                  <a:lnTo>
                    <a:pt x="2667240" y="436904"/>
                  </a:lnTo>
                  <a:lnTo>
                    <a:pt x="2659545" y="390058"/>
                  </a:lnTo>
                  <a:lnTo>
                    <a:pt x="2642641" y="345907"/>
                  </a:lnTo>
                  <a:lnTo>
                    <a:pt x="2617431" y="306019"/>
                  </a:lnTo>
                  <a:lnTo>
                    <a:pt x="2584813" y="271961"/>
                  </a:lnTo>
                  <a:lnTo>
                    <a:pt x="2545689" y="245300"/>
                  </a:lnTo>
                  <a:lnTo>
                    <a:pt x="2505662" y="228503"/>
                  </a:lnTo>
                  <a:lnTo>
                    <a:pt x="2463927" y="219599"/>
                  </a:lnTo>
                  <a:lnTo>
                    <a:pt x="2422300" y="217708"/>
                  </a:lnTo>
                  <a:lnTo>
                    <a:pt x="2589521" y="217708"/>
                  </a:lnTo>
                  <a:lnTo>
                    <a:pt x="2644607" y="266193"/>
                  </a:lnTo>
                  <a:lnTo>
                    <a:pt x="2673995" y="306125"/>
                  </a:lnTo>
                  <a:lnTo>
                    <a:pt x="2695991" y="350757"/>
                  </a:lnTo>
                  <a:lnTo>
                    <a:pt x="2709261" y="399408"/>
                  </a:lnTo>
                  <a:lnTo>
                    <a:pt x="2713562" y="438680"/>
                  </a:lnTo>
                  <a:lnTo>
                    <a:pt x="2712115" y="478823"/>
                  </a:lnTo>
                  <a:lnTo>
                    <a:pt x="2704445" y="518985"/>
                  </a:lnTo>
                  <a:lnTo>
                    <a:pt x="2690074" y="558311"/>
                  </a:lnTo>
                  <a:lnTo>
                    <a:pt x="2666928" y="602898"/>
                  </a:lnTo>
                  <a:lnTo>
                    <a:pt x="2635861" y="642498"/>
                  </a:lnTo>
                  <a:lnTo>
                    <a:pt x="2598304" y="676121"/>
                  </a:lnTo>
                  <a:lnTo>
                    <a:pt x="2595422" y="677924"/>
                  </a:lnTo>
                  <a:close/>
                </a:path>
                <a:path w="3528695" h="732154">
                  <a:moveTo>
                    <a:pt x="2382597" y="221949"/>
                  </a:moveTo>
                  <a:lnTo>
                    <a:pt x="2381542" y="221374"/>
                  </a:lnTo>
                  <a:lnTo>
                    <a:pt x="2387982" y="221374"/>
                  </a:lnTo>
                  <a:lnTo>
                    <a:pt x="2382597" y="221949"/>
                  </a:lnTo>
                  <a:close/>
                </a:path>
                <a:path w="3528695" h="732154">
                  <a:moveTo>
                    <a:pt x="2821459" y="707336"/>
                  </a:moveTo>
                  <a:lnTo>
                    <a:pt x="2812105" y="697986"/>
                  </a:lnTo>
                  <a:lnTo>
                    <a:pt x="2812105" y="183973"/>
                  </a:lnTo>
                  <a:lnTo>
                    <a:pt x="2824152" y="176679"/>
                  </a:lnTo>
                  <a:lnTo>
                    <a:pt x="2838403" y="174635"/>
                  </a:lnTo>
                  <a:lnTo>
                    <a:pt x="2853536" y="176098"/>
                  </a:lnTo>
                  <a:lnTo>
                    <a:pt x="2868228" y="179322"/>
                  </a:lnTo>
                  <a:lnTo>
                    <a:pt x="2868228" y="693335"/>
                  </a:lnTo>
                  <a:lnTo>
                    <a:pt x="2862896" y="704720"/>
                  </a:lnTo>
                  <a:lnTo>
                    <a:pt x="2854384" y="706470"/>
                  </a:lnTo>
                  <a:lnTo>
                    <a:pt x="2834696" y="706470"/>
                  </a:lnTo>
                  <a:lnTo>
                    <a:pt x="2821459" y="707336"/>
                  </a:lnTo>
                  <a:close/>
                </a:path>
                <a:path w="3528695" h="732154">
                  <a:moveTo>
                    <a:pt x="2850114" y="707348"/>
                  </a:moveTo>
                  <a:lnTo>
                    <a:pt x="2834696" y="706470"/>
                  </a:lnTo>
                  <a:lnTo>
                    <a:pt x="2854384" y="706470"/>
                  </a:lnTo>
                  <a:lnTo>
                    <a:pt x="2850114" y="707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337846" y="3101974"/>
              <a:ext cx="1515110" cy="1802130"/>
            </a:xfrm>
            <a:custGeom>
              <a:avLst/>
              <a:gdLst/>
              <a:ahLst/>
              <a:cxnLst/>
              <a:rect l="l" t="t" r="r" b="b"/>
              <a:pathLst>
                <a:path w="1515109" h="1802129">
                  <a:moveTo>
                    <a:pt x="208178" y="704367"/>
                  </a:moveTo>
                  <a:lnTo>
                    <a:pt x="200037" y="659765"/>
                  </a:lnTo>
                  <a:lnTo>
                    <a:pt x="177812" y="623163"/>
                  </a:lnTo>
                  <a:lnTo>
                    <a:pt x="144729" y="598398"/>
                  </a:lnTo>
                  <a:lnTo>
                    <a:pt x="104089" y="589292"/>
                  </a:lnTo>
                  <a:lnTo>
                    <a:pt x="63411" y="598817"/>
                  </a:lnTo>
                  <a:lnTo>
                    <a:pt x="30340" y="623481"/>
                  </a:lnTo>
                  <a:lnTo>
                    <a:pt x="8128" y="660069"/>
                  </a:lnTo>
                  <a:lnTo>
                    <a:pt x="0" y="704850"/>
                  </a:lnTo>
                  <a:lnTo>
                    <a:pt x="0" y="1143482"/>
                  </a:lnTo>
                  <a:lnTo>
                    <a:pt x="8128" y="1188085"/>
                  </a:lnTo>
                  <a:lnTo>
                    <a:pt x="30340" y="1224686"/>
                  </a:lnTo>
                  <a:lnTo>
                    <a:pt x="63411" y="1249451"/>
                  </a:lnTo>
                  <a:lnTo>
                    <a:pt x="104089" y="1258557"/>
                  </a:lnTo>
                  <a:lnTo>
                    <a:pt x="144754" y="1249514"/>
                  </a:lnTo>
                  <a:lnTo>
                    <a:pt x="177825" y="1224851"/>
                  </a:lnTo>
                  <a:lnTo>
                    <a:pt x="200050" y="1188262"/>
                  </a:lnTo>
                  <a:lnTo>
                    <a:pt x="208178" y="1143482"/>
                  </a:lnTo>
                  <a:lnTo>
                    <a:pt x="208178" y="704367"/>
                  </a:lnTo>
                  <a:close/>
                </a:path>
                <a:path w="1515109" h="1802129">
                  <a:moveTo>
                    <a:pt x="1241983" y="606069"/>
                  </a:moveTo>
                  <a:lnTo>
                    <a:pt x="265925" y="606069"/>
                  </a:lnTo>
                  <a:lnTo>
                    <a:pt x="266052" y="1346073"/>
                  </a:lnTo>
                  <a:lnTo>
                    <a:pt x="273697" y="1373797"/>
                  </a:lnTo>
                  <a:lnTo>
                    <a:pt x="293382" y="1401953"/>
                  </a:lnTo>
                  <a:lnTo>
                    <a:pt x="319582" y="1423619"/>
                  </a:lnTo>
                  <a:lnTo>
                    <a:pt x="346849" y="1432280"/>
                  </a:lnTo>
                  <a:lnTo>
                    <a:pt x="461975" y="1432280"/>
                  </a:lnTo>
                  <a:lnTo>
                    <a:pt x="462051" y="1686941"/>
                  </a:lnTo>
                  <a:lnTo>
                    <a:pt x="470103" y="1731289"/>
                  </a:lnTo>
                  <a:lnTo>
                    <a:pt x="492328" y="1767865"/>
                  </a:lnTo>
                  <a:lnTo>
                    <a:pt x="525399" y="1792541"/>
                  </a:lnTo>
                  <a:lnTo>
                    <a:pt x="566064" y="1801583"/>
                  </a:lnTo>
                  <a:lnTo>
                    <a:pt x="606742" y="1792478"/>
                  </a:lnTo>
                  <a:lnTo>
                    <a:pt x="639813" y="1767713"/>
                  </a:lnTo>
                  <a:lnTo>
                    <a:pt x="662025" y="1731111"/>
                  </a:lnTo>
                  <a:lnTo>
                    <a:pt x="670077" y="1686941"/>
                  </a:lnTo>
                  <a:lnTo>
                    <a:pt x="670153" y="1432712"/>
                  </a:lnTo>
                  <a:lnTo>
                    <a:pt x="837755" y="1432712"/>
                  </a:lnTo>
                  <a:lnTo>
                    <a:pt x="837755" y="1686941"/>
                  </a:lnTo>
                  <a:lnTo>
                    <a:pt x="845883" y="1731721"/>
                  </a:lnTo>
                  <a:lnTo>
                    <a:pt x="868108" y="1768297"/>
                  </a:lnTo>
                  <a:lnTo>
                    <a:pt x="901179" y="1792973"/>
                  </a:lnTo>
                  <a:lnTo>
                    <a:pt x="941857" y="1802015"/>
                  </a:lnTo>
                  <a:lnTo>
                    <a:pt x="982522" y="1792909"/>
                  </a:lnTo>
                  <a:lnTo>
                    <a:pt x="1015593" y="1768144"/>
                  </a:lnTo>
                  <a:lnTo>
                    <a:pt x="1037818" y="1731543"/>
                  </a:lnTo>
                  <a:lnTo>
                    <a:pt x="1045946" y="1686941"/>
                  </a:lnTo>
                  <a:lnTo>
                    <a:pt x="1045946" y="1432712"/>
                  </a:lnTo>
                  <a:lnTo>
                    <a:pt x="1161072" y="1432712"/>
                  </a:lnTo>
                  <a:lnTo>
                    <a:pt x="1188339" y="1424863"/>
                  </a:lnTo>
                  <a:lnTo>
                    <a:pt x="1214526" y="1404543"/>
                  </a:lnTo>
                  <a:lnTo>
                    <a:pt x="1234224" y="1376654"/>
                  </a:lnTo>
                  <a:lnTo>
                    <a:pt x="1241983" y="1346073"/>
                  </a:lnTo>
                  <a:lnTo>
                    <a:pt x="1241983" y="606069"/>
                  </a:lnTo>
                  <a:close/>
                </a:path>
                <a:path w="1515109" h="1802129">
                  <a:moveTo>
                    <a:pt x="1242758" y="548779"/>
                  </a:moveTo>
                  <a:lnTo>
                    <a:pt x="1239697" y="499262"/>
                  </a:lnTo>
                  <a:lnTo>
                    <a:pt x="1230731" y="451408"/>
                  </a:lnTo>
                  <a:lnTo>
                    <a:pt x="1216228" y="405498"/>
                  </a:lnTo>
                  <a:lnTo>
                    <a:pt x="1196505" y="361784"/>
                  </a:lnTo>
                  <a:lnTo>
                    <a:pt x="1171943" y="320573"/>
                  </a:lnTo>
                  <a:lnTo>
                    <a:pt x="1142860" y="282143"/>
                  </a:lnTo>
                  <a:lnTo>
                    <a:pt x="1109624" y="246748"/>
                  </a:lnTo>
                  <a:lnTo>
                    <a:pt x="1072578" y="214693"/>
                  </a:lnTo>
                  <a:lnTo>
                    <a:pt x="1034618" y="188048"/>
                  </a:lnTo>
                  <a:lnTo>
                    <a:pt x="1034618" y="346570"/>
                  </a:lnTo>
                  <a:lnTo>
                    <a:pt x="1034199" y="352564"/>
                  </a:lnTo>
                  <a:lnTo>
                    <a:pt x="1011034" y="385927"/>
                  </a:lnTo>
                  <a:lnTo>
                    <a:pt x="982218" y="392887"/>
                  </a:lnTo>
                  <a:lnTo>
                    <a:pt x="976287" y="391782"/>
                  </a:lnTo>
                  <a:lnTo>
                    <a:pt x="943165" y="358660"/>
                  </a:lnTo>
                  <a:lnTo>
                    <a:pt x="942047" y="352729"/>
                  </a:lnTo>
                  <a:lnTo>
                    <a:pt x="942047" y="340410"/>
                  </a:lnTo>
                  <a:lnTo>
                    <a:pt x="964869" y="305993"/>
                  </a:lnTo>
                  <a:lnTo>
                    <a:pt x="982218" y="300253"/>
                  </a:lnTo>
                  <a:lnTo>
                    <a:pt x="988377" y="300355"/>
                  </a:lnTo>
                  <a:lnTo>
                    <a:pt x="1024382" y="319074"/>
                  </a:lnTo>
                  <a:lnTo>
                    <a:pt x="1034618" y="346570"/>
                  </a:lnTo>
                  <a:lnTo>
                    <a:pt x="1034618" y="188048"/>
                  </a:lnTo>
                  <a:lnTo>
                    <a:pt x="1032052" y="186245"/>
                  </a:lnTo>
                  <a:lnTo>
                    <a:pt x="988428" y="161683"/>
                  </a:lnTo>
                  <a:lnTo>
                    <a:pt x="991654" y="155930"/>
                  </a:lnTo>
                  <a:lnTo>
                    <a:pt x="1069352" y="17259"/>
                  </a:lnTo>
                  <a:lnTo>
                    <a:pt x="1075105" y="11506"/>
                  </a:lnTo>
                  <a:lnTo>
                    <a:pt x="1063599" y="5753"/>
                  </a:lnTo>
                  <a:lnTo>
                    <a:pt x="1057833" y="0"/>
                  </a:lnTo>
                  <a:lnTo>
                    <a:pt x="1052080" y="11506"/>
                  </a:lnTo>
                  <a:lnTo>
                    <a:pt x="965403" y="155930"/>
                  </a:lnTo>
                  <a:lnTo>
                    <a:pt x="913790" y="135851"/>
                  </a:lnTo>
                  <a:lnTo>
                    <a:pt x="860945" y="121450"/>
                  </a:lnTo>
                  <a:lnTo>
                    <a:pt x="806869" y="112737"/>
                  </a:lnTo>
                  <a:lnTo>
                    <a:pt x="751560" y="109702"/>
                  </a:lnTo>
                  <a:lnTo>
                    <a:pt x="696252" y="112737"/>
                  </a:lnTo>
                  <a:lnTo>
                    <a:pt x="642175" y="121450"/>
                  </a:lnTo>
                  <a:lnTo>
                    <a:pt x="589330" y="135851"/>
                  </a:lnTo>
                  <a:lnTo>
                    <a:pt x="572211" y="142519"/>
                  </a:lnTo>
                  <a:lnTo>
                    <a:pt x="572211" y="346570"/>
                  </a:lnTo>
                  <a:lnTo>
                    <a:pt x="571779" y="352564"/>
                  </a:lnTo>
                  <a:lnTo>
                    <a:pt x="548614" y="385927"/>
                  </a:lnTo>
                  <a:lnTo>
                    <a:pt x="519811" y="392887"/>
                  </a:lnTo>
                  <a:lnTo>
                    <a:pt x="513867" y="391782"/>
                  </a:lnTo>
                  <a:lnTo>
                    <a:pt x="480745" y="358660"/>
                  </a:lnTo>
                  <a:lnTo>
                    <a:pt x="479628" y="352729"/>
                  </a:lnTo>
                  <a:lnTo>
                    <a:pt x="479628" y="340410"/>
                  </a:lnTo>
                  <a:lnTo>
                    <a:pt x="502450" y="305993"/>
                  </a:lnTo>
                  <a:lnTo>
                    <a:pt x="519811" y="300253"/>
                  </a:lnTo>
                  <a:lnTo>
                    <a:pt x="525970" y="300355"/>
                  </a:lnTo>
                  <a:lnTo>
                    <a:pt x="561962" y="319074"/>
                  </a:lnTo>
                  <a:lnTo>
                    <a:pt x="572211" y="346570"/>
                  </a:lnTo>
                  <a:lnTo>
                    <a:pt x="572211" y="142519"/>
                  </a:lnTo>
                  <a:lnTo>
                    <a:pt x="537718" y="155930"/>
                  </a:lnTo>
                  <a:lnTo>
                    <a:pt x="451370" y="11506"/>
                  </a:lnTo>
                  <a:lnTo>
                    <a:pt x="445617" y="5753"/>
                  </a:lnTo>
                  <a:lnTo>
                    <a:pt x="439864" y="5753"/>
                  </a:lnTo>
                  <a:lnTo>
                    <a:pt x="439864" y="11506"/>
                  </a:lnTo>
                  <a:lnTo>
                    <a:pt x="445617" y="17259"/>
                  </a:lnTo>
                  <a:lnTo>
                    <a:pt x="445046" y="17259"/>
                  </a:lnTo>
                  <a:lnTo>
                    <a:pt x="525970" y="161683"/>
                  </a:lnTo>
                  <a:lnTo>
                    <a:pt x="482333" y="186245"/>
                  </a:lnTo>
                  <a:lnTo>
                    <a:pt x="441807" y="214693"/>
                  </a:lnTo>
                  <a:lnTo>
                    <a:pt x="404761" y="246748"/>
                  </a:lnTo>
                  <a:lnTo>
                    <a:pt x="371538" y="282130"/>
                  </a:lnTo>
                  <a:lnTo>
                    <a:pt x="342455" y="320560"/>
                  </a:lnTo>
                  <a:lnTo>
                    <a:pt x="317893" y="361772"/>
                  </a:lnTo>
                  <a:lnTo>
                    <a:pt x="298183" y="405472"/>
                  </a:lnTo>
                  <a:lnTo>
                    <a:pt x="283667" y="451396"/>
                  </a:lnTo>
                  <a:lnTo>
                    <a:pt x="274701" y="499249"/>
                  </a:lnTo>
                  <a:lnTo>
                    <a:pt x="271640" y="548779"/>
                  </a:lnTo>
                  <a:lnTo>
                    <a:pt x="1242758" y="548779"/>
                  </a:lnTo>
                  <a:close/>
                </a:path>
                <a:path w="1515109" h="1802129">
                  <a:moveTo>
                    <a:pt x="1514500" y="704367"/>
                  </a:moveTo>
                  <a:lnTo>
                    <a:pt x="1506359" y="659765"/>
                  </a:lnTo>
                  <a:lnTo>
                    <a:pt x="1484122" y="623163"/>
                  </a:lnTo>
                  <a:lnTo>
                    <a:pt x="1451051" y="598398"/>
                  </a:lnTo>
                  <a:lnTo>
                    <a:pt x="1410411" y="589292"/>
                  </a:lnTo>
                  <a:lnTo>
                    <a:pt x="1369733" y="598817"/>
                  </a:lnTo>
                  <a:lnTo>
                    <a:pt x="1336662" y="623481"/>
                  </a:lnTo>
                  <a:lnTo>
                    <a:pt x="1314437" y="660069"/>
                  </a:lnTo>
                  <a:lnTo>
                    <a:pt x="1306309" y="704850"/>
                  </a:lnTo>
                  <a:lnTo>
                    <a:pt x="1306309" y="1143482"/>
                  </a:lnTo>
                  <a:lnTo>
                    <a:pt x="1314437" y="1188085"/>
                  </a:lnTo>
                  <a:lnTo>
                    <a:pt x="1336662" y="1224686"/>
                  </a:lnTo>
                  <a:lnTo>
                    <a:pt x="1369733" y="1249451"/>
                  </a:lnTo>
                  <a:lnTo>
                    <a:pt x="1410411" y="1258557"/>
                  </a:lnTo>
                  <a:lnTo>
                    <a:pt x="1451076" y="1249514"/>
                  </a:lnTo>
                  <a:lnTo>
                    <a:pt x="1484147" y="1224851"/>
                  </a:lnTo>
                  <a:lnTo>
                    <a:pt x="1506372" y="1188262"/>
                  </a:lnTo>
                  <a:lnTo>
                    <a:pt x="1514500" y="1143482"/>
                  </a:lnTo>
                  <a:lnTo>
                    <a:pt x="1514500" y="704367"/>
                  </a:lnTo>
                  <a:close/>
                </a:path>
              </a:pathLst>
            </a:custGeom>
            <a:solidFill>
              <a:srgbClr val="A3C6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878895" y="1719292"/>
            <a:ext cx="10241915" cy="12192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800" spc="-185">
                <a:solidFill>
                  <a:srgbClr val="000000"/>
                </a:solidFill>
                <a:latin typeface="Cambria"/>
                <a:cs typeface="Cambria"/>
              </a:rPr>
              <a:t>"EatFit"</a:t>
            </a:r>
            <a:r>
              <a:rPr dirty="0" sz="7800" spc="35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7800" spc="305">
                <a:solidFill>
                  <a:srgbClr val="000000"/>
                </a:solidFill>
                <a:latin typeface="Cambria"/>
                <a:cs typeface="Cambria"/>
              </a:rPr>
              <a:t>Flutter</a:t>
            </a:r>
            <a:r>
              <a:rPr dirty="0" sz="7800" spc="35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7800" spc="390">
                <a:solidFill>
                  <a:srgbClr val="000000"/>
                </a:solidFill>
                <a:latin typeface="Cambria"/>
                <a:cs typeface="Cambria"/>
              </a:rPr>
              <a:t>Project</a:t>
            </a:r>
            <a:endParaRPr sz="7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Profile</a:t>
            </a:r>
            <a:r>
              <a:rPr dirty="0" spc="-745"/>
              <a:t> </a:t>
            </a:r>
            <a:r>
              <a:rPr dirty="0" spc="-13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8935" y="4479335"/>
            <a:ext cx="547052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0980" marR="5080" indent="-1478915">
              <a:lnSpc>
                <a:spcPct val="115799"/>
              </a:lnSpc>
              <a:spcBef>
                <a:spcPts val="100"/>
              </a:spcBef>
            </a:pPr>
            <a:r>
              <a:rPr dirty="0" sz="3400" spc="70">
                <a:solidFill>
                  <a:srgbClr val="FFFFFF"/>
                </a:solidFill>
                <a:latin typeface="Tahoma"/>
                <a:cs typeface="Tahoma"/>
              </a:rPr>
              <a:t>Personal</a:t>
            </a:r>
            <a:r>
              <a:rPr dirty="0" sz="3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3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FFFFFF"/>
                </a:solidFill>
                <a:latin typeface="Tahoma"/>
                <a:cs typeface="Tahoma"/>
              </a:rPr>
              <a:t>about</a:t>
            </a:r>
            <a:r>
              <a:rPr dirty="0" sz="3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Tahoma"/>
                <a:cs typeface="Tahoma"/>
              </a:rPr>
              <a:t>person </a:t>
            </a:r>
            <a:r>
              <a:rPr dirty="0" sz="3400" spc="-10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dirty="0" sz="3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105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3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65">
                <a:solidFill>
                  <a:srgbClr val="FFFFFF"/>
                </a:solidFill>
                <a:latin typeface="Tahoma"/>
                <a:cs typeface="Tahoma"/>
              </a:rPr>
              <a:t>shown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77286"/>
            <a:ext cx="4352924" cy="9134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14089" y="3406352"/>
            <a:ext cx="11615420" cy="2637790"/>
          </a:xfrm>
          <a:prstGeom prst="rect"/>
        </p:spPr>
        <p:txBody>
          <a:bodyPr wrap="square" lIns="0" tIns="16002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260"/>
              </a:spcBef>
            </a:pPr>
            <a:r>
              <a:rPr dirty="0" sz="8000" spc="395">
                <a:solidFill>
                  <a:srgbClr val="FFFFFF"/>
                </a:solidFill>
              </a:rPr>
              <a:t>A</a:t>
            </a:r>
            <a:r>
              <a:rPr dirty="0" sz="8000">
                <a:solidFill>
                  <a:srgbClr val="FFFFFF"/>
                </a:solidFill>
              </a:rPr>
              <a:t>b</a:t>
            </a:r>
            <a:r>
              <a:rPr dirty="0" sz="8000" spc="-585">
                <a:solidFill>
                  <a:srgbClr val="FFFFFF"/>
                </a:solidFill>
              </a:rPr>
              <a:t>o</a:t>
            </a:r>
            <a:r>
              <a:rPr dirty="0" sz="8000" spc="-15">
                <a:solidFill>
                  <a:srgbClr val="FFFFFF"/>
                </a:solidFill>
              </a:rPr>
              <a:t>u</a:t>
            </a:r>
            <a:r>
              <a:rPr dirty="0" sz="8000" spc="-370">
                <a:solidFill>
                  <a:srgbClr val="FFFFFF"/>
                </a:solidFill>
              </a:rPr>
              <a:t>t</a:t>
            </a:r>
            <a:r>
              <a:rPr dirty="0" sz="8000" spc="-605">
                <a:solidFill>
                  <a:srgbClr val="FFFFFF"/>
                </a:solidFill>
              </a:rPr>
              <a:t> </a:t>
            </a:r>
            <a:r>
              <a:rPr dirty="0" sz="8000" spc="395">
                <a:solidFill>
                  <a:srgbClr val="FFFFFF"/>
                </a:solidFill>
              </a:rPr>
              <a:t>A</a:t>
            </a:r>
            <a:r>
              <a:rPr dirty="0" sz="8000">
                <a:solidFill>
                  <a:srgbClr val="FFFFFF"/>
                </a:solidFill>
              </a:rPr>
              <a:t>pp</a:t>
            </a:r>
            <a:r>
              <a:rPr dirty="0" sz="8000" spc="-60">
                <a:solidFill>
                  <a:srgbClr val="FFFFFF"/>
                </a:solidFill>
              </a:rPr>
              <a:t>l</a:t>
            </a:r>
            <a:r>
              <a:rPr dirty="0" sz="8000" spc="335">
                <a:solidFill>
                  <a:srgbClr val="FFFFFF"/>
                </a:solidFill>
              </a:rPr>
              <a:t>i</a:t>
            </a:r>
            <a:r>
              <a:rPr dirty="0" sz="8000" spc="95">
                <a:solidFill>
                  <a:srgbClr val="FFFFFF"/>
                </a:solidFill>
              </a:rPr>
              <a:t>c</a:t>
            </a:r>
            <a:r>
              <a:rPr dirty="0" sz="8000" spc="-395">
                <a:solidFill>
                  <a:srgbClr val="FFFFFF"/>
                </a:solidFill>
              </a:rPr>
              <a:t>a</a:t>
            </a:r>
            <a:r>
              <a:rPr dirty="0" sz="8000" spc="-375">
                <a:solidFill>
                  <a:srgbClr val="FFFFFF"/>
                </a:solidFill>
              </a:rPr>
              <a:t>t</a:t>
            </a:r>
            <a:r>
              <a:rPr dirty="0" sz="8000" spc="335">
                <a:solidFill>
                  <a:srgbClr val="FFFFFF"/>
                </a:solidFill>
              </a:rPr>
              <a:t>i</a:t>
            </a:r>
            <a:r>
              <a:rPr dirty="0" sz="8000" spc="-585">
                <a:solidFill>
                  <a:srgbClr val="FFFFFF"/>
                </a:solidFill>
              </a:rPr>
              <a:t>o</a:t>
            </a:r>
            <a:r>
              <a:rPr dirty="0" sz="8000" spc="-55">
                <a:solidFill>
                  <a:srgbClr val="FFFFFF"/>
                </a:solidFill>
              </a:rPr>
              <a:t>n</a:t>
            </a:r>
            <a:r>
              <a:rPr dirty="0" sz="8000" spc="-605">
                <a:solidFill>
                  <a:srgbClr val="FFFFFF"/>
                </a:solidFill>
              </a:rPr>
              <a:t> </a:t>
            </a:r>
            <a:r>
              <a:rPr dirty="0" sz="8000" spc="310">
                <a:solidFill>
                  <a:srgbClr val="FFFFFF"/>
                </a:solidFill>
              </a:rPr>
              <a:t>P</a:t>
            </a:r>
            <a:r>
              <a:rPr dirty="0" sz="8000" spc="-395">
                <a:solidFill>
                  <a:srgbClr val="FFFFFF"/>
                </a:solidFill>
              </a:rPr>
              <a:t>a</a:t>
            </a:r>
            <a:r>
              <a:rPr dirty="0" sz="8000" spc="-175">
                <a:solidFill>
                  <a:srgbClr val="FFFFFF"/>
                </a:solidFill>
              </a:rPr>
              <a:t>g</a:t>
            </a:r>
            <a:r>
              <a:rPr dirty="0" sz="8000" spc="-215">
                <a:solidFill>
                  <a:srgbClr val="FFFFFF"/>
                </a:solidFill>
              </a:rPr>
              <a:t>e</a:t>
            </a:r>
            <a:endParaRPr sz="8000"/>
          </a:p>
          <a:p>
            <a:pPr marL="2202180" marR="139700" indent="-2190115">
              <a:lnSpc>
                <a:spcPts val="4970"/>
              </a:lnSpc>
            </a:pPr>
            <a:r>
              <a:rPr dirty="0" sz="3600" spc="25">
                <a:solidFill>
                  <a:srgbClr val="FFFFFF"/>
                </a:solidFill>
              </a:rPr>
              <a:t>Here</a:t>
            </a:r>
            <a:r>
              <a:rPr dirty="0" sz="3600" spc="-275">
                <a:solidFill>
                  <a:srgbClr val="FFFFFF"/>
                </a:solidFill>
              </a:rPr>
              <a:t> </a:t>
            </a:r>
            <a:r>
              <a:rPr dirty="0" sz="3600" spc="-140">
                <a:solidFill>
                  <a:srgbClr val="FFFFFF"/>
                </a:solidFill>
              </a:rPr>
              <a:t>you</a:t>
            </a:r>
            <a:r>
              <a:rPr dirty="0" sz="3600" spc="-270">
                <a:solidFill>
                  <a:srgbClr val="FFFFFF"/>
                </a:solidFill>
              </a:rPr>
              <a:t> </a:t>
            </a:r>
            <a:r>
              <a:rPr dirty="0" sz="3600" spc="-60">
                <a:solidFill>
                  <a:srgbClr val="FFFFFF"/>
                </a:solidFill>
              </a:rPr>
              <a:t>can</a:t>
            </a:r>
            <a:r>
              <a:rPr dirty="0" sz="3600" spc="-270">
                <a:solidFill>
                  <a:srgbClr val="FFFFFF"/>
                </a:solidFill>
              </a:rPr>
              <a:t> </a:t>
            </a:r>
            <a:r>
              <a:rPr dirty="0" sz="3600" spc="30">
                <a:solidFill>
                  <a:srgbClr val="FFFFFF"/>
                </a:solidFill>
              </a:rPr>
              <a:t>find</a:t>
            </a:r>
            <a:r>
              <a:rPr dirty="0" sz="3600" spc="-270">
                <a:solidFill>
                  <a:srgbClr val="FFFFFF"/>
                </a:solidFill>
              </a:rPr>
              <a:t> </a:t>
            </a:r>
            <a:r>
              <a:rPr dirty="0" sz="3600" spc="-70">
                <a:solidFill>
                  <a:srgbClr val="FFFFFF"/>
                </a:solidFill>
              </a:rPr>
              <a:t>information</a:t>
            </a:r>
            <a:r>
              <a:rPr dirty="0" sz="3600" spc="-270">
                <a:solidFill>
                  <a:srgbClr val="FFFFFF"/>
                </a:solidFill>
              </a:rPr>
              <a:t> </a:t>
            </a:r>
            <a:r>
              <a:rPr dirty="0" sz="3600" spc="-130">
                <a:solidFill>
                  <a:srgbClr val="FFFFFF"/>
                </a:solidFill>
              </a:rPr>
              <a:t>about</a:t>
            </a:r>
            <a:r>
              <a:rPr dirty="0" sz="3600" spc="-270">
                <a:solidFill>
                  <a:srgbClr val="FFFFFF"/>
                </a:solidFill>
              </a:rPr>
              <a:t> </a:t>
            </a:r>
            <a:r>
              <a:rPr dirty="0" sz="3600" spc="-50">
                <a:solidFill>
                  <a:srgbClr val="FFFFFF"/>
                </a:solidFill>
              </a:rPr>
              <a:t>application</a:t>
            </a:r>
            <a:r>
              <a:rPr dirty="0" sz="3600" spc="-270">
                <a:solidFill>
                  <a:srgbClr val="FFFFFF"/>
                </a:solidFill>
              </a:rPr>
              <a:t> </a:t>
            </a:r>
            <a:r>
              <a:rPr dirty="0" sz="3600" spc="-70">
                <a:solidFill>
                  <a:srgbClr val="FFFFFF"/>
                </a:solidFill>
              </a:rPr>
              <a:t>and </a:t>
            </a:r>
            <a:r>
              <a:rPr dirty="0" sz="3600" spc="-1255">
                <a:solidFill>
                  <a:srgbClr val="FFFFFF"/>
                </a:solidFill>
              </a:rPr>
              <a:t> </a:t>
            </a:r>
            <a:r>
              <a:rPr dirty="0" sz="3600">
                <a:solidFill>
                  <a:srgbClr val="FFFFFF"/>
                </a:solidFill>
              </a:rPr>
              <a:t>f</a:t>
            </a:r>
            <a:r>
              <a:rPr dirty="0" sz="3600" spc="145">
                <a:solidFill>
                  <a:srgbClr val="FFFFFF"/>
                </a:solidFill>
              </a:rPr>
              <a:t>i</a:t>
            </a:r>
            <a:r>
              <a:rPr dirty="0" sz="3600" spc="-35">
                <a:solidFill>
                  <a:srgbClr val="FFFFFF"/>
                </a:solidFill>
              </a:rPr>
              <a:t>n</a:t>
            </a:r>
            <a:r>
              <a:rPr dirty="0" sz="3600" spc="10">
                <a:solidFill>
                  <a:srgbClr val="FFFFFF"/>
                </a:solidFill>
              </a:rPr>
              <a:t>d</a:t>
            </a:r>
            <a:r>
              <a:rPr dirty="0" sz="3600" spc="-275">
                <a:solidFill>
                  <a:srgbClr val="FFFFFF"/>
                </a:solidFill>
              </a:rPr>
              <a:t> </a:t>
            </a:r>
            <a:r>
              <a:rPr dirty="0" sz="3600" spc="-185">
                <a:solidFill>
                  <a:srgbClr val="FFFFFF"/>
                </a:solidFill>
              </a:rPr>
              <a:t>a</a:t>
            </a:r>
            <a:r>
              <a:rPr dirty="0" sz="3600" spc="-35">
                <a:solidFill>
                  <a:srgbClr val="FFFFFF"/>
                </a:solidFill>
              </a:rPr>
              <a:t>n</a:t>
            </a:r>
            <a:r>
              <a:rPr dirty="0" sz="3600" spc="270">
                <a:solidFill>
                  <a:srgbClr val="FFFFFF"/>
                </a:solidFill>
              </a:rPr>
              <a:t>w</a:t>
            </a:r>
            <a:r>
              <a:rPr dirty="0" sz="3600" spc="10">
                <a:solidFill>
                  <a:srgbClr val="FFFFFF"/>
                </a:solidFill>
              </a:rPr>
              <a:t>s</a:t>
            </a:r>
            <a:r>
              <a:rPr dirty="0" sz="3600" spc="-105">
                <a:solidFill>
                  <a:srgbClr val="FFFFFF"/>
                </a:solidFill>
              </a:rPr>
              <a:t>e</a:t>
            </a:r>
            <a:r>
              <a:rPr dirty="0" sz="3600" spc="204">
                <a:solidFill>
                  <a:srgbClr val="FFFFFF"/>
                </a:solidFill>
              </a:rPr>
              <a:t>r</a:t>
            </a:r>
            <a:r>
              <a:rPr dirty="0" sz="3600" spc="15">
                <a:solidFill>
                  <a:srgbClr val="FFFFFF"/>
                </a:solidFill>
              </a:rPr>
              <a:t>s</a:t>
            </a:r>
            <a:r>
              <a:rPr dirty="0" sz="3600" spc="-275">
                <a:solidFill>
                  <a:srgbClr val="FFFFFF"/>
                </a:solidFill>
              </a:rPr>
              <a:t> </a:t>
            </a:r>
            <a:r>
              <a:rPr dirty="0" sz="3600">
                <a:solidFill>
                  <a:srgbClr val="FFFFFF"/>
                </a:solidFill>
              </a:rPr>
              <a:t>f</a:t>
            </a:r>
            <a:r>
              <a:rPr dirty="0" sz="3600" spc="-270">
                <a:solidFill>
                  <a:srgbClr val="FFFFFF"/>
                </a:solidFill>
              </a:rPr>
              <a:t>o</a:t>
            </a:r>
            <a:r>
              <a:rPr dirty="0" sz="3600" spc="210">
                <a:solidFill>
                  <a:srgbClr val="FFFFFF"/>
                </a:solidFill>
              </a:rPr>
              <a:t>r</a:t>
            </a:r>
            <a:r>
              <a:rPr dirty="0" sz="3600" spc="-275">
                <a:solidFill>
                  <a:srgbClr val="FFFFFF"/>
                </a:solidFill>
              </a:rPr>
              <a:t> </a:t>
            </a:r>
            <a:r>
              <a:rPr dirty="0" sz="3600" spc="-135">
                <a:solidFill>
                  <a:srgbClr val="FFFFFF"/>
                </a:solidFill>
              </a:rPr>
              <a:t>y</a:t>
            </a:r>
            <a:r>
              <a:rPr dirty="0" sz="3600" spc="-270">
                <a:solidFill>
                  <a:srgbClr val="FFFFFF"/>
                </a:solidFill>
              </a:rPr>
              <a:t>o</a:t>
            </a:r>
            <a:r>
              <a:rPr dirty="0" sz="3600" spc="-15">
                <a:solidFill>
                  <a:srgbClr val="FFFFFF"/>
                </a:solidFill>
              </a:rPr>
              <a:t>u</a:t>
            </a:r>
            <a:r>
              <a:rPr dirty="0" sz="3600" spc="210">
                <a:solidFill>
                  <a:srgbClr val="FFFFFF"/>
                </a:solidFill>
              </a:rPr>
              <a:t>r</a:t>
            </a:r>
            <a:r>
              <a:rPr dirty="0" sz="3600" spc="-275">
                <a:solidFill>
                  <a:srgbClr val="FFFFFF"/>
                </a:solidFill>
              </a:rPr>
              <a:t> </a:t>
            </a:r>
            <a:r>
              <a:rPr dirty="0" sz="3600" spc="-15">
                <a:solidFill>
                  <a:srgbClr val="FFFFFF"/>
                </a:solidFill>
              </a:rPr>
              <a:t>q</a:t>
            </a:r>
            <a:r>
              <a:rPr dirty="0" sz="3600" spc="-15">
                <a:solidFill>
                  <a:srgbClr val="FFFFFF"/>
                </a:solidFill>
              </a:rPr>
              <a:t>u</a:t>
            </a:r>
            <a:r>
              <a:rPr dirty="0" sz="3600" spc="-105">
                <a:solidFill>
                  <a:srgbClr val="FFFFFF"/>
                </a:solidFill>
              </a:rPr>
              <a:t>e</a:t>
            </a:r>
            <a:r>
              <a:rPr dirty="0" sz="3600" spc="10">
                <a:solidFill>
                  <a:srgbClr val="FFFFFF"/>
                </a:solidFill>
              </a:rPr>
              <a:t>s</a:t>
            </a:r>
            <a:r>
              <a:rPr dirty="0" sz="3600" spc="-175">
                <a:solidFill>
                  <a:srgbClr val="FFFFFF"/>
                </a:solidFill>
              </a:rPr>
              <a:t>t</a:t>
            </a:r>
            <a:r>
              <a:rPr dirty="0" sz="3600" spc="145">
                <a:solidFill>
                  <a:srgbClr val="FFFFFF"/>
                </a:solidFill>
              </a:rPr>
              <a:t>i</a:t>
            </a:r>
            <a:r>
              <a:rPr dirty="0" sz="3600" spc="-270">
                <a:solidFill>
                  <a:srgbClr val="FFFFFF"/>
                </a:solidFill>
              </a:rPr>
              <a:t>o</a:t>
            </a:r>
            <a:r>
              <a:rPr dirty="0" sz="3600" spc="-35">
                <a:solidFill>
                  <a:srgbClr val="FFFFFF"/>
                </a:solidFill>
              </a:rPr>
              <a:t>n</a:t>
            </a:r>
            <a:r>
              <a:rPr dirty="0" sz="3600" spc="15">
                <a:solidFill>
                  <a:srgbClr val="FFFFFF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635"/>
            <a:chOff x="0" y="0"/>
            <a:chExt cx="18288000" cy="10287635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636395" cy="4574540"/>
            </a:xfrm>
            <a:custGeom>
              <a:avLst/>
              <a:gdLst/>
              <a:ahLst/>
              <a:cxnLst/>
              <a:rect l="l" t="t" r="r" b="b"/>
              <a:pathLst>
                <a:path w="1636395" h="4574540">
                  <a:moveTo>
                    <a:pt x="343509" y="1979752"/>
                  </a:moveTo>
                  <a:lnTo>
                    <a:pt x="325437" y="1979752"/>
                  </a:lnTo>
                  <a:lnTo>
                    <a:pt x="325437" y="2287117"/>
                  </a:lnTo>
                  <a:lnTo>
                    <a:pt x="343509" y="2287117"/>
                  </a:lnTo>
                  <a:lnTo>
                    <a:pt x="343509" y="1979752"/>
                  </a:lnTo>
                  <a:close/>
                </a:path>
                <a:path w="1636395" h="4574540">
                  <a:moveTo>
                    <a:pt x="343509" y="343509"/>
                  </a:moveTo>
                  <a:lnTo>
                    <a:pt x="325437" y="343509"/>
                  </a:lnTo>
                  <a:lnTo>
                    <a:pt x="325437" y="650875"/>
                  </a:lnTo>
                  <a:lnTo>
                    <a:pt x="343509" y="650875"/>
                  </a:lnTo>
                  <a:lnTo>
                    <a:pt x="343509" y="343509"/>
                  </a:lnTo>
                  <a:close/>
                </a:path>
                <a:path w="1636395" h="4574540">
                  <a:moveTo>
                    <a:pt x="668959" y="1979752"/>
                  </a:moveTo>
                  <a:lnTo>
                    <a:pt x="650875" y="1979752"/>
                  </a:lnTo>
                  <a:lnTo>
                    <a:pt x="650875" y="2287117"/>
                  </a:lnTo>
                  <a:lnTo>
                    <a:pt x="668959" y="2287117"/>
                  </a:lnTo>
                  <a:lnTo>
                    <a:pt x="668959" y="1979752"/>
                  </a:lnTo>
                  <a:close/>
                </a:path>
                <a:path w="1636395" h="4574540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1636395" h="4574540">
                  <a:moveTo>
                    <a:pt x="994397" y="1979752"/>
                  </a:moveTo>
                  <a:lnTo>
                    <a:pt x="976312" y="1979752"/>
                  </a:lnTo>
                  <a:lnTo>
                    <a:pt x="976312" y="2287117"/>
                  </a:lnTo>
                  <a:lnTo>
                    <a:pt x="994397" y="2287117"/>
                  </a:lnTo>
                  <a:lnTo>
                    <a:pt x="994397" y="1979752"/>
                  </a:lnTo>
                  <a:close/>
                </a:path>
                <a:path w="1636395" h="4574540">
                  <a:moveTo>
                    <a:pt x="994397" y="343509"/>
                  </a:moveTo>
                  <a:lnTo>
                    <a:pt x="976312" y="343509"/>
                  </a:lnTo>
                  <a:lnTo>
                    <a:pt x="976312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1636395" h="4574540">
                  <a:moveTo>
                    <a:pt x="1319834" y="1979752"/>
                  </a:moveTo>
                  <a:lnTo>
                    <a:pt x="1301750" y="1979752"/>
                  </a:lnTo>
                  <a:lnTo>
                    <a:pt x="1301750" y="2287117"/>
                  </a:lnTo>
                  <a:lnTo>
                    <a:pt x="1319834" y="2287117"/>
                  </a:lnTo>
                  <a:lnTo>
                    <a:pt x="1319834" y="1979752"/>
                  </a:lnTo>
                  <a:close/>
                </a:path>
                <a:path w="1636395" h="4574540">
                  <a:moveTo>
                    <a:pt x="1319834" y="343509"/>
                  </a:moveTo>
                  <a:lnTo>
                    <a:pt x="1301750" y="343509"/>
                  </a:lnTo>
                  <a:lnTo>
                    <a:pt x="1301750" y="650875"/>
                  </a:lnTo>
                  <a:lnTo>
                    <a:pt x="1319834" y="650875"/>
                  </a:lnTo>
                  <a:lnTo>
                    <a:pt x="1319834" y="343509"/>
                  </a:lnTo>
                  <a:close/>
                </a:path>
                <a:path w="1636395" h="4574540">
                  <a:moveTo>
                    <a:pt x="1636229" y="3272472"/>
                  </a:moveTo>
                  <a:lnTo>
                    <a:pt x="1319834" y="3272472"/>
                  </a:lnTo>
                  <a:lnTo>
                    <a:pt x="1319834" y="2956077"/>
                  </a:lnTo>
                  <a:lnTo>
                    <a:pt x="1301750" y="2956077"/>
                  </a:lnTo>
                  <a:lnTo>
                    <a:pt x="1301750" y="3272472"/>
                  </a:lnTo>
                  <a:lnTo>
                    <a:pt x="994397" y="3272472"/>
                  </a:lnTo>
                  <a:lnTo>
                    <a:pt x="994397" y="2956077"/>
                  </a:lnTo>
                  <a:lnTo>
                    <a:pt x="976312" y="2956077"/>
                  </a:lnTo>
                  <a:lnTo>
                    <a:pt x="976312" y="3272472"/>
                  </a:lnTo>
                  <a:lnTo>
                    <a:pt x="668959" y="3272472"/>
                  </a:lnTo>
                  <a:lnTo>
                    <a:pt x="668959" y="2956077"/>
                  </a:lnTo>
                  <a:lnTo>
                    <a:pt x="650875" y="2956077"/>
                  </a:lnTo>
                  <a:lnTo>
                    <a:pt x="650875" y="3272472"/>
                  </a:lnTo>
                  <a:lnTo>
                    <a:pt x="343509" y="3272472"/>
                  </a:lnTo>
                  <a:lnTo>
                    <a:pt x="343509" y="2956077"/>
                  </a:lnTo>
                  <a:lnTo>
                    <a:pt x="325437" y="2956077"/>
                  </a:lnTo>
                  <a:lnTo>
                    <a:pt x="325437" y="3272472"/>
                  </a:lnTo>
                  <a:lnTo>
                    <a:pt x="9029" y="3272472"/>
                  </a:lnTo>
                  <a:lnTo>
                    <a:pt x="9029" y="3281362"/>
                  </a:lnTo>
                  <a:lnTo>
                    <a:pt x="0" y="3281362"/>
                  </a:lnTo>
                  <a:lnTo>
                    <a:pt x="0" y="3290252"/>
                  </a:lnTo>
                  <a:lnTo>
                    <a:pt x="0" y="3597592"/>
                  </a:lnTo>
                  <a:lnTo>
                    <a:pt x="0" y="4574222"/>
                  </a:lnTo>
                  <a:lnTo>
                    <a:pt x="18072" y="4574222"/>
                  </a:lnTo>
                  <a:lnTo>
                    <a:pt x="18072" y="4266882"/>
                  </a:lnTo>
                  <a:lnTo>
                    <a:pt x="1636229" y="4266882"/>
                  </a:lnTo>
                  <a:lnTo>
                    <a:pt x="1636229" y="4249102"/>
                  </a:lnTo>
                  <a:lnTo>
                    <a:pt x="18072" y="4249102"/>
                  </a:lnTo>
                  <a:lnTo>
                    <a:pt x="18072" y="3941762"/>
                  </a:lnTo>
                  <a:lnTo>
                    <a:pt x="1636229" y="3941762"/>
                  </a:lnTo>
                  <a:lnTo>
                    <a:pt x="1636229" y="3923982"/>
                  </a:lnTo>
                  <a:lnTo>
                    <a:pt x="18072" y="3923982"/>
                  </a:lnTo>
                  <a:lnTo>
                    <a:pt x="18072" y="3615372"/>
                  </a:lnTo>
                  <a:lnTo>
                    <a:pt x="1636229" y="3615372"/>
                  </a:lnTo>
                  <a:lnTo>
                    <a:pt x="1636229" y="3597592"/>
                  </a:lnTo>
                  <a:lnTo>
                    <a:pt x="18072" y="3597592"/>
                  </a:lnTo>
                  <a:lnTo>
                    <a:pt x="18072" y="3290252"/>
                  </a:lnTo>
                  <a:lnTo>
                    <a:pt x="1636229" y="3290252"/>
                  </a:lnTo>
                  <a:lnTo>
                    <a:pt x="1636229" y="3281362"/>
                  </a:lnTo>
                  <a:lnTo>
                    <a:pt x="1636229" y="3272472"/>
                  </a:lnTo>
                  <a:close/>
                </a:path>
                <a:path w="1636395" h="4574540">
                  <a:moveTo>
                    <a:pt x="1636229" y="1636229"/>
                  </a:moveTo>
                  <a:lnTo>
                    <a:pt x="1319834" y="1636229"/>
                  </a:lnTo>
                  <a:lnTo>
                    <a:pt x="1319834" y="1319834"/>
                  </a:lnTo>
                  <a:lnTo>
                    <a:pt x="1301750" y="1319834"/>
                  </a:lnTo>
                  <a:lnTo>
                    <a:pt x="1301750" y="1636229"/>
                  </a:lnTo>
                  <a:lnTo>
                    <a:pt x="994397" y="1636229"/>
                  </a:lnTo>
                  <a:lnTo>
                    <a:pt x="994397" y="1319834"/>
                  </a:lnTo>
                  <a:lnTo>
                    <a:pt x="976312" y="1319834"/>
                  </a:lnTo>
                  <a:lnTo>
                    <a:pt x="976312" y="1636229"/>
                  </a:lnTo>
                  <a:lnTo>
                    <a:pt x="668959" y="1636229"/>
                  </a:lnTo>
                  <a:lnTo>
                    <a:pt x="668959" y="1319834"/>
                  </a:lnTo>
                  <a:lnTo>
                    <a:pt x="650875" y="1319834"/>
                  </a:lnTo>
                  <a:lnTo>
                    <a:pt x="650875" y="1636229"/>
                  </a:lnTo>
                  <a:lnTo>
                    <a:pt x="343509" y="1636229"/>
                  </a:lnTo>
                  <a:lnTo>
                    <a:pt x="343509" y="1319834"/>
                  </a:lnTo>
                  <a:lnTo>
                    <a:pt x="325437" y="1319834"/>
                  </a:lnTo>
                  <a:lnTo>
                    <a:pt x="325437" y="1636229"/>
                  </a:lnTo>
                  <a:lnTo>
                    <a:pt x="9029" y="1636229"/>
                  </a:lnTo>
                  <a:lnTo>
                    <a:pt x="9029" y="1645119"/>
                  </a:lnTo>
                  <a:lnTo>
                    <a:pt x="0" y="1645119"/>
                  </a:lnTo>
                  <a:lnTo>
                    <a:pt x="0" y="1654009"/>
                  </a:lnTo>
                  <a:lnTo>
                    <a:pt x="0" y="1961349"/>
                  </a:lnTo>
                  <a:lnTo>
                    <a:pt x="0" y="3271990"/>
                  </a:lnTo>
                  <a:lnTo>
                    <a:pt x="18072" y="3271990"/>
                  </a:lnTo>
                  <a:lnTo>
                    <a:pt x="18072" y="2955760"/>
                  </a:lnTo>
                  <a:lnTo>
                    <a:pt x="1636229" y="2955760"/>
                  </a:lnTo>
                  <a:lnTo>
                    <a:pt x="1636229" y="2937980"/>
                  </a:lnTo>
                  <a:lnTo>
                    <a:pt x="1319834" y="2937980"/>
                  </a:lnTo>
                  <a:lnTo>
                    <a:pt x="1319834" y="2630640"/>
                  </a:lnTo>
                  <a:lnTo>
                    <a:pt x="1636229" y="2630640"/>
                  </a:lnTo>
                  <a:lnTo>
                    <a:pt x="1636229" y="2612860"/>
                  </a:lnTo>
                  <a:lnTo>
                    <a:pt x="1301750" y="2612860"/>
                  </a:lnTo>
                  <a:lnTo>
                    <a:pt x="1301750" y="2630640"/>
                  </a:lnTo>
                  <a:lnTo>
                    <a:pt x="1301750" y="2937980"/>
                  </a:lnTo>
                  <a:lnTo>
                    <a:pt x="994397" y="2937980"/>
                  </a:lnTo>
                  <a:lnTo>
                    <a:pt x="994397" y="2630640"/>
                  </a:lnTo>
                  <a:lnTo>
                    <a:pt x="1301750" y="2630640"/>
                  </a:lnTo>
                  <a:lnTo>
                    <a:pt x="1301750" y="2612860"/>
                  </a:lnTo>
                  <a:lnTo>
                    <a:pt x="976312" y="2612860"/>
                  </a:lnTo>
                  <a:lnTo>
                    <a:pt x="976312" y="2630640"/>
                  </a:lnTo>
                  <a:lnTo>
                    <a:pt x="976312" y="2937980"/>
                  </a:lnTo>
                  <a:lnTo>
                    <a:pt x="668959" y="2937980"/>
                  </a:lnTo>
                  <a:lnTo>
                    <a:pt x="668959" y="2630640"/>
                  </a:lnTo>
                  <a:lnTo>
                    <a:pt x="976312" y="2630640"/>
                  </a:lnTo>
                  <a:lnTo>
                    <a:pt x="976312" y="2612860"/>
                  </a:lnTo>
                  <a:lnTo>
                    <a:pt x="650875" y="2612860"/>
                  </a:lnTo>
                  <a:lnTo>
                    <a:pt x="650875" y="2630640"/>
                  </a:lnTo>
                  <a:lnTo>
                    <a:pt x="650875" y="2937980"/>
                  </a:lnTo>
                  <a:lnTo>
                    <a:pt x="343509" y="2937980"/>
                  </a:lnTo>
                  <a:lnTo>
                    <a:pt x="343509" y="2630640"/>
                  </a:lnTo>
                  <a:lnTo>
                    <a:pt x="650875" y="2630640"/>
                  </a:lnTo>
                  <a:lnTo>
                    <a:pt x="650875" y="2612860"/>
                  </a:lnTo>
                  <a:lnTo>
                    <a:pt x="325437" y="2612860"/>
                  </a:lnTo>
                  <a:lnTo>
                    <a:pt x="325437" y="2630640"/>
                  </a:lnTo>
                  <a:lnTo>
                    <a:pt x="325437" y="2937980"/>
                  </a:lnTo>
                  <a:lnTo>
                    <a:pt x="18072" y="2937980"/>
                  </a:lnTo>
                  <a:lnTo>
                    <a:pt x="18072" y="2630640"/>
                  </a:lnTo>
                  <a:lnTo>
                    <a:pt x="325437" y="2630640"/>
                  </a:lnTo>
                  <a:lnTo>
                    <a:pt x="325437" y="2612860"/>
                  </a:lnTo>
                  <a:lnTo>
                    <a:pt x="18072" y="2612860"/>
                  </a:lnTo>
                  <a:lnTo>
                    <a:pt x="18072" y="2305520"/>
                  </a:lnTo>
                  <a:lnTo>
                    <a:pt x="325437" y="2305520"/>
                  </a:lnTo>
                  <a:lnTo>
                    <a:pt x="325437" y="2612555"/>
                  </a:lnTo>
                  <a:lnTo>
                    <a:pt x="343509" y="2612555"/>
                  </a:lnTo>
                  <a:lnTo>
                    <a:pt x="343509" y="2305520"/>
                  </a:lnTo>
                  <a:lnTo>
                    <a:pt x="650875" y="2305520"/>
                  </a:lnTo>
                  <a:lnTo>
                    <a:pt x="650875" y="2612555"/>
                  </a:lnTo>
                  <a:lnTo>
                    <a:pt x="668959" y="2612555"/>
                  </a:lnTo>
                  <a:lnTo>
                    <a:pt x="668959" y="2305520"/>
                  </a:lnTo>
                  <a:lnTo>
                    <a:pt x="976312" y="2305520"/>
                  </a:lnTo>
                  <a:lnTo>
                    <a:pt x="976312" y="2612555"/>
                  </a:lnTo>
                  <a:lnTo>
                    <a:pt x="994397" y="2612555"/>
                  </a:lnTo>
                  <a:lnTo>
                    <a:pt x="994397" y="2305520"/>
                  </a:lnTo>
                  <a:lnTo>
                    <a:pt x="1301750" y="2305520"/>
                  </a:lnTo>
                  <a:lnTo>
                    <a:pt x="1301750" y="2612555"/>
                  </a:lnTo>
                  <a:lnTo>
                    <a:pt x="1319834" y="2612555"/>
                  </a:lnTo>
                  <a:lnTo>
                    <a:pt x="1319834" y="2305520"/>
                  </a:lnTo>
                  <a:lnTo>
                    <a:pt x="1636229" y="2305520"/>
                  </a:lnTo>
                  <a:lnTo>
                    <a:pt x="1636229" y="2287740"/>
                  </a:lnTo>
                  <a:lnTo>
                    <a:pt x="18072" y="2287740"/>
                  </a:lnTo>
                  <a:lnTo>
                    <a:pt x="18072" y="1979129"/>
                  </a:lnTo>
                  <a:lnTo>
                    <a:pt x="1636229" y="1979129"/>
                  </a:lnTo>
                  <a:lnTo>
                    <a:pt x="1636229" y="1961349"/>
                  </a:lnTo>
                  <a:lnTo>
                    <a:pt x="1319834" y="1961349"/>
                  </a:lnTo>
                  <a:lnTo>
                    <a:pt x="1319834" y="1654314"/>
                  </a:lnTo>
                  <a:lnTo>
                    <a:pt x="1301750" y="1654314"/>
                  </a:lnTo>
                  <a:lnTo>
                    <a:pt x="1301750" y="1961349"/>
                  </a:lnTo>
                  <a:lnTo>
                    <a:pt x="994397" y="1961349"/>
                  </a:lnTo>
                  <a:lnTo>
                    <a:pt x="994397" y="1654314"/>
                  </a:lnTo>
                  <a:lnTo>
                    <a:pt x="976312" y="1654314"/>
                  </a:lnTo>
                  <a:lnTo>
                    <a:pt x="976312" y="1961349"/>
                  </a:lnTo>
                  <a:lnTo>
                    <a:pt x="668959" y="1961349"/>
                  </a:lnTo>
                  <a:lnTo>
                    <a:pt x="668959" y="1654314"/>
                  </a:lnTo>
                  <a:lnTo>
                    <a:pt x="650875" y="1654314"/>
                  </a:lnTo>
                  <a:lnTo>
                    <a:pt x="650875" y="1961349"/>
                  </a:lnTo>
                  <a:lnTo>
                    <a:pt x="343509" y="1961349"/>
                  </a:lnTo>
                  <a:lnTo>
                    <a:pt x="343509" y="1654314"/>
                  </a:lnTo>
                  <a:lnTo>
                    <a:pt x="325437" y="1654314"/>
                  </a:lnTo>
                  <a:lnTo>
                    <a:pt x="325437" y="1961349"/>
                  </a:lnTo>
                  <a:lnTo>
                    <a:pt x="18072" y="1961349"/>
                  </a:lnTo>
                  <a:lnTo>
                    <a:pt x="18072" y="1654009"/>
                  </a:lnTo>
                  <a:lnTo>
                    <a:pt x="1636229" y="1654009"/>
                  </a:lnTo>
                  <a:lnTo>
                    <a:pt x="1636229" y="1645119"/>
                  </a:lnTo>
                  <a:lnTo>
                    <a:pt x="1636229" y="1636229"/>
                  </a:lnTo>
                  <a:close/>
                </a:path>
                <a:path w="1636395" h="4574540">
                  <a:moveTo>
                    <a:pt x="1636229" y="0"/>
                  </a:moveTo>
                  <a:lnTo>
                    <a:pt x="9029" y="0"/>
                  </a:lnTo>
                  <a:lnTo>
                    <a:pt x="9029" y="8890"/>
                  </a:lnTo>
                  <a:lnTo>
                    <a:pt x="0" y="8890"/>
                  </a:lnTo>
                  <a:lnTo>
                    <a:pt x="0" y="1635760"/>
                  </a:lnTo>
                  <a:lnTo>
                    <a:pt x="18072" y="1635760"/>
                  </a:lnTo>
                  <a:lnTo>
                    <a:pt x="18072" y="1319530"/>
                  </a:lnTo>
                  <a:lnTo>
                    <a:pt x="1636229" y="1319530"/>
                  </a:lnTo>
                  <a:lnTo>
                    <a:pt x="1636229" y="1301750"/>
                  </a:lnTo>
                  <a:lnTo>
                    <a:pt x="1319834" y="1301750"/>
                  </a:lnTo>
                  <a:lnTo>
                    <a:pt x="1319834" y="994410"/>
                  </a:lnTo>
                  <a:lnTo>
                    <a:pt x="1636229" y="994410"/>
                  </a:lnTo>
                  <a:lnTo>
                    <a:pt x="1636229" y="976630"/>
                  </a:lnTo>
                  <a:lnTo>
                    <a:pt x="1301750" y="976630"/>
                  </a:lnTo>
                  <a:lnTo>
                    <a:pt x="1301750" y="994410"/>
                  </a:lnTo>
                  <a:lnTo>
                    <a:pt x="1301750" y="1301750"/>
                  </a:lnTo>
                  <a:lnTo>
                    <a:pt x="994397" y="1301750"/>
                  </a:lnTo>
                  <a:lnTo>
                    <a:pt x="994397" y="994410"/>
                  </a:lnTo>
                  <a:lnTo>
                    <a:pt x="1301750" y="994410"/>
                  </a:lnTo>
                  <a:lnTo>
                    <a:pt x="1301750" y="976630"/>
                  </a:lnTo>
                  <a:lnTo>
                    <a:pt x="976312" y="976630"/>
                  </a:lnTo>
                  <a:lnTo>
                    <a:pt x="976312" y="994410"/>
                  </a:lnTo>
                  <a:lnTo>
                    <a:pt x="976312" y="1301750"/>
                  </a:lnTo>
                  <a:lnTo>
                    <a:pt x="668959" y="1301750"/>
                  </a:lnTo>
                  <a:lnTo>
                    <a:pt x="668959" y="994410"/>
                  </a:lnTo>
                  <a:lnTo>
                    <a:pt x="976312" y="994410"/>
                  </a:lnTo>
                  <a:lnTo>
                    <a:pt x="976312" y="976630"/>
                  </a:lnTo>
                  <a:lnTo>
                    <a:pt x="650875" y="976630"/>
                  </a:lnTo>
                  <a:lnTo>
                    <a:pt x="650875" y="994410"/>
                  </a:lnTo>
                  <a:lnTo>
                    <a:pt x="650875" y="1301750"/>
                  </a:lnTo>
                  <a:lnTo>
                    <a:pt x="343509" y="1301750"/>
                  </a:lnTo>
                  <a:lnTo>
                    <a:pt x="343509" y="994410"/>
                  </a:lnTo>
                  <a:lnTo>
                    <a:pt x="650875" y="994410"/>
                  </a:lnTo>
                  <a:lnTo>
                    <a:pt x="650875" y="976630"/>
                  </a:lnTo>
                  <a:lnTo>
                    <a:pt x="325437" y="976630"/>
                  </a:lnTo>
                  <a:lnTo>
                    <a:pt x="325437" y="994410"/>
                  </a:lnTo>
                  <a:lnTo>
                    <a:pt x="325437" y="1301750"/>
                  </a:lnTo>
                  <a:lnTo>
                    <a:pt x="18072" y="1301750"/>
                  </a:lnTo>
                  <a:lnTo>
                    <a:pt x="18072" y="994410"/>
                  </a:lnTo>
                  <a:lnTo>
                    <a:pt x="325437" y="994410"/>
                  </a:lnTo>
                  <a:lnTo>
                    <a:pt x="325437" y="976630"/>
                  </a:lnTo>
                  <a:lnTo>
                    <a:pt x="18072" y="976630"/>
                  </a:lnTo>
                  <a:lnTo>
                    <a:pt x="18072" y="669290"/>
                  </a:lnTo>
                  <a:lnTo>
                    <a:pt x="325437" y="669290"/>
                  </a:lnTo>
                  <a:lnTo>
                    <a:pt x="325437" y="976312"/>
                  </a:lnTo>
                  <a:lnTo>
                    <a:pt x="343509" y="976312"/>
                  </a:lnTo>
                  <a:lnTo>
                    <a:pt x="343509" y="669290"/>
                  </a:lnTo>
                  <a:lnTo>
                    <a:pt x="650875" y="669290"/>
                  </a:lnTo>
                  <a:lnTo>
                    <a:pt x="650875" y="976312"/>
                  </a:lnTo>
                  <a:lnTo>
                    <a:pt x="668959" y="976312"/>
                  </a:lnTo>
                  <a:lnTo>
                    <a:pt x="668959" y="669290"/>
                  </a:lnTo>
                  <a:lnTo>
                    <a:pt x="976312" y="669290"/>
                  </a:lnTo>
                  <a:lnTo>
                    <a:pt x="976312" y="976312"/>
                  </a:lnTo>
                  <a:lnTo>
                    <a:pt x="994397" y="976312"/>
                  </a:lnTo>
                  <a:lnTo>
                    <a:pt x="994397" y="669290"/>
                  </a:lnTo>
                  <a:lnTo>
                    <a:pt x="1301750" y="669290"/>
                  </a:lnTo>
                  <a:lnTo>
                    <a:pt x="1301750" y="976312"/>
                  </a:lnTo>
                  <a:lnTo>
                    <a:pt x="1319834" y="976312"/>
                  </a:lnTo>
                  <a:lnTo>
                    <a:pt x="1319834" y="669290"/>
                  </a:lnTo>
                  <a:lnTo>
                    <a:pt x="1636229" y="669290"/>
                  </a:lnTo>
                  <a:lnTo>
                    <a:pt x="1636229" y="651510"/>
                  </a:lnTo>
                  <a:lnTo>
                    <a:pt x="18072" y="651510"/>
                  </a:lnTo>
                  <a:lnTo>
                    <a:pt x="18072" y="342900"/>
                  </a:lnTo>
                  <a:lnTo>
                    <a:pt x="1636229" y="342900"/>
                  </a:lnTo>
                  <a:lnTo>
                    <a:pt x="1636229" y="325120"/>
                  </a:lnTo>
                  <a:lnTo>
                    <a:pt x="1319834" y="325120"/>
                  </a:lnTo>
                  <a:lnTo>
                    <a:pt x="1319834" y="18072"/>
                  </a:lnTo>
                  <a:lnTo>
                    <a:pt x="1301750" y="18072"/>
                  </a:lnTo>
                  <a:lnTo>
                    <a:pt x="1301750" y="325120"/>
                  </a:lnTo>
                  <a:lnTo>
                    <a:pt x="994397" y="325120"/>
                  </a:lnTo>
                  <a:lnTo>
                    <a:pt x="994397" y="18072"/>
                  </a:lnTo>
                  <a:lnTo>
                    <a:pt x="976312" y="18072"/>
                  </a:lnTo>
                  <a:lnTo>
                    <a:pt x="976312" y="325120"/>
                  </a:lnTo>
                  <a:lnTo>
                    <a:pt x="668959" y="325120"/>
                  </a:lnTo>
                  <a:lnTo>
                    <a:pt x="668959" y="18072"/>
                  </a:lnTo>
                  <a:lnTo>
                    <a:pt x="650875" y="18072"/>
                  </a:lnTo>
                  <a:lnTo>
                    <a:pt x="650875" y="325120"/>
                  </a:lnTo>
                  <a:lnTo>
                    <a:pt x="343509" y="325120"/>
                  </a:lnTo>
                  <a:lnTo>
                    <a:pt x="343509" y="18072"/>
                  </a:lnTo>
                  <a:lnTo>
                    <a:pt x="325437" y="18072"/>
                  </a:lnTo>
                  <a:lnTo>
                    <a:pt x="325437" y="325120"/>
                  </a:lnTo>
                  <a:lnTo>
                    <a:pt x="18072" y="325120"/>
                  </a:lnTo>
                  <a:lnTo>
                    <a:pt x="18072" y="17780"/>
                  </a:lnTo>
                  <a:lnTo>
                    <a:pt x="1636229" y="17780"/>
                  </a:lnTo>
                  <a:lnTo>
                    <a:pt x="1636229" y="8890"/>
                  </a:lnTo>
                  <a:lnTo>
                    <a:pt x="163622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290569"/>
              <a:ext cx="1636395" cy="4890770"/>
            </a:xfrm>
            <a:custGeom>
              <a:avLst/>
              <a:gdLst/>
              <a:ahLst/>
              <a:cxnLst/>
              <a:rect l="l" t="t" r="r" b="b"/>
              <a:pathLst>
                <a:path w="1636395" h="4890770">
                  <a:moveTo>
                    <a:pt x="343509" y="3597922"/>
                  </a:moveTo>
                  <a:lnTo>
                    <a:pt x="325437" y="3597922"/>
                  </a:lnTo>
                  <a:lnTo>
                    <a:pt x="325437" y="3905275"/>
                  </a:lnTo>
                  <a:lnTo>
                    <a:pt x="343509" y="3905275"/>
                  </a:lnTo>
                  <a:lnTo>
                    <a:pt x="343509" y="3597922"/>
                  </a:lnTo>
                  <a:close/>
                </a:path>
                <a:path w="1636395" h="4890770">
                  <a:moveTo>
                    <a:pt x="343509" y="1961680"/>
                  </a:moveTo>
                  <a:lnTo>
                    <a:pt x="325437" y="1961680"/>
                  </a:lnTo>
                  <a:lnTo>
                    <a:pt x="325437" y="2269032"/>
                  </a:lnTo>
                  <a:lnTo>
                    <a:pt x="343509" y="2269032"/>
                  </a:lnTo>
                  <a:lnTo>
                    <a:pt x="343509" y="1961680"/>
                  </a:lnTo>
                  <a:close/>
                </a:path>
                <a:path w="1636395" h="4890770">
                  <a:moveTo>
                    <a:pt x="343509" y="650875"/>
                  </a:moveTo>
                  <a:lnTo>
                    <a:pt x="325437" y="650875"/>
                  </a:lnTo>
                  <a:lnTo>
                    <a:pt x="325437" y="958240"/>
                  </a:lnTo>
                  <a:lnTo>
                    <a:pt x="343509" y="958240"/>
                  </a:lnTo>
                  <a:lnTo>
                    <a:pt x="343509" y="650875"/>
                  </a:lnTo>
                  <a:close/>
                </a:path>
                <a:path w="1636395" h="4890770">
                  <a:moveTo>
                    <a:pt x="343509" y="325437"/>
                  </a:moveTo>
                  <a:lnTo>
                    <a:pt x="325437" y="325437"/>
                  </a:lnTo>
                  <a:lnTo>
                    <a:pt x="325437" y="632802"/>
                  </a:lnTo>
                  <a:lnTo>
                    <a:pt x="343509" y="632802"/>
                  </a:lnTo>
                  <a:lnTo>
                    <a:pt x="343509" y="325437"/>
                  </a:lnTo>
                  <a:close/>
                </a:path>
                <a:path w="1636395" h="4890770">
                  <a:moveTo>
                    <a:pt x="343509" y="0"/>
                  </a:moveTo>
                  <a:lnTo>
                    <a:pt x="325437" y="0"/>
                  </a:lnTo>
                  <a:lnTo>
                    <a:pt x="325437" y="307352"/>
                  </a:lnTo>
                  <a:lnTo>
                    <a:pt x="343509" y="307352"/>
                  </a:lnTo>
                  <a:lnTo>
                    <a:pt x="343509" y="0"/>
                  </a:lnTo>
                  <a:close/>
                </a:path>
                <a:path w="1636395" h="4890770">
                  <a:moveTo>
                    <a:pt x="668959" y="3597922"/>
                  </a:moveTo>
                  <a:lnTo>
                    <a:pt x="650875" y="3597922"/>
                  </a:lnTo>
                  <a:lnTo>
                    <a:pt x="650875" y="3905275"/>
                  </a:lnTo>
                  <a:lnTo>
                    <a:pt x="668959" y="3905275"/>
                  </a:lnTo>
                  <a:lnTo>
                    <a:pt x="668959" y="3597922"/>
                  </a:lnTo>
                  <a:close/>
                </a:path>
                <a:path w="1636395" h="4890770">
                  <a:moveTo>
                    <a:pt x="668959" y="1961680"/>
                  </a:moveTo>
                  <a:lnTo>
                    <a:pt x="650875" y="1961680"/>
                  </a:lnTo>
                  <a:lnTo>
                    <a:pt x="650875" y="2269032"/>
                  </a:lnTo>
                  <a:lnTo>
                    <a:pt x="668959" y="2269032"/>
                  </a:lnTo>
                  <a:lnTo>
                    <a:pt x="668959" y="1961680"/>
                  </a:lnTo>
                  <a:close/>
                </a:path>
                <a:path w="1636395" h="4890770">
                  <a:moveTo>
                    <a:pt x="668959" y="650875"/>
                  </a:moveTo>
                  <a:lnTo>
                    <a:pt x="650875" y="650875"/>
                  </a:lnTo>
                  <a:lnTo>
                    <a:pt x="650875" y="958240"/>
                  </a:lnTo>
                  <a:lnTo>
                    <a:pt x="668959" y="958240"/>
                  </a:lnTo>
                  <a:lnTo>
                    <a:pt x="668959" y="650875"/>
                  </a:lnTo>
                  <a:close/>
                </a:path>
                <a:path w="1636395" h="4890770">
                  <a:moveTo>
                    <a:pt x="668959" y="325437"/>
                  </a:moveTo>
                  <a:lnTo>
                    <a:pt x="650875" y="325437"/>
                  </a:lnTo>
                  <a:lnTo>
                    <a:pt x="650875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5" h="4890770">
                  <a:moveTo>
                    <a:pt x="668959" y="0"/>
                  </a:moveTo>
                  <a:lnTo>
                    <a:pt x="650875" y="0"/>
                  </a:lnTo>
                  <a:lnTo>
                    <a:pt x="650875" y="307352"/>
                  </a:lnTo>
                  <a:lnTo>
                    <a:pt x="668959" y="307352"/>
                  </a:lnTo>
                  <a:lnTo>
                    <a:pt x="668959" y="0"/>
                  </a:lnTo>
                  <a:close/>
                </a:path>
                <a:path w="1636395" h="4890770">
                  <a:moveTo>
                    <a:pt x="994397" y="1961680"/>
                  </a:moveTo>
                  <a:lnTo>
                    <a:pt x="976312" y="1961680"/>
                  </a:lnTo>
                  <a:lnTo>
                    <a:pt x="976312" y="2269032"/>
                  </a:lnTo>
                  <a:lnTo>
                    <a:pt x="994397" y="2269032"/>
                  </a:lnTo>
                  <a:lnTo>
                    <a:pt x="994397" y="1961680"/>
                  </a:lnTo>
                  <a:close/>
                </a:path>
                <a:path w="1636395" h="4890770">
                  <a:moveTo>
                    <a:pt x="994397" y="650875"/>
                  </a:moveTo>
                  <a:lnTo>
                    <a:pt x="976312" y="650875"/>
                  </a:lnTo>
                  <a:lnTo>
                    <a:pt x="976312" y="958240"/>
                  </a:lnTo>
                  <a:lnTo>
                    <a:pt x="994397" y="958240"/>
                  </a:lnTo>
                  <a:lnTo>
                    <a:pt x="994397" y="650875"/>
                  </a:lnTo>
                  <a:close/>
                </a:path>
                <a:path w="1636395" h="4890770">
                  <a:moveTo>
                    <a:pt x="994397" y="325437"/>
                  </a:moveTo>
                  <a:lnTo>
                    <a:pt x="976312" y="325437"/>
                  </a:lnTo>
                  <a:lnTo>
                    <a:pt x="976312" y="632802"/>
                  </a:lnTo>
                  <a:lnTo>
                    <a:pt x="994397" y="632802"/>
                  </a:lnTo>
                  <a:lnTo>
                    <a:pt x="994397" y="325437"/>
                  </a:lnTo>
                  <a:close/>
                </a:path>
                <a:path w="1636395" h="4890770">
                  <a:moveTo>
                    <a:pt x="994397" y="0"/>
                  </a:moveTo>
                  <a:lnTo>
                    <a:pt x="976312" y="0"/>
                  </a:lnTo>
                  <a:lnTo>
                    <a:pt x="976312" y="307352"/>
                  </a:lnTo>
                  <a:lnTo>
                    <a:pt x="994397" y="307352"/>
                  </a:lnTo>
                  <a:lnTo>
                    <a:pt x="994397" y="0"/>
                  </a:lnTo>
                  <a:close/>
                </a:path>
                <a:path w="1636395" h="4890770">
                  <a:moveTo>
                    <a:pt x="1319834" y="1961680"/>
                  </a:moveTo>
                  <a:lnTo>
                    <a:pt x="1301750" y="1961680"/>
                  </a:lnTo>
                  <a:lnTo>
                    <a:pt x="1301750" y="2269032"/>
                  </a:lnTo>
                  <a:lnTo>
                    <a:pt x="1319834" y="2269032"/>
                  </a:lnTo>
                  <a:lnTo>
                    <a:pt x="1319834" y="1961680"/>
                  </a:lnTo>
                  <a:close/>
                </a:path>
                <a:path w="1636395" h="4890770">
                  <a:moveTo>
                    <a:pt x="1319834" y="650875"/>
                  </a:moveTo>
                  <a:lnTo>
                    <a:pt x="1301750" y="650875"/>
                  </a:lnTo>
                  <a:lnTo>
                    <a:pt x="1301750" y="958240"/>
                  </a:lnTo>
                  <a:lnTo>
                    <a:pt x="1319834" y="958240"/>
                  </a:lnTo>
                  <a:lnTo>
                    <a:pt x="1319834" y="650875"/>
                  </a:lnTo>
                  <a:close/>
                </a:path>
                <a:path w="1636395" h="4890770">
                  <a:moveTo>
                    <a:pt x="1319834" y="325437"/>
                  </a:moveTo>
                  <a:lnTo>
                    <a:pt x="1301750" y="325437"/>
                  </a:lnTo>
                  <a:lnTo>
                    <a:pt x="1301750" y="632802"/>
                  </a:lnTo>
                  <a:lnTo>
                    <a:pt x="1319834" y="632802"/>
                  </a:lnTo>
                  <a:lnTo>
                    <a:pt x="1319834" y="325437"/>
                  </a:lnTo>
                  <a:close/>
                </a:path>
                <a:path w="1636395" h="4890770">
                  <a:moveTo>
                    <a:pt x="1319834" y="0"/>
                  </a:moveTo>
                  <a:lnTo>
                    <a:pt x="1301750" y="0"/>
                  </a:lnTo>
                  <a:lnTo>
                    <a:pt x="1301750" y="307352"/>
                  </a:lnTo>
                  <a:lnTo>
                    <a:pt x="1319834" y="307352"/>
                  </a:lnTo>
                  <a:lnTo>
                    <a:pt x="1319834" y="0"/>
                  </a:lnTo>
                  <a:close/>
                </a:path>
                <a:path w="1636395" h="4890770">
                  <a:moveTo>
                    <a:pt x="1636229" y="3254400"/>
                  </a:moveTo>
                  <a:lnTo>
                    <a:pt x="1319834" y="3254400"/>
                  </a:lnTo>
                  <a:lnTo>
                    <a:pt x="1319834" y="2938005"/>
                  </a:lnTo>
                  <a:lnTo>
                    <a:pt x="1301750" y="2938005"/>
                  </a:lnTo>
                  <a:lnTo>
                    <a:pt x="1301750" y="3254400"/>
                  </a:lnTo>
                  <a:lnTo>
                    <a:pt x="994397" y="3254400"/>
                  </a:lnTo>
                  <a:lnTo>
                    <a:pt x="994397" y="2938005"/>
                  </a:lnTo>
                  <a:lnTo>
                    <a:pt x="976312" y="2938005"/>
                  </a:lnTo>
                  <a:lnTo>
                    <a:pt x="976312" y="3254400"/>
                  </a:lnTo>
                  <a:lnTo>
                    <a:pt x="668959" y="3254400"/>
                  </a:lnTo>
                  <a:lnTo>
                    <a:pt x="668959" y="2938005"/>
                  </a:lnTo>
                  <a:lnTo>
                    <a:pt x="650875" y="2938005"/>
                  </a:lnTo>
                  <a:lnTo>
                    <a:pt x="650875" y="3254400"/>
                  </a:lnTo>
                  <a:lnTo>
                    <a:pt x="343509" y="3254400"/>
                  </a:lnTo>
                  <a:lnTo>
                    <a:pt x="343509" y="2938005"/>
                  </a:lnTo>
                  <a:lnTo>
                    <a:pt x="325437" y="2938005"/>
                  </a:lnTo>
                  <a:lnTo>
                    <a:pt x="325437" y="3254400"/>
                  </a:lnTo>
                  <a:lnTo>
                    <a:pt x="9029" y="3254400"/>
                  </a:lnTo>
                  <a:lnTo>
                    <a:pt x="9029" y="3263290"/>
                  </a:lnTo>
                  <a:lnTo>
                    <a:pt x="0" y="3263290"/>
                  </a:lnTo>
                  <a:lnTo>
                    <a:pt x="0" y="3272180"/>
                  </a:lnTo>
                  <a:lnTo>
                    <a:pt x="0" y="3579520"/>
                  </a:lnTo>
                  <a:lnTo>
                    <a:pt x="0" y="4890160"/>
                  </a:lnTo>
                  <a:lnTo>
                    <a:pt x="18072" y="4890160"/>
                  </a:lnTo>
                  <a:lnTo>
                    <a:pt x="18072" y="4573930"/>
                  </a:lnTo>
                  <a:lnTo>
                    <a:pt x="1636229" y="4573930"/>
                  </a:lnTo>
                  <a:lnTo>
                    <a:pt x="1636229" y="4556150"/>
                  </a:lnTo>
                  <a:lnTo>
                    <a:pt x="18072" y="4556150"/>
                  </a:lnTo>
                  <a:lnTo>
                    <a:pt x="18072" y="4248810"/>
                  </a:lnTo>
                  <a:lnTo>
                    <a:pt x="1636229" y="4248810"/>
                  </a:lnTo>
                  <a:lnTo>
                    <a:pt x="1636229" y="4231030"/>
                  </a:lnTo>
                  <a:lnTo>
                    <a:pt x="18072" y="4231030"/>
                  </a:lnTo>
                  <a:lnTo>
                    <a:pt x="18072" y="3923690"/>
                  </a:lnTo>
                  <a:lnTo>
                    <a:pt x="1636229" y="3923690"/>
                  </a:lnTo>
                  <a:lnTo>
                    <a:pt x="1636229" y="3905910"/>
                  </a:lnTo>
                  <a:lnTo>
                    <a:pt x="18072" y="3905910"/>
                  </a:lnTo>
                  <a:lnTo>
                    <a:pt x="18072" y="3597300"/>
                  </a:lnTo>
                  <a:lnTo>
                    <a:pt x="1636229" y="3597300"/>
                  </a:lnTo>
                  <a:lnTo>
                    <a:pt x="1636229" y="3579520"/>
                  </a:lnTo>
                  <a:lnTo>
                    <a:pt x="1319834" y="3579520"/>
                  </a:lnTo>
                  <a:lnTo>
                    <a:pt x="1319834" y="3272485"/>
                  </a:lnTo>
                  <a:lnTo>
                    <a:pt x="1301750" y="3272485"/>
                  </a:lnTo>
                  <a:lnTo>
                    <a:pt x="1301750" y="3579520"/>
                  </a:lnTo>
                  <a:lnTo>
                    <a:pt x="994397" y="3579520"/>
                  </a:lnTo>
                  <a:lnTo>
                    <a:pt x="994397" y="3272485"/>
                  </a:lnTo>
                  <a:lnTo>
                    <a:pt x="976312" y="3272485"/>
                  </a:lnTo>
                  <a:lnTo>
                    <a:pt x="976312" y="3579520"/>
                  </a:lnTo>
                  <a:lnTo>
                    <a:pt x="668959" y="3579520"/>
                  </a:lnTo>
                  <a:lnTo>
                    <a:pt x="668959" y="3272485"/>
                  </a:lnTo>
                  <a:lnTo>
                    <a:pt x="650875" y="3272485"/>
                  </a:lnTo>
                  <a:lnTo>
                    <a:pt x="650875" y="3579520"/>
                  </a:lnTo>
                  <a:lnTo>
                    <a:pt x="343509" y="3579520"/>
                  </a:lnTo>
                  <a:lnTo>
                    <a:pt x="343509" y="3272485"/>
                  </a:lnTo>
                  <a:lnTo>
                    <a:pt x="325437" y="3272485"/>
                  </a:lnTo>
                  <a:lnTo>
                    <a:pt x="325437" y="3579520"/>
                  </a:lnTo>
                  <a:lnTo>
                    <a:pt x="18072" y="3579520"/>
                  </a:lnTo>
                  <a:lnTo>
                    <a:pt x="18072" y="3272180"/>
                  </a:lnTo>
                  <a:lnTo>
                    <a:pt x="1636229" y="3272180"/>
                  </a:lnTo>
                  <a:lnTo>
                    <a:pt x="1636229" y="3263290"/>
                  </a:lnTo>
                  <a:lnTo>
                    <a:pt x="1636229" y="3254400"/>
                  </a:lnTo>
                  <a:close/>
                </a:path>
                <a:path w="1636395" h="4890770">
                  <a:moveTo>
                    <a:pt x="1636229" y="1618157"/>
                  </a:moveTo>
                  <a:lnTo>
                    <a:pt x="1319834" y="1618157"/>
                  </a:lnTo>
                  <a:lnTo>
                    <a:pt x="1319834" y="1301762"/>
                  </a:lnTo>
                  <a:lnTo>
                    <a:pt x="1301750" y="1301762"/>
                  </a:lnTo>
                  <a:lnTo>
                    <a:pt x="1301750" y="1618157"/>
                  </a:lnTo>
                  <a:lnTo>
                    <a:pt x="994397" y="1618157"/>
                  </a:lnTo>
                  <a:lnTo>
                    <a:pt x="994397" y="1301762"/>
                  </a:lnTo>
                  <a:lnTo>
                    <a:pt x="976312" y="1301762"/>
                  </a:lnTo>
                  <a:lnTo>
                    <a:pt x="976312" y="1618157"/>
                  </a:lnTo>
                  <a:lnTo>
                    <a:pt x="668959" y="1618157"/>
                  </a:lnTo>
                  <a:lnTo>
                    <a:pt x="668959" y="1301762"/>
                  </a:lnTo>
                  <a:lnTo>
                    <a:pt x="650875" y="1301762"/>
                  </a:lnTo>
                  <a:lnTo>
                    <a:pt x="650875" y="1618157"/>
                  </a:lnTo>
                  <a:lnTo>
                    <a:pt x="343509" y="1618157"/>
                  </a:lnTo>
                  <a:lnTo>
                    <a:pt x="343509" y="1301762"/>
                  </a:lnTo>
                  <a:lnTo>
                    <a:pt x="325437" y="1301762"/>
                  </a:lnTo>
                  <a:lnTo>
                    <a:pt x="325437" y="1618157"/>
                  </a:lnTo>
                  <a:lnTo>
                    <a:pt x="9029" y="1618157"/>
                  </a:lnTo>
                  <a:lnTo>
                    <a:pt x="9029" y="1627047"/>
                  </a:lnTo>
                  <a:lnTo>
                    <a:pt x="0" y="1627047"/>
                  </a:lnTo>
                  <a:lnTo>
                    <a:pt x="0" y="1635937"/>
                  </a:lnTo>
                  <a:lnTo>
                    <a:pt x="0" y="1943277"/>
                  </a:lnTo>
                  <a:lnTo>
                    <a:pt x="0" y="3253917"/>
                  </a:lnTo>
                  <a:lnTo>
                    <a:pt x="18072" y="3253917"/>
                  </a:lnTo>
                  <a:lnTo>
                    <a:pt x="18072" y="2937687"/>
                  </a:lnTo>
                  <a:lnTo>
                    <a:pt x="1636229" y="2937687"/>
                  </a:lnTo>
                  <a:lnTo>
                    <a:pt x="1636229" y="2919907"/>
                  </a:lnTo>
                  <a:lnTo>
                    <a:pt x="1319834" y="2919907"/>
                  </a:lnTo>
                  <a:lnTo>
                    <a:pt x="1319834" y="2612567"/>
                  </a:lnTo>
                  <a:lnTo>
                    <a:pt x="1636229" y="2612567"/>
                  </a:lnTo>
                  <a:lnTo>
                    <a:pt x="1636229" y="2594787"/>
                  </a:lnTo>
                  <a:lnTo>
                    <a:pt x="1301750" y="2594787"/>
                  </a:lnTo>
                  <a:lnTo>
                    <a:pt x="1301750" y="2612567"/>
                  </a:lnTo>
                  <a:lnTo>
                    <a:pt x="1301750" y="2919907"/>
                  </a:lnTo>
                  <a:lnTo>
                    <a:pt x="994397" y="2919907"/>
                  </a:lnTo>
                  <a:lnTo>
                    <a:pt x="994397" y="2612567"/>
                  </a:lnTo>
                  <a:lnTo>
                    <a:pt x="1301750" y="2612567"/>
                  </a:lnTo>
                  <a:lnTo>
                    <a:pt x="1301750" y="2594787"/>
                  </a:lnTo>
                  <a:lnTo>
                    <a:pt x="976312" y="2594787"/>
                  </a:lnTo>
                  <a:lnTo>
                    <a:pt x="976312" y="2612567"/>
                  </a:lnTo>
                  <a:lnTo>
                    <a:pt x="976312" y="2919907"/>
                  </a:lnTo>
                  <a:lnTo>
                    <a:pt x="668959" y="2919907"/>
                  </a:lnTo>
                  <a:lnTo>
                    <a:pt x="668959" y="2612567"/>
                  </a:lnTo>
                  <a:lnTo>
                    <a:pt x="976312" y="2612567"/>
                  </a:lnTo>
                  <a:lnTo>
                    <a:pt x="976312" y="2594787"/>
                  </a:lnTo>
                  <a:lnTo>
                    <a:pt x="650875" y="2594787"/>
                  </a:lnTo>
                  <a:lnTo>
                    <a:pt x="650875" y="2612567"/>
                  </a:lnTo>
                  <a:lnTo>
                    <a:pt x="650875" y="2919907"/>
                  </a:lnTo>
                  <a:lnTo>
                    <a:pt x="343509" y="2919907"/>
                  </a:lnTo>
                  <a:lnTo>
                    <a:pt x="343509" y="2612567"/>
                  </a:lnTo>
                  <a:lnTo>
                    <a:pt x="650875" y="2612567"/>
                  </a:lnTo>
                  <a:lnTo>
                    <a:pt x="650875" y="2594787"/>
                  </a:lnTo>
                  <a:lnTo>
                    <a:pt x="325437" y="2594787"/>
                  </a:lnTo>
                  <a:lnTo>
                    <a:pt x="325437" y="2612567"/>
                  </a:lnTo>
                  <a:lnTo>
                    <a:pt x="325437" y="2919907"/>
                  </a:lnTo>
                  <a:lnTo>
                    <a:pt x="18072" y="2919907"/>
                  </a:lnTo>
                  <a:lnTo>
                    <a:pt x="18072" y="2612567"/>
                  </a:lnTo>
                  <a:lnTo>
                    <a:pt x="325437" y="2612567"/>
                  </a:lnTo>
                  <a:lnTo>
                    <a:pt x="325437" y="2594787"/>
                  </a:lnTo>
                  <a:lnTo>
                    <a:pt x="18072" y="2594787"/>
                  </a:lnTo>
                  <a:lnTo>
                    <a:pt x="18072" y="2287447"/>
                  </a:lnTo>
                  <a:lnTo>
                    <a:pt x="325437" y="2287447"/>
                  </a:lnTo>
                  <a:lnTo>
                    <a:pt x="325437" y="2594483"/>
                  </a:lnTo>
                  <a:lnTo>
                    <a:pt x="343509" y="2594483"/>
                  </a:lnTo>
                  <a:lnTo>
                    <a:pt x="343509" y="2287447"/>
                  </a:lnTo>
                  <a:lnTo>
                    <a:pt x="650875" y="2287447"/>
                  </a:lnTo>
                  <a:lnTo>
                    <a:pt x="650875" y="2594483"/>
                  </a:lnTo>
                  <a:lnTo>
                    <a:pt x="668959" y="2594483"/>
                  </a:lnTo>
                  <a:lnTo>
                    <a:pt x="668959" y="2287447"/>
                  </a:lnTo>
                  <a:lnTo>
                    <a:pt x="976312" y="2287447"/>
                  </a:lnTo>
                  <a:lnTo>
                    <a:pt x="976312" y="2594483"/>
                  </a:lnTo>
                  <a:lnTo>
                    <a:pt x="994397" y="2594483"/>
                  </a:lnTo>
                  <a:lnTo>
                    <a:pt x="994397" y="2287447"/>
                  </a:lnTo>
                  <a:lnTo>
                    <a:pt x="1301750" y="2287447"/>
                  </a:lnTo>
                  <a:lnTo>
                    <a:pt x="1301750" y="2594483"/>
                  </a:lnTo>
                  <a:lnTo>
                    <a:pt x="1319834" y="2594483"/>
                  </a:lnTo>
                  <a:lnTo>
                    <a:pt x="1319834" y="2287447"/>
                  </a:lnTo>
                  <a:lnTo>
                    <a:pt x="1636229" y="2287447"/>
                  </a:lnTo>
                  <a:lnTo>
                    <a:pt x="1636229" y="2269667"/>
                  </a:lnTo>
                  <a:lnTo>
                    <a:pt x="18072" y="2269667"/>
                  </a:lnTo>
                  <a:lnTo>
                    <a:pt x="18072" y="1961057"/>
                  </a:lnTo>
                  <a:lnTo>
                    <a:pt x="1636229" y="1961057"/>
                  </a:lnTo>
                  <a:lnTo>
                    <a:pt x="1636229" y="1943277"/>
                  </a:lnTo>
                  <a:lnTo>
                    <a:pt x="1319834" y="1943277"/>
                  </a:lnTo>
                  <a:lnTo>
                    <a:pt x="1319834" y="1636242"/>
                  </a:lnTo>
                  <a:lnTo>
                    <a:pt x="1301750" y="1636242"/>
                  </a:lnTo>
                  <a:lnTo>
                    <a:pt x="1301750" y="1943277"/>
                  </a:lnTo>
                  <a:lnTo>
                    <a:pt x="994397" y="1943277"/>
                  </a:lnTo>
                  <a:lnTo>
                    <a:pt x="994397" y="1636242"/>
                  </a:lnTo>
                  <a:lnTo>
                    <a:pt x="976312" y="1636242"/>
                  </a:lnTo>
                  <a:lnTo>
                    <a:pt x="976312" y="1943277"/>
                  </a:lnTo>
                  <a:lnTo>
                    <a:pt x="668959" y="1943277"/>
                  </a:lnTo>
                  <a:lnTo>
                    <a:pt x="668959" y="1636242"/>
                  </a:lnTo>
                  <a:lnTo>
                    <a:pt x="650875" y="1636242"/>
                  </a:lnTo>
                  <a:lnTo>
                    <a:pt x="650875" y="1943277"/>
                  </a:lnTo>
                  <a:lnTo>
                    <a:pt x="343509" y="1943277"/>
                  </a:lnTo>
                  <a:lnTo>
                    <a:pt x="343509" y="1636242"/>
                  </a:lnTo>
                  <a:lnTo>
                    <a:pt x="325437" y="1636242"/>
                  </a:lnTo>
                  <a:lnTo>
                    <a:pt x="325437" y="1943277"/>
                  </a:lnTo>
                  <a:lnTo>
                    <a:pt x="18072" y="1943277"/>
                  </a:lnTo>
                  <a:lnTo>
                    <a:pt x="18072" y="1635937"/>
                  </a:lnTo>
                  <a:lnTo>
                    <a:pt x="1636229" y="1635937"/>
                  </a:lnTo>
                  <a:lnTo>
                    <a:pt x="1636229" y="1627047"/>
                  </a:lnTo>
                  <a:lnTo>
                    <a:pt x="1636229" y="1618157"/>
                  </a:lnTo>
                  <a:close/>
                </a:path>
                <a:path w="1636395" h="4890770">
                  <a:moveTo>
                    <a:pt x="1636229" y="1283665"/>
                  </a:moveTo>
                  <a:lnTo>
                    <a:pt x="1319834" y="1283665"/>
                  </a:lnTo>
                  <a:lnTo>
                    <a:pt x="1319834" y="976312"/>
                  </a:lnTo>
                  <a:lnTo>
                    <a:pt x="1301750" y="976312"/>
                  </a:lnTo>
                  <a:lnTo>
                    <a:pt x="1301750" y="1283665"/>
                  </a:lnTo>
                  <a:lnTo>
                    <a:pt x="994397" y="1283665"/>
                  </a:lnTo>
                  <a:lnTo>
                    <a:pt x="994397" y="976312"/>
                  </a:lnTo>
                  <a:lnTo>
                    <a:pt x="976312" y="976312"/>
                  </a:lnTo>
                  <a:lnTo>
                    <a:pt x="976312" y="1283665"/>
                  </a:lnTo>
                  <a:lnTo>
                    <a:pt x="668959" y="1283665"/>
                  </a:lnTo>
                  <a:lnTo>
                    <a:pt x="668959" y="976312"/>
                  </a:lnTo>
                  <a:lnTo>
                    <a:pt x="650875" y="976312"/>
                  </a:lnTo>
                  <a:lnTo>
                    <a:pt x="650875" y="1283665"/>
                  </a:lnTo>
                  <a:lnTo>
                    <a:pt x="343509" y="1283665"/>
                  </a:lnTo>
                  <a:lnTo>
                    <a:pt x="343509" y="976312"/>
                  </a:lnTo>
                  <a:lnTo>
                    <a:pt x="325437" y="976312"/>
                  </a:lnTo>
                  <a:lnTo>
                    <a:pt x="325437" y="1283665"/>
                  </a:lnTo>
                  <a:lnTo>
                    <a:pt x="18072" y="1283665"/>
                  </a:lnTo>
                  <a:lnTo>
                    <a:pt x="18072" y="976325"/>
                  </a:lnTo>
                  <a:lnTo>
                    <a:pt x="0" y="976325"/>
                  </a:lnTo>
                  <a:lnTo>
                    <a:pt x="0" y="1283665"/>
                  </a:lnTo>
                  <a:lnTo>
                    <a:pt x="0" y="1301445"/>
                  </a:lnTo>
                  <a:lnTo>
                    <a:pt x="0" y="1617675"/>
                  </a:lnTo>
                  <a:lnTo>
                    <a:pt x="18072" y="1617675"/>
                  </a:lnTo>
                  <a:lnTo>
                    <a:pt x="18072" y="1301445"/>
                  </a:lnTo>
                  <a:lnTo>
                    <a:pt x="1636229" y="1301445"/>
                  </a:lnTo>
                  <a:lnTo>
                    <a:pt x="1636229" y="128366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3272790" h="10287635">
                  <a:moveTo>
                    <a:pt x="343509" y="8524723"/>
                  </a:moveTo>
                  <a:lnTo>
                    <a:pt x="325437" y="8524723"/>
                  </a:lnTo>
                  <a:lnTo>
                    <a:pt x="325437" y="8832075"/>
                  </a:lnTo>
                  <a:lnTo>
                    <a:pt x="343509" y="8832075"/>
                  </a:lnTo>
                  <a:lnTo>
                    <a:pt x="343509" y="8524723"/>
                  </a:lnTo>
                  <a:close/>
                </a:path>
                <a:path w="3272790" h="10287635">
                  <a:moveTo>
                    <a:pt x="343509" y="7539355"/>
                  </a:moveTo>
                  <a:lnTo>
                    <a:pt x="325437" y="7539355"/>
                  </a:lnTo>
                  <a:lnTo>
                    <a:pt x="325437" y="7846720"/>
                  </a:lnTo>
                  <a:lnTo>
                    <a:pt x="343509" y="7846720"/>
                  </a:lnTo>
                  <a:lnTo>
                    <a:pt x="343509" y="7539355"/>
                  </a:lnTo>
                  <a:close/>
                </a:path>
                <a:path w="3272790" h="10287635">
                  <a:moveTo>
                    <a:pt x="343509" y="7213917"/>
                  </a:moveTo>
                  <a:lnTo>
                    <a:pt x="325437" y="7213917"/>
                  </a:lnTo>
                  <a:lnTo>
                    <a:pt x="325437" y="7521283"/>
                  </a:lnTo>
                  <a:lnTo>
                    <a:pt x="343509" y="7521283"/>
                  </a:lnTo>
                  <a:lnTo>
                    <a:pt x="343509" y="7213917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8524723"/>
                  </a:moveTo>
                  <a:lnTo>
                    <a:pt x="650875" y="8524723"/>
                  </a:lnTo>
                  <a:lnTo>
                    <a:pt x="650875" y="8832075"/>
                  </a:lnTo>
                  <a:lnTo>
                    <a:pt x="668959" y="8832075"/>
                  </a:lnTo>
                  <a:lnTo>
                    <a:pt x="668959" y="8524723"/>
                  </a:lnTo>
                  <a:close/>
                </a:path>
                <a:path w="3272790" h="10287635">
                  <a:moveTo>
                    <a:pt x="668959" y="7539355"/>
                  </a:moveTo>
                  <a:lnTo>
                    <a:pt x="650875" y="7539355"/>
                  </a:lnTo>
                  <a:lnTo>
                    <a:pt x="650875" y="7846720"/>
                  </a:lnTo>
                  <a:lnTo>
                    <a:pt x="668959" y="7846720"/>
                  </a:lnTo>
                  <a:lnTo>
                    <a:pt x="668959" y="7539355"/>
                  </a:lnTo>
                  <a:close/>
                </a:path>
                <a:path w="3272790" h="10287635">
                  <a:moveTo>
                    <a:pt x="668959" y="7213917"/>
                  </a:moveTo>
                  <a:lnTo>
                    <a:pt x="650875" y="7213917"/>
                  </a:lnTo>
                  <a:lnTo>
                    <a:pt x="650875" y="7521283"/>
                  </a:lnTo>
                  <a:lnTo>
                    <a:pt x="668959" y="7521283"/>
                  </a:lnTo>
                  <a:lnTo>
                    <a:pt x="668959" y="7213917"/>
                  </a:lnTo>
                  <a:close/>
                </a:path>
                <a:path w="3272790" h="10287635">
                  <a:moveTo>
                    <a:pt x="668959" y="6888480"/>
                  </a:moveTo>
                  <a:lnTo>
                    <a:pt x="650875" y="6888480"/>
                  </a:lnTo>
                  <a:lnTo>
                    <a:pt x="650875" y="7195833"/>
                  </a:lnTo>
                  <a:lnTo>
                    <a:pt x="668959" y="7195833"/>
                  </a:lnTo>
                  <a:lnTo>
                    <a:pt x="668959" y="6888480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8524723"/>
                  </a:moveTo>
                  <a:lnTo>
                    <a:pt x="976312" y="8524723"/>
                  </a:lnTo>
                  <a:lnTo>
                    <a:pt x="976312" y="8832075"/>
                  </a:lnTo>
                  <a:lnTo>
                    <a:pt x="994397" y="8832075"/>
                  </a:lnTo>
                  <a:lnTo>
                    <a:pt x="994397" y="8524723"/>
                  </a:lnTo>
                  <a:close/>
                </a:path>
                <a:path w="3272790" h="10287635">
                  <a:moveTo>
                    <a:pt x="994397" y="7539355"/>
                  </a:moveTo>
                  <a:lnTo>
                    <a:pt x="976312" y="7539355"/>
                  </a:lnTo>
                  <a:lnTo>
                    <a:pt x="976312" y="7846720"/>
                  </a:lnTo>
                  <a:lnTo>
                    <a:pt x="994397" y="7846720"/>
                  </a:lnTo>
                  <a:lnTo>
                    <a:pt x="994397" y="7539355"/>
                  </a:lnTo>
                  <a:close/>
                </a:path>
                <a:path w="3272790" h="10287635">
                  <a:moveTo>
                    <a:pt x="994397" y="7213917"/>
                  </a:moveTo>
                  <a:lnTo>
                    <a:pt x="976312" y="7213917"/>
                  </a:lnTo>
                  <a:lnTo>
                    <a:pt x="976312" y="7521283"/>
                  </a:lnTo>
                  <a:lnTo>
                    <a:pt x="994397" y="7521283"/>
                  </a:lnTo>
                  <a:lnTo>
                    <a:pt x="994397" y="7213917"/>
                  </a:lnTo>
                  <a:close/>
                </a:path>
                <a:path w="3272790" h="10287635">
                  <a:moveTo>
                    <a:pt x="994397" y="6888480"/>
                  </a:moveTo>
                  <a:lnTo>
                    <a:pt x="976312" y="6888480"/>
                  </a:lnTo>
                  <a:lnTo>
                    <a:pt x="976312" y="7195833"/>
                  </a:lnTo>
                  <a:lnTo>
                    <a:pt x="994397" y="7195833"/>
                  </a:lnTo>
                  <a:lnTo>
                    <a:pt x="994397" y="6888480"/>
                  </a:lnTo>
                  <a:close/>
                </a:path>
                <a:path w="3272790" h="10287635">
                  <a:moveTo>
                    <a:pt x="1319834" y="10160952"/>
                  </a:moveTo>
                  <a:lnTo>
                    <a:pt x="1301750" y="10160952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3272790" h="10287635">
                  <a:moveTo>
                    <a:pt x="1319834" y="8524723"/>
                  </a:moveTo>
                  <a:lnTo>
                    <a:pt x="1301750" y="8524723"/>
                  </a:lnTo>
                  <a:lnTo>
                    <a:pt x="1301750" y="8832075"/>
                  </a:lnTo>
                  <a:lnTo>
                    <a:pt x="1319834" y="8832075"/>
                  </a:lnTo>
                  <a:lnTo>
                    <a:pt x="1319834" y="8524723"/>
                  </a:lnTo>
                  <a:close/>
                </a:path>
                <a:path w="3272790" h="10287635">
                  <a:moveTo>
                    <a:pt x="1319834" y="7539355"/>
                  </a:moveTo>
                  <a:lnTo>
                    <a:pt x="1301750" y="7539355"/>
                  </a:lnTo>
                  <a:lnTo>
                    <a:pt x="1301750" y="7846720"/>
                  </a:lnTo>
                  <a:lnTo>
                    <a:pt x="1319834" y="7846720"/>
                  </a:lnTo>
                  <a:lnTo>
                    <a:pt x="1319834" y="7539355"/>
                  </a:lnTo>
                  <a:close/>
                </a:path>
                <a:path w="3272790" h="10287635">
                  <a:moveTo>
                    <a:pt x="1319834" y="7213917"/>
                  </a:moveTo>
                  <a:lnTo>
                    <a:pt x="1301750" y="7213917"/>
                  </a:lnTo>
                  <a:lnTo>
                    <a:pt x="1301750" y="7521283"/>
                  </a:lnTo>
                  <a:lnTo>
                    <a:pt x="1319834" y="7521283"/>
                  </a:lnTo>
                  <a:lnTo>
                    <a:pt x="1319834" y="7213917"/>
                  </a:lnTo>
                  <a:close/>
                </a:path>
                <a:path w="3272790" h="10287635">
                  <a:moveTo>
                    <a:pt x="1319834" y="6888480"/>
                  </a:moveTo>
                  <a:lnTo>
                    <a:pt x="1301750" y="6888480"/>
                  </a:lnTo>
                  <a:lnTo>
                    <a:pt x="1301750" y="7195833"/>
                  </a:lnTo>
                  <a:lnTo>
                    <a:pt x="1319834" y="7195833"/>
                  </a:lnTo>
                  <a:lnTo>
                    <a:pt x="1319834" y="6888480"/>
                  </a:lnTo>
                  <a:close/>
                </a:path>
                <a:path w="3272790" h="10287635">
                  <a:moveTo>
                    <a:pt x="1636229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close/>
                </a:path>
                <a:path w="3272790" h="10287635">
                  <a:moveTo>
                    <a:pt x="1636229" y="8181200"/>
                  </a:moveTo>
                  <a:lnTo>
                    <a:pt x="1319834" y="8181200"/>
                  </a:lnTo>
                  <a:lnTo>
                    <a:pt x="1319834" y="7864792"/>
                  </a:lnTo>
                  <a:lnTo>
                    <a:pt x="1301750" y="7864792"/>
                  </a:lnTo>
                  <a:lnTo>
                    <a:pt x="1301750" y="8181200"/>
                  </a:lnTo>
                  <a:lnTo>
                    <a:pt x="994397" y="8181200"/>
                  </a:lnTo>
                  <a:lnTo>
                    <a:pt x="994397" y="7864792"/>
                  </a:lnTo>
                  <a:lnTo>
                    <a:pt x="976312" y="7864792"/>
                  </a:lnTo>
                  <a:lnTo>
                    <a:pt x="976312" y="8181200"/>
                  </a:lnTo>
                  <a:lnTo>
                    <a:pt x="668959" y="8181200"/>
                  </a:lnTo>
                  <a:lnTo>
                    <a:pt x="668959" y="7864792"/>
                  </a:lnTo>
                  <a:lnTo>
                    <a:pt x="650875" y="7864792"/>
                  </a:lnTo>
                  <a:lnTo>
                    <a:pt x="650875" y="8181200"/>
                  </a:lnTo>
                  <a:lnTo>
                    <a:pt x="343509" y="8181200"/>
                  </a:lnTo>
                  <a:lnTo>
                    <a:pt x="343509" y="7864792"/>
                  </a:lnTo>
                  <a:lnTo>
                    <a:pt x="325437" y="7864792"/>
                  </a:lnTo>
                  <a:lnTo>
                    <a:pt x="325437" y="8181200"/>
                  </a:lnTo>
                  <a:lnTo>
                    <a:pt x="9029" y="8181200"/>
                  </a:lnTo>
                  <a:lnTo>
                    <a:pt x="9029" y="8190090"/>
                  </a:lnTo>
                  <a:lnTo>
                    <a:pt x="0" y="8190090"/>
                  </a:lnTo>
                  <a:lnTo>
                    <a:pt x="0" y="8198980"/>
                  </a:lnTo>
                  <a:lnTo>
                    <a:pt x="0" y="8506320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lnTo>
                    <a:pt x="1636229" y="9500730"/>
                  </a:lnTo>
                  <a:lnTo>
                    <a:pt x="1636229" y="9482950"/>
                  </a:lnTo>
                  <a:lnTo>
                    <a:pt x="1319834" y="9482950"/>
                  </a:lnTo>
                  <a:lnTo>
                    <a:pt x="1319834" y="9175610"/>
                  </a:lnTo>
                  <a:lnTo>
                    <a:pt x="1636229" y="9175610"/>
                  </a:lnTo>
                  <a:lnTo>
                    <a:pt x="1636229" y="9157830"/>
                  </a:lnTo>
                  <a:lnTo>
                    <a:pt x="1301750" y="9157830"/>
                  </a:lnTo>
                  <a:lnTo>
                    <a:pt x="1301750" y="9175610"/>
                  </a:lnTo>
                  <a:lnTo>
                    <a:pt x="1301750" y="9482950"/>
                  </a:lnTo>
                  <a:lnTo>
                    <a:pt x="994397" y="9482950"/>
                  </a:lnTo>
                  <a:lnTo>
                    <a:pt x="994397" y="9175610"/>
                  </a:lnTo>
                  <a:lnTo>
                    <a:pt x="1301750" y="9175610"/>
                  </a:lnTo>
                  <a:lnTo>
                    <a:pt x="1301750" y="9157830"/>
                  </a:lnTo>
                  <a:lnTo>
                    <a:pt x="976312" y="9157830"/>
                  </a:lnTo>
                  <a:lnTo>
                    <a:pt x="976312" y="9175610"/>
                  </a:lnTo>
                  <a:lnTo>
                    <a:pt x="976312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12" y="9175610"/>
                  </a:lnTo>
                  <a:lnTo>
                    <a:pt x="976312" y="9157830"/>
                  </a:lnTo>
                  <a:lnTo>
                    <a:pt x="650875" y="9157830"/>
                  </a:lnTo>
                  <a:lnTo>
                    <a:pt x="650875" y="9175610"/>
                  </a:lnTo>
                  <a:lnTo>
                    <a:pt x="650875" y="9482950"/>
                  </a:lnTo>
                  <a:lnTo>
                    <a:pt x="343509" y="9482950"/>
                  </a:lnTo>
                  <a:lnTo>
                    <a:pt x="343509" y="9175610"/>
                  </a:lnTo>
                  <a:lnTo>
                    <a:pt x="650875" y="9175610"/>
                  </a:lnTo>
                  <a:lnTo>
                    <a:pt x="650875" y="9157830"/>
                  </a:lnTo>
                  <a:lnTo>
                    <a:pt x="325437" y="9157830"/>
                  </a:lnTo>
                  <a:lnTo>
                    <a:pt x="325437" y="9175610"/>
                  </a:lnTo>
                  <a:lnTo>
                    <a:pt x="325437" y="9482950"/>
                  </a:lnTo>
                  <a:lnTo>
                    <a:pt x="18072" y="9482950"/>
                  </a:lnTo>
                  <a:lnTo>
                    <a:pt x="18072" y="9175610"/>
                  </a:lnTo>
                  <a:lnTo>
                    <a:pt x="325437" y="9175610"/>
                  </a:lnTo>
                  <a:lnTo>
                    <a:pt x="325437" y="9157830"/>
                  </a:lnTo>
                  <a:lnTo>
                    <a:pt x="18072" y="9157830"/>
                  </a:lnTo>
                  <a:lnTo>
                    <a:pt x="18072" y="8850490"/>
                  </a:lnTo>
                  <a:lnTo>
                    <a:pt x="325437" y="8850490"/>
                  </a:lnTo>
                  <a:lnTo>
                    <a:pt x="325437" y="9157513"/>
                  </a:lnTo>
                  <a:lnTo>
                    <a:pt x="343509" y="9157513"/>
                  </a:lnTo>
                  <a:lnTo>
                    <a:pt x="343509" y="8850490"/>
                  </a:lnTo>
                  <a:lnTo>
                    <a:pt x="650875" y="8850490"/>
                  </a:lnTo>
                  <a:lnTo>
                    <a:pt x="650875" y="9157513"/>
                  </a:lnTo>
                  <a:lnTo>
                    <a:pt x="668959" y="9157513"/>
                  </a:lnTo>
                  <a:lnTo>
                    <a:pt x="668959" y="8850490"/>
                  </a:lnTo>
                  <a:lnTo>
                    <a:pt x="976312" y="8850490"/>
                  </a:lnTo>
                  <a:lnTo>
                    <a:pt x="976312" y="9157513"/>
                  </a:lnTo>
                  <a:lnTo>
                    <a:pt x="994397" y="9157513"/>
                  </a:lnTo>
                  <a:lnTo>
                    <a:pt x="994397" y="8850490"/>
                  </a:lnTo>
                  <a:lnTo>
                    <a:pt x="1301750" y="8850490"/>
                  </a:lnTo>
                  <a:lnTo>
                    <a:pt x="1301750" y="9157513"/>
                  </a:lnTo>
                  <a:lnTo>
                    <a:pt x="1319834" y="9157513"/>
                  </a:lnTo>
                  <a:lnTo>
                    <a:pt x="1319834" y="8850490"/>
                  </a:lnTo>
                  <a:lnTo>
                    <a:pt x="1636229" y="8850490"/>
                  </a:lnTo>
                  <a:lnTo>
                    <a:pt x="1636229" y="8832710"/>
                  </a:lnTo>
                  <a:lnTo>
                    <a:pt x="18072" y="8832710"/>
                  </a:lnTo>
                  <a:lnTo>
                    <a:pt x="18072" y="8524100"/>
                  </a:lnTo>
                  <a:lnTo>
                    <a:pt x="1636229" y="8524100"/>
                  </a:lnTo>
                  <a:lnTo>
                    <a:pt x="1636229" y="8506320"/>
                  </a:lnTo>
                  <a:lnTo>
                    <a:pt x="1319834" y="8506320"/>
                  </a:lnTo>
                  <a:lnTo>
                    <a:pt x="1319834" y="8199272"/>
                  </a:lnTo>
                  <a:lnTo>
                    <a:pt x="1301750" y="8199272"/>
                  </a:lnTo>
                  <a:lnTo>
                    <a:pt x="1301750" y="8506320"/>
                  </a:lnTo>
                  <a:lnTo>
                    <a:pt x="994397" y="8506320"/>
                  </a:lnTo>
                  <a:lnTo>
                    <a:pt x="994397" y="8199272"/>
                  </a:lnTo>
                  <a:lnTo>
                    <a:pt x="976312" y="8199272"/>
                  </a:lnTo>
                  <a:lnTo>
                    <a:pt x="976312" y="8506320"/>
                  </a:lnTo>
                  <a:lnTo>
                    <a:pt x="668959" y="8506320"/>
                  </a:lnTo>
                  <a:lnTo>
                    <a:pt x="668959" y="8199272"/>
                  </a:lnTo>
                  <a:lnTo>
                    <a:pt x="650875" y="8199272"/>
                  </a:lnTo>
                  <a:lnTo>
                    <a:pt x="650875" y="8506320"/>
                  </a:lnTo>
                  <a:lnTo>
                    <a:pt x="343509" y="8506320"/>
                  </a:lnTo>
                  <a:lnTo>
                    <a:pt x="343509" y="8199272"/>
                  </a:lnTo>
                  <a:lnTo>
                    <a:pt x="325437" y="8199272"/>
                  </a:lnTo>
                  <a:lnTo>
                    <a:pt x="325437" y="8506320"/>
                  </a:lnTo>
                  <a:lnTo>
                    <a:pt x="18072" y="8506320"/>
                  </a:lnTo>
                  <a:lnTo>
                    <a:pt x="18072" y="8198980"/>
                  </a:lnTo>
                  <a:lnTo>
                    <a:pt x="1636229" y="8198980"/>
                  </a:lnTo>
                  <a:lnTo>
                    <a:pt x="1636229" y="8190090"/>
                  </a:lnTo>
                  <a:lnTo>
                    <a:pt x="1636229" y="8181200"/>
                  </a:lnTo>
                  <a:close/>
                </a:path>
                <a:path w="3272790" h="10287635">
                  <a:moveTo>
                    <a:pt x="3272472" y="0"/>
                  </a:moveTo>
                  <a:lnTo>
                    <a:pt x="1645272" y="0"/>
                  </a:lnTo>
                  <a:lnTo>
                    <a:pt x="1645272" y="8890"/>
                  </a:lnTo>
                  <a:lnTo>
                    <a:pt x="1636229" y="8890"/>
                  </a:lnTo>
                  <a:lnTo>
                    <a:pt x="1636229" y="1635760"/>
                  </a:lnTo>
                  <a:lnTo>
                    <a:pt x="1654314" y="1635760"/>
                  </a:lnTo>
                  <a:lnTo>
                    <a:pt x="1654314" y="1319530"/>
                  </a:lnTo>
                  <a:lnTo>
                    <a:pt x="2241981" y="1319530"/>
                  </a:lnTo>
                  <a:lnTo>
                    <a:pt x="2241981" y="1301750"/>
                  </a:lnTo>
                  <a:lnTo>
                    <a:pt x="1654314" y="1301750"/>
                  </a:lnTo>
                  <a:lnTo>
                    <a:pt x="1654314" y="994410"/>
                  </a:lnTo>
                  <a:lnTo>
                    <a:pt x="3272472" y="994410"/>
                  </a:lnTo>
                  <a:lnTo>
                    <a:pt x="327247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6230" y="18084"/>
              <a:ext cx="1320165" cy="7196455"/>
            </a:xfrm>
            <a:custGeom>
              <a:avLst/>
              <a:gdLst/>
              <a:ahLst/>
              <a:cxnLst/>
              <a:rect l="l" t="t" r="r" b="b"/>
              <a:pathLst>
                <a:path w="1320164" h="7196455">
                  <a:moveTo>
                    <a:pt x="343522" y="5234165"/>
                  </a:moveTo>
                  <a:lnTo>
                    <a:pt x="325450" y="5234165"/>
                  </a:lnTo>
                  <a:lnTo>
                    <a:pt x="325450" y="5541518"/>
                  </a:lnTo>
                  <a:lnTo>
                    <a:pt x="343522" y="5541518"/>
                  </a:lnTo>
                  <a:lnTo>
                    <a:pt x="343522" y="5234165"/>
                  </a:lnTo>
                  <a:close/>
                </a:path>
                <a:path w="1320164" h="7196455">
                  <a:moveTo>
                    <a:pt x="343522" y="3597922"/>
                  </a:moveTo>
                  <a:lnTo>
                    <a:pt x="325450" y="3597922"/>
                  </a:lnTo>
                  <a:lnTo>
                    <a:pt x="325450" y="3905288"/>
                  </a:lnTo>
                  <a:lnTo>
                    <a:pt x="343522" y="3905288"/>
                  </a:lnTo>
                  <a:lnTo>
                    <a:pt x="343522" y="3597922"/>
                  </a:lnTo>
                  <a:close/>
                </a:path>
                <a:path w="1320164" h="7196455">
                  <a:moveTo>
                    <a:pt x="343522" y="1961680"/>
                  </a:moveTo>
                  <a:lnTo>
                    <a:pt x="325450" y="1961680"/>
                  </a:lnTo>
                  <a:lnTo>
                    <a:pt x="325450" y="2269045"/>
                  </a:lnTo>
                  <a:lnTo>
                    <a:pt x="343522" y="2269045"/>
                  </a:lnTo>
                  <a:lnTo>
                    <a:pt x="343522" y="1961680"/>
                  </a:lnTo>
                  <a:close/>
                </a:path>
                <a:path w="1320164" h="7196455">
                  <a:moveTo>
                    <a:pt x="343522" y="976325"/>
                  </a:moveTo>
                  <a:lnTo>
                    <a:pt x="325450" y="976325"/>
                  </a:lnTo>
                  <a:lnTo>
                    <a:pt x="325450" y="1283677"/>
                  </a:lnTo>
                  <a:lnTo>
                    <a:pt x="343522" y="1283677"/>
                  </a:lnTo>
                  <a:lnTo>
                    <a:pt x="343522" y="976325"/>
                  </a:lnTo>
                  <a:close/>
                </a:path>
                <a:path w="1320164" h="7196455">
                  <a:moveTo>
                    <a:pt x="343522" y="650887"/>
                  </a:moveTo>
                  <a:lnTo>
                    <a:pt x="325450" y="650887"/>
                  </a:lnTo>
                  <a:lnTo>
                    <a:pt x="325450" y="958240"/>
                  </a:lnTo>
                  <a:lnTo>
                    <a:pt x="343522" y="958240"/>
                  </a:lnTo>
                  <a:lnTo>
                    <a:pt x="343522" y="650887"/>
                  </a:lnTo>
                  <a:close/>
                </a:path>
                <a:path w="1320164" h="7196455">
                  <a:moveTo>
                    <a:pt x="343522" y="325437"/>
                  </a:moveTo>
                  <a:lnTo>
                    <a:pt x="325450" y="325437"/>
                  </a:lnTo>
                  <a:lnTo>
                    <a:pt x="325450" y="632802"/>
                  </a:lnTo>
                  <a:lnTo>
                    <a:pt x="343522" y="632802"/>
                  </a:lnTo>
                  <a:lnTo>
                    <a:pt x="343522" y="325437"/>
                  </a:lnTo>
                  <a:close/>
                </a:path>
                <a:path w="1320164" h="7196455">
                  <a:moveTo>
                    <a:pt x="343522" y="0"/>
                  </a:moveTo>
                  <a:lnTo>
                    <a:pt x="325450" y="0"/>
                  </a:lnTo>
                  <a:lnTo>
                    <a:pt x="325450" y="307365"/>
                  </a:lnTo>
                  <a:lnTo>
                    <a:pt x="343522" y="307365"/>
                  </a:lnTo>
                  <a:lnTo>
                    <a:pt x="343522" y="0"/>
                  </a:lnTo>
                  <a:close/>
                </a:path>
                <a:path w="1320164" h="7196455">
                  <a:moveTo>
                    <a:pt x="604558" y="6526885"/>
                  </a:moveTo>
                  <a:lnTo>
                    <a:pt x="343522" y="6526885"/>
                  </a:lnTo>
                  <a:lnTo>
                    <a:pt x="343522" y="6210490"/>
                  </a:lnTo>
                  <a:lnTo>
                    <a:pt x="325450" y="6210490"/>
                  </a:lnTo>
                  <a:lnTo>
                    <a:pt x="325450" y="6526885"/>
                  </a:lnTo>
                  <a:lnTo>
                    <a:pt x="9042" y="6526885"/>
                  </a:lnTo>
                  <a:lnTo>
                    <a:pt x="9042" y="6535775"/>
                  </a:lnTo>
                  <a:lnTo>
                    <a:pt x="0" y="6535775"/>
                  </a:lnTo>
                  <a:lnTo>
                    <a:pt x="0" y="6544665"/>
                  </a:lnTo>
                  <a:lnTo>
                    <a:pt x="0" y="6852005"/>
                  </a:lnTo>
                  <a:lnTo>
                    <a:pt x="0" y="6869785"/>
                  </a:lnTo>
                  <a:lnTo>
                    <a:pt x="0" y="7178395"/>
                  </a:lnTo>
                  <a:lnTo>
                    <a:pt x="0" y="7196175"/>
                  </a:lnTo>
                  <a:lnTo>
                    <a:pt x="604558" y="7196175"/>
                  </a:lnTo>
                  <a:lnTo>
                    <a:pt x="604558" y="7178395"/>
                  </a:lnTo>
                  <a:lnTo>
                    <a:pt x="18084" y="7178395"/>
                  </a:lnTo>
                  <a:lnTo>
                    <a:pt x="18084" y="6869785"/>
                  </a:lnTo>
                  <a:lnTo>
                    <a:pt x="604558" y="6869785"/>
                  </a:lnTo>
                  <a:lnTo>
                    <a:pt x="604558" y="6852005"/>
                  </a:lnTo>
                  <a:lnTo>
                    <a:pt x="18084" y="6852005"/>
                  </a:lnTo>
                  <a:lnTo>
                    <a:pt x="18084" y="6544665"/>
                  </a:lnTo>
                  <a:lnTo>
                    <a:pt x="604558" y="6544665"/>
                  </a:lnTo>
                  <a:lnTo>
                    <a:pt x="604558" y="6535775"/>
                  </a:lnTo>
                  <a:lnTo>
                    <a:pt x="604558" y="6526885"/>
                  </a:lnTo>
                  <a:close/>
                </a:path>
                <a:path w="1320164" h="7196455">
                  <a:moveTo>
                    <a:pt x="604558" y="4890643"/>
                  </a:moveTo>
                  <a:lnTo>
                    <a:pt x="343522" y="4890643"/>
                  </a:lnTo>
                  <a:lnTo>
                    <a:pt x="343522" y="4574248"/>
                  </a:lnTo>
                  <a:lnTo>
                    <a:pt x="325450" y="4574248"/>
                  </a:lnTo>
                  <a:lnTo>
                    <a:pt x="325450" y="4890643"/>
                  </a:lnTo>
                  <a:lnTo>
                    <a:pt x="9042" y="4890643"/>
                  </a:lnTo>
                  <a:lnTo>
                    <a:pt x="9042" y="4899533"/>
                  </a:lnTo>
                  <a:lnTo>
                    <a:pt x="0" y="4899533"/>
                  </a:lnTo>
                  <a:lnTo>
                    <a:pt x="0" y="4908423"/>
                  </a:lnTo>
                  <a:lnTo>
                    <a:pt x="0" y="5215763"/>
                  </a:lnTo>
                  <a:lnTo>
                    <a:pt x="0" y="6526403"/>
                  </a:lnTo>
                  <a:lnTo>
                    <a:pt x="18084" y="6526403"/>
                  </a:lnTo>
                  <a:lnTo>
                    <a:pt x="18084" y="6210173"/>
                  </a:lnTo>
                  <a:lnTo>
                    <a:pt x="604558" y="6210173"/>
                  </a:lnTo>
                  <a:lnTo>
                    <a:pt x="604558" y="6192393"/>
                  </a:lnTo>
                  <a:lnTo>
                    <a:pt x="343522" y="6192393"/>
                  </a:lnTo>
                  <a:lnTo>
                    <a:pt x="343522" y="5885053"/>
                  </a:lnTo>
                  <a:lnTo>
                    <a:pt x="604558" y="5885053"/>
                  </a:lnTo>
                  <a:lnTo>
                    <a:pt x="604558" y="5867273"/>
                  </a:lnTo>
                  <a:lnTo>
                    <a:pt x="325450" y="5867273"/>
                  </a:lnTo>
                  <a:lnTo>
                    <a:pt x="325450" y="5885053"/>
                  </a:lnTo>
                  <a:lnTo>
                    <a:pt x="325450" y="6192393"/>
                  </a:lnTo>
                  <a:lnTo>
                    <a:pt x="18084" y="6192393"/>
                  </a:lnTo>
                  <a:lnTo>
                    <a:pt x="18084" y="5885053"/>
                  </a:lnTo>
                  <a:lnTo>
                    <a:pt x="325450" y="5885053"/>
                  </a:lnTo>
                  <a:lnTo>
                    <a:pt x="325450" y="5867273"/>
                  </a:lnTo>
                  <a:lnTo>
                    <a:pt x="18084" y="5867273"/>
                  </a:lnTo>
                  <a:lnTo>
                    <a:pt x="18084" y="5559933"/>
                  </a:lnTo>
                  <a:lnTo>
                    <a:pt x="325450" y="5559933"/>
                  </a:lnTo>
                  <a:lnTo>
                    <a:pt x="325450" y="5866968"/>
                  </a:lnTo>
                  <a:lnTo>
                    <a:pt x="343522" y="5866968"/>
                  </a:lnTo>
                  <a:lnTo>
                    <a:pt x="343522" y="5559933"/>
                  </a:lnTo>
                  <a:lnTo>
                    <a:pt x="604558" y="5559933"/>
                  </a:lnTo>
                  <a:lnTo>
                    <a:pt x="604558" y="5542153"/>
                  </a:lnTo>
                  <a:lnTo>
                    <a:pt x="18084" y="5542153"/>
                  </a:lnTo>
                  <a:lnTo>
                    <a:pt x="18084" y="5233543"/>
                  </a:lnTo>
                  <a:lnTo>
                    <a:pt x="604558" y="5233543"/>
                  </a:lnTo>
                  <a:lnTo>
                    <a:pt x="604558" y="5215763"/>
                  </a:lnTo>
                  <a:lnTo>
                    <a:pt x="343522" y="5215763"/>
                  </a:lnTo>
                  <a:lnTo>
                    <a:pt x="343522" y="4908728"/>
                  </a:lnTo>
                  <a:lnTo>
                    <a:pt x="325450" y="4908728"/>
                  </a:lnTo>
                  <a:lnTo>
                    <a:pt x="325450" y="5215763"/>
                  </a:lnTo>
                  <a:lnTo>
                    <a:pt x="18084" y="5215763"/>
                  </a:lnTo>
                  <a:lnTo>
                    <a:pt x="18084" y="4908423"/>
                  </a:lnTo>
                  <a:lnTo>
                    <a:pt x="604558" y="4908423"/>
                  </a:lnTo>
                  <a:lnTo>
                    <a:pt x="604558" y="4899533"/>
                  </a:lnTo>
                  <a:lnTo>
                    <a:pt x="604558" y="4890643"/>
                  </a:lnTo>
                  <a:close/>
                </a:path>
                <a:path w="1320164" h="7196455">
                  <a:moveTo>
                    <a:pt x="604558" y="3254400"/>
                  </a:moveTo>
                  <a:lnTo>
                    <a:pt x="343522" y="3254400"/>
                  </a:lnTo>
                  <a:lnTo>
                    <a:pt x="343522" y="2938005"/>
                  </a:lnTo>
                  <a:lnTo>
                    <a:pt x="325450" y="2938005"/>
                  </a:lnTo>
                  <a:lnTo>
                    <a:pt x="325450" y="3254400"/>
                  </a:lnTo>
                  <a:lnTo>
                    <a:pt x="9042" y="3254400"/>
                  </a:lnTo>
                  <a:lnTo>
                    <a:pt x="9042" y="3263290"/>
                  </a:lnTo>
                  <a:lnTo>
                    <a:pt x="0" y="3263290"/>
                  </a:lnTo>
                  <a:lnTo>
                    <a:pt x="0" y="3272180"/>
                  </a:lnTo>
                  <a:lnTo>
                    <a:pt x="0" y="3579520"/>
                  </a:lnTo>
                  <a:lnTo>
                    <a:pt x="0" y="4890160"/>
                  </a:lnTo>
                  <a:lnTo>
                    <a:pt x="18084" y="4890160"/>
                  </a:lnTo>
                  <a:lnTo>
                    <a:pt x="18084" y="4573930"/>
                  </a:lnTo>
                  <a:lnTo>
                    <a:pt x="604558" y="4573930"/>
                  </a:lnTo>
                  <a:lnTo>
                    <a:pt x="604558" y="4556150"/>
                  </a:lnTo>
                  <a:lnTo>
                    <a:pt x="343522" y="4556150"/>
                  </a:lnTo>
                  <a:lnTo>
                    <a:pt x="343522" y="4248810"/>
                  </a:lnTo>
                  <a:lnTo>
                    <a:pt x="604558" y="4248810"/>
                  </a:lnTo>
                  <a:lnTo>
                    <a:pt x="604558" y="4231030"/>
                  </a:lnTo>
                  <a:lnTo>
                    <a:pt x="325450" y="4231030"/>
                  </a:lnTo>
                  <a:lnTo>
                    <a:pt x="325450" y="4248810"/>
                  </a:lnTo>
                  <a:lnTo>
                    <a:pt x="325450" y="4556150"/>
                  </a:lnTo>
                  <a:lnTo>
                    <a:pt x="18084" y="4556150"/>
                  </a:lnTo>
                  <a:lnTo>
                    <a:pt x="18084" y="4248810"/>
                  </a:lnTo>
                  <a:lnTo>
                    <a:pt x="325450" y="4248810"/>
                  </a:lnTo>
                  <a:lnTo>
                    <a:pt x="325450" y="4231030"/>
                  </a:lnTo>
                  <a:lnTo>
                    <a:pt x="18084" y="4231030"/>
                  </a:lnTo>
                  <a:lnTo>
                    <a:pt x="18084" y="3923690"/>
                  </a:lnTo>
                  <a:lnTo>
                    <a:pt x="325450" y="3923690"/>
                  </a:lnTo>
                  <a:lnTo>
                    <a:pt x="325450" y="4230725"/>
                  </a:lnTo>
                  <a:lnTo>
                    <a:pt x="343522" y="4230725"/>
                  </a:lnTo>
                  <a:lnTo>
                    <a:pt x="343522" y="3923690"/>
                  </a:lnTo>
                  <a:lnTo>
                    <a:pt x="604558" y="3923690"/>
                  </a:lnTo>
                  <a:lnTo>
                    <a:pt x="604558" y="3905910"/>
                  </a:lnTo>
                  <a:lnTo>
                    <a:pt x="18084" y="3905910"/>
                  </a:lnTo>
                  <a:lnTo>
                    <a:pt x="18084" y="3597300"/>
                  </a:lnTo>
                  <a:lnTo>
                    <a:pt x="604558" y="3597300"/>
                  </a:lnTo>
                  <a:lnTo>
                    <a:pt x="604558" y="3579520"/>
                  </a:lnTo>
                  <a:lnTo>
                    <a:pt x="343522" y="3579520"/>
                  </a:lnTo>
                  <a:lnTo>
                    <a:pt x="343522" y="3272485"/>
                  </a:lnTo>
                  <a:lnTo>
                    <a:pt x="325450" y="3272485"/>
                  </a:lnTo>
                  <a:lnTo>
                    <a:pt x="325450" y="3579520"/>
                  </a:lnTo>
                  <a:lnTo>
                    <a:pt x="18084" y="3579520"/>
                  </a:lnTo>
                  <a:lnTo>
                    <a:pt x="18084" y="3272180"/>
                  </a:lnTo>
                  <a:lnTo>
                    <a:pt x="604558" y="3272180"/>
                  </a:lnTo>
                  <a:lnTo>
                    <a:pt x="604558" y="3263290"/>
                  </a:lnTo>
                  <a:lnTo>
                    <a:pt x="604558" y="3254400"/>
                  </a:lnTo>
                  <a:close/>
                </a:path>
                <a:path w="1320164" h="7196455">
                  <a:moveTo>
                    <a:pt x="604558" y="1618157"/>
                  </a:moveTo>
                  <a:lnTo>
                    <a:pt x="343522" y="1618157"/>
                  </a:lnTo>
                  <a:lnTo>
                    <a:pt x="343522" y="1301762"/>
                  </a:lnTo>
                  <a:lnTo>
                    <a:pt x="325450" y="1301762"/>
                  </a:lnTo>
                  <a:lnTo>
                    <a:pt x="325450" y="1618157"/>
                  </a:lnTo>
                  <a:lnTo>
                    <a:pt x="9042" y="1618157"/>
                  </a:lnTo>
                  <a:lnTo>
                    <a:pt x="9042" y="1627047"/>
                  </a:lnTo>
                  <a:lnTo>
                    <a:pt x="0" y="1627047"/>
                  </a:lnTo>
                  <a:lnTo>
                    <a:pt x="0" y="1635937"/>
                  </a:lnTo>
                  <a:lnTo>
                    <a:pt x="0" y="1943277"/>
                  </a:lnTo>
                  <a:lnTo>
                    <a:pt x="0" y="3253917"/>
                  </a:lnTo>
                  <a:lnTo>
                    <a:pt x="18084" y="3253917"/>
                  </a:lnTo>
                  <a:lnTo>
                    <a:pt x="18084" y="2937687"/>
                  </a:lnTo>
                  <a:lnTo>
                    <a:pt x="604558" y="2937687"/>
                  </a:lnTo>
                  <a:lnTo>
                    <a:pt x="604558" y="2919907"/>
                  </a:lnTo>
                  <a:lnTo>
                    <a:pt x="343522" y="2919907"/>
                  </a:lnTo>
                  <a:lnTo>
                    <a:pt x="343522" y="2612567"/>
                  </a:lnTo>
                  <a:lnTo>
                    <a:pt x="604558" y="2612567"/>
                  </a:lnTo>
                  <a:lnTo>
                    <a:pt x="604558" y="2594787"/>
                  </a:lnTo>
                  <a:lnTo>
                    <a:pt x="325450" y="2594787"/>
                  </a:lnTo>
                  <a:lnTo>
                    <a:pt x="325450" y="2612567"/>
                  </a:lnTo>
                  <a:lnTo>
                    <a:pt x="325450" y="2919907"/>
                  </a:lnTo>
                  <a:lnTo>
                    <a:pt x="18084" y="2919907"/>
                  </a:lnTo>
                  <a:lnTo>
                    <a:pt x="18084" y="2612567"/>
                  </a:lnTo>
                  <a:lnTo>
                    <a:pt x="325450" y="2612567"/>
                  </a:lnTo>
                  <a:lnTo>
                    <a:pt x="325450" y="2594787"/>
                  </a:lnTo>
                  <a:lnTo>
                    <a:pt x="18084" y="2594787"/>
                  </a:lnTo>
                  <a:lnTo>
                    <a:pt x="18084" y="2287447"/>
                  </a:lnTo>
                  <a:lnTo>
                    <a:pt x="325450" y="2287447"/>
                  </a:lnTo>
                  <a:lnTo>
                    <a:pt x="325450" y="2594483"/>
                  </a:lnTo>
                  <a:lnTo>
                    <a:pt x="343522" y="2594483"/>
                  </a:lnTo>
                  <a:lnTo>
                    <a:pt x="343522" y="2287447"/>
                  </a:lnTo>
                  <a:lnTo>
                    <a:pt x="604558" y="2287447"/>
                  </a:lnTo>
                  <a:lnTo>
                    <a:pt x="604558" y="2269667"/>
                  </a:lnTo>
                  <a:lnTo>
                    <a:pt x="18084" y="2269667"/>
                  </a:lnTo>
                  <a:lnTo>
                    <a:pt x="18084" y="1961057"/>
                  </a:lnTo>
                  <a:lnTo>
                    <a:pt x="604558" y="1961057"/>
                  </a:lnTo>
                  <a:lnTo>
                    <a:pt x="604558" y="1943277"/>
                  </a:lnTo>
                  <a:lnTo>
                    <a:pt x="343522" y="1943277"/>
                  </a:lnTo>
                  <a:lnTo>
                    <a:pt x="343522" y="1636242"/>
                  </a:lnTo>
                  <a:lnTo>
                    <a:pt x="325450" y="1636242"/>
                  </a:lnTo>
                  <a:lnTo>
                    <a:pt x="325450" y="1943277"/>
                  </a:lnTo>
                  <a:lnTo>
                    <a:pt x="18084" y="1943277"/>
                  </a:lnTo>
                  <a:lnTo>
                    <a:pt x="18084" y="1635937"/>
                  </a:lnTo>
                  <a:lnTo>
                    <a:pt x="604558" y="1635937"/>
                  </a:lnTo>
                  <a:lnTo>
                    <a:pt x="604558" y="1627047"/>
                  </a:lnTo>
                  <a:lnTo>
                    <a:pt x="604558" y="1618157"/>
                  </a:lnTo>
                  <a:close/>
                </a:path>
                <a:path w="1320164" h="7196455">
                  <a:moveTo>
                    <a:pt x="668959" y="976325"/>
                  </a:moveTo>
                  <a:lnTo>
                    <a:pt x="650887" y="976325"/>
                  </a:lnTo>
                  <a:lnTo>
                    <a:pt x="650887" y="992251"/>
                  </a:lnTo>
                  <a:lnTo>
                    <a:pt x="668959" y="992251"/>
                  </a:lnTo>
                  <a:lnTo>
                    <a:pt x="668959" y="976325"/>
                  </a:lnTo>
                  <a:close/>
                </a:path>
                <a:path w="1320164" h="7196455">
                  <a:moveTo>
                    <a:pt x="668959" y="650887"/>
                  </a:moveTo>
                  <a:lnTo>
                    <a:pt x="650887" y="650887"/>
                  </a:lnTo>
                  <a:lnTo>
                    <a:pt x="650887" y="958240"/>
                  </a:lnTo>
                  <a:lnTo>
                    <a:pt x="668959" y="958240"/>
                  </a:lnTo>
                  <a:lnTo>
                    <a:pt x="668959" y="650887"/>
                  </a:lnTo>
                  <a:close/>
                </a:path>
                <a:path w="1320164" h="7196455">
                  <a:moveTo>
                    <a:pt x="668959" y="325437"/>
                  </a:moveTo>
                  <a:lnTo>
                    <a:pt x="650887" y="325437"/>
                  </a:lnTo>
                  <a:lnTo>
                    <a:pt x="650887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320164" h="7196455">
                  <a:moveTo>
                    <a:pt x="668959" y="0"/>
                  </a:moveTo>
                  <a:lnTo>
                    <a:pt x="650887" y="0"/>
                  </a:lnTo>
                  <a:lnTo>
                    <a:pt x="650887" y="307365"/>
                  </a:lnTo>
                  <a:lnTo>
                    <a:pt x="668959" y="307365"/>
                  </a:lnTo>
                  <a:lnTo>
                    <a:pt x="668959" y="0"/>
                  </a:lnTo>
                  <a:close/>
                </a:path>
                <a:path w="1320164" h="7196455">
                  <a:moveTo>
                    <a:pt x="994410" y="976325"/>
                  </a:moveTo>
                  <a:lnTo>
                    <a:pt x="976325" y="976325"/>
                  </a:lnTo>
                  <a:lnTo>
                    <a:pt x="976325" y="992251"/>
                  </a:lnTo>
                  <a:lnTo>
                    <a:pt x="994410" y="992251"/>
                  </a:lnTo>
                  <a:lnTo>
                    <a:pt x="994410" y="976325"/>
                  </a:lnTo>
                  <a:close/>
                </a:path>
                <a:path w="1320164" h="7196455">
                  <a:moveTo>
                    <a:pt x="994410" y="650887"/>
                  </a:moveTo>
                  <a:lnTo>
                    <a:pt x="976325" y="650887"/>
                  </a:lnTo>
                  <a:lnTo>
                    <a:pt x="976325" y="958240"/>
                  </a:lnTo>
                  <a:lnTo>
                    <a:pt x="994410" y="958240"/>
                  </a:lnTo>
                  <a:lnTo>
                    <a:pt x="994410" y="650887"/>
                  </a:lnTo>
                  <a:close/>
                </a:path>
                <a:path w="1320164" h="7196455">
                  <a:moveTo>
                    <a:pt x="994410" y="325437"/>
                  </a:moveTo>
                  <a:lnTo>
                    <a:pt x="976325" y="325437"/>
                  </a:lnTo>
                  <a:lnTo>
                    <a:pt x="976325" y="632802"/>
                  </a:lnTo>
                  <a:lnTo>
                    <a:pt x="994410" y="632802"/>
                  </a:lnTo>
                  <a:lnTo>
                    <a:pt x="994410" y="325437"/>
                  </a:lnTo>
                  <a:close/>
                </a:path>
                <a:path w="1320164" h="7196455">
                  <a:moveTo>
                    <a:pt x="994410" y="0"/>
                  </a:moveTo>
                  <a:lnTo>
                    <a:pt x="976325" y="0"/>
                  </a:lnTo>
                  <a:lnTo>
                    <a:pt x="976325" y="307365"/>
                  </a:lnTo>
                  <a:lnTo>
                    <a:pt x="994410" y="307365"/>
                  </a:lnTo>
                  <a:lnTo>
                    <a:pt x="994410" y="0"/>
                  </a:lnTo>
                  <a:close/>
                </a:path>
                <a:path w="1320164" h="7196455">
                  <a:moveTo>
                    <a:pt x="1319847" y="976325"/>
                  </a:moveTo>
                  <a:lnTo>
                    <a:pt x="1301762" y="976325"/>
                  </a:lnTo>
                  <a:lnTo>
                    <a:pt x="1301762" y="992251"/>
                  </a:lnTo>
                  <a:lnTo>
                    <a:pt x="1319847" y="992251"/>
                  </a:lnTo>
                  <a:lnTo>
                    <a:pt x="1319847" y="976325"/>
                  </a:lnTo>
                  <a:close/>
                </a:path>
                <a:path w="1320164" h="7196455">
                  <a:moveTo>
                    <a:pt x="1319847" y="650887"/>
                  </a:moveTo>
                  <a:lnTo>
                    <a:pt x="1301762" y="650887"/>
                  </a:lnTo>
                  <a:lnTo>
                    <a:pt x="1301762" y="958240"/>
                  </a:lnTo>
                  <a:lnTo>
                    <a:pt x="1319847" y="958240"/>
                  </a:lnTo>
                  <a:lnTo>
                    <a:pt x="1319847" y="650887"/>
                  </a:lnTo>
                  <a:close/>
                </a:path>
                <a:path w="1320164" h="7196455">
                  <a:moveTo>
                    <a:pt x="1319847" y="325437"/>
                  </a:moveTo>
                  <a:lnTo>
                    <a:pt x="1301762" y="325437"/>
                  </a:lnTo>
                  <a:lnTo>
                    <a:pt x="1301762" y="632802"/>
                  </a:lnTo>
                  <a:lnTo>
                    <a:pt x="1319847" y="632802"/>
                  </a:lnTo>
                  <a:lnTo>
                    <a:pt x="1319847" y="325437"/>
                  </a:lnTo>
                  <a:close/>
                </a:path>
                <a:path w="1320164" h="7196455">
                  <a:moveTo>
                    <a:pt x="1319847" y="0"/>
                  </a:moveTo>
                  <a:lnTo>
                    <a:pt x="1301762" y="0"/>
                  </a:lnTo>
                  <a:lnTo>
                    <a:pt x="1301762" y="307365"/>
                  </a:lnTo>
                  <a:lnTo>
                    <a:pt x="1319847" y="307365"/>
                  </a:lnTo>
                  <a:lnTo>
                    <a:pt x="1319847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6230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52"/>
                  </a:moveTo>
                  <a:lnTo>
                    <a:pt x="325450" y="10160952"/>
                  </a:lnTo>
                  <a:lnTo>
                    <a:pt x="325450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3272790" h="10287635">
                  <a:moveTo>
                    <a:pt x="343522" y="8524723"/>
                  </a:moveTo>
                  <a:lnTo>
                    <a:pt x="325450" y="8524723"/>
                  </a:lnTo>
                  <a:lnTo>
                    <a:pt x="325450" y="8832075"/>
                  </a:lnTo>
                  <a:lnTo>
                    <a:pt x="343522" y="8832075"/>
                  </a:lnTo>
                  <a:lnTo>
                    <a:pt x="343522" y="8524723"/>
                  </a:lnTo>
                  <a:close/>
                </a:path>
                <a:path w="3272790" h="10287635">
                  <a:moveTo>
                    <a:pt x="343522" y="6888480"/>
                  </a:moveTo>
                  <a:lnTo>
                    <a:pt x="325450" y="6888480"/>
                  </a:lnTo>
                  <a:lnTo>
                    <a:pt x="325450" y="7195833"/>
                  </a:lnTo>
                  <a:lnTo>
                    <a:pt x="343522" y="7195833"/>
                  </a:lnTo>
                  <a:lnTo>
                    <a:pt x="343522" y="6888480"/>
                  </a:lnTo>
                  <a:close/>
                </a:path>
                <a:path w="3272790" h="10287635">
                  <a:moveTo>
                    <a:pt x="343522" y="6563042"/>
                  </a:moveTo>
                  <a:lnTo>
                    <a:pt x="325450" y="6563042"/>
                  </a:lnTo>
                  <a:lnTo>
                    <a:pt x="325450" y="6870395"/>
                  </a:lnTo>
                  <a:lnTo>
                    <a:pt x="343522" y="6870395"/>
                  </a:lnTo>
                  <a:lnTo>
                    <a:pt x="343522" y="6563042"/>
                  </a:lnTo>
                  <a:close/>
                </a:path>
                <a:path w="3272790" h="10287635">
                  <a:moveTo>
                    <a:pt x="604558" y="7196468"/>
                  </a:moveTo>
                  <a:lnTo>
                    <a:pt x="0" y="7196468"/>
                  </a:lnTo>
                  <a:lnTo>
                    <a:pt x="0" y="7214248"/>
                  </a:lnTo>
                  <a:lnTo>
                    <a:pt x="0" y="7521588"/>
                  </a:lnTo>
                  <a:lnTo>
                    <a:pt x="0" y="7539368"/>
                  </a:lnTo>
                  <a:lnTo>
                    <a:pt x="0" y="7846708"/>
                  </a:lnTo>
                  <a:lnTo>
                    <a:pt x="0" y="7864488"/>
                  </a:lnTo>
                  <a:lnTo>
                    <a:pt x="0" y="8180718"/>
                  </a:lnTo>
                  <a:lnTo>
                    <a:pt x="18084" y="8180718"/>
                  </a:lnTo>
                  <a:lnTo>
                    <a:pt x="18084" y="7864488"/>
                  </a:lnTo>
                  <a:lnTo>
                    <a:pt x="604558" y="7864488"/>
                  </a:lnTo>
                  <a:lnTo>
                    <a:pt x="604558" y="7846708"/>
                  </a:lnTo>
                  <a:lnTo>
                    <a:pt x="343522" y="7846708"/>
                  </a:lnTo>
                  <a:lnTo>
                    <a:pt x="343522" y="7539368"/>
                  </a:lnTo>
                  <a:lnTo>
                    <a:pt x="604558" y="7539368"/>
                  </a:lnTo>
                  <a:lnTo>
                    <a:pt x="604558" y="7521588"/>
                  </a:lnTo>
                  <a:lnTo>
                    <a:pt x="325450" y="7521588"/>
                  </a:lnTo>
                  <a:lnTo>
                    <a:pt x="325450" y="7539368"/>
                  </a:lnTo>
                  <a:lnTo>
                    <a:pt x="325450" y="7846708"/>
                  </a:lnTo>
                  <a:lnTo>
                    <a:pt x="18084" y="7846708"/>
                  </a:lnTo>
                  <a:lnTo>
                    <a:pt x="18084" y="7539368"/>
                  </a:lnTo>
                  <a:lnTo>
                    <a:pt x="325450" y="7539368"/>
                  </a:lnTo>
                  <a:lnTo>
                    <a:pt x="325450" y="7521588"/>
                  </a:lnTo>
                  <a:lnTo>
                    <a:pt x="18084" y="7521588"/>
                  </a:lnTo>
                  <a:lnTo>
                    <a:pt x="18084" y="7214248"/>
                  </a:lnTo>
                  <a:lnTo>
                    <a:pt x="325450" y="7214248"/>
                  </a:lnTo>
                  <a:lnTo>
                    <a:pt x="325450" y="7521283"/>
                  </a:lnTo>
                  <a:lnTo>
                    <a:pt x="343522" y="7521283"/>
                  </a:lnTo>
                  <a:lnTo>
                    <a:pt x="343522" y="7214248"/>
                  </a:lnTo>
                  <a:lnTo>
                    <a:pt x="604558" y="7214248"/>
                  </a:lnTo>
                  <a:lnTo>
                    <a:pt x="604558" y="7196468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994410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410" y="10286987"/>
                  </a:lnTo>
                  <a:lnTo>
                    <a:pt x="994410" y="10160952"/>
                  </a:lnTo>
                  <a:close/>
                </a:path>
                <a:path w="3272790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3272790" h="10287635">
                  <a:moveTo>
                    <a:pt x="1636242" y="9817443"/>
                  </a:move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410" y="9817443"/>
                  </a:lnTo>
                  <a:lnTo>
                    <a:pt x="994410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87" y="9501035"/>
                  </a:lnTo>
                  <a:lnTo>
                    <a:pt x="650887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50" y="9501035"/>
                  </a:lnTo>
                  <a:lnTo>
                    <a:pt x="325450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410" y="10142563"/>
                  </a:lnTo>
                  <a:lnTo>
                    <a:pt x="994410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50" y="9835515"/>
                  </a:lnTo>
                  <a:lnTo>
                    <a:pt x="325450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3272790" h="10287635">
                  <a:moveTo>
                    <a:pt x="1636242" y="9482950"/>
                  </a:moveTo>
                  <a:lnTo>
                    <a:pt x="986840" y="9482950"/>
                  </a:lnTo>
                  <a:lnTo>
                    <a:pt x="986840" y="9276702"/>
                  </a:lnTo>
                  <a:lnTo>
                    <a:pt x="976325" y="9276702"/>
                  </a:lnTo>
                  <a:lnTo>
                    <a:pt x="976325" y="9482950"/>
                  </a:lnTo>
                  <a:lnTo>
                    <a:pt x="668959" y="9482950"/>
                  </a:lnTo>
                  <a:lnTo>
                    <a:pt x="668959" y="9276702"/>
                  </a:lnTo>
                  <a:lnTo>
                    <a:pt x="650887" y="9276702"/>
                  </a:lnTo>
                  <a:lnTo>
                    <a:pt x="650887" y="9482950"/>
                  </a:lnTo>
                  <a:lnTo>
                    <a:pt x="343522" y="9482950"/>
                  </a:lnTo>
                  <a:lnTo>
                    <a:pt x="343522" y="9175610"/>
                  </a:lnTo>
                  <a:lnTo>
                    <a:pt x="604558" y="9175610"/>
                  </a:lnTo>
                  <a:lnTo>
                    <a:pt x="604558" y="9157830"/>
                  </a:lnTo>
                  <a:lnTo>
                    <a:pt x="325450" y="9157830"/>
                  </a:lnTo>
                  <a:lnTo>
                    <a:pt x="325450" y="9175610"/>
                  </a:lnTo>
                  <a:lnTo>
                    <a:pt x="325450" y="9482950"/>
                  </a:lnTo>
                  <a:lnTo>
                    <a:pt x="18084" y="9482950"/>
                  </a:lnTo>
                  <a:lnTo>
                    <a:pt x="18084" y="9175610"/>
                  </a:lnTo>
                  <a:lnTo>
                    <a:pt x="325450" y="9175610"/>
                  </a:lnTo>
                  <a:lnTo>
                    <a:pt x="325450" y="9157830"/>
                  </a:lnTo>
                  <a:lnTo>
                    <a:pt x="18084" y="9157830"/>
                  </a:lnTo>
                  <a:lnTo>
                    <a:pt x="18084" y="8850490"/>
                  </a:lnTo>
                  <a:lnTo>
                    <a:pt x="325450" y="8850490"/>
                  </a:lnTo>
                  <a:lnTo>
                    <a:pt x="325450" y="9157513"/>
                  </a:lnTo>
                  <a:lnTo>
                    <a:pt x="343522" y="9157513"/>
                  </a:lnTo>
                  <a:lnTo>
                    <a:pt x="343522" y="8850490"/>
                  </a:lnTo>
                  <a:lnTo>
                    <a:pt x="604558" y="8850490"/>
                  </a:lnTo>
                  <a:lnTo>
                    <a:pt x="604558" y="8832710"/>
                  </a:lnTo>
                  <a:lnTo>
                    <a:pt x="18084" y="8832710"/>
                  </a:lnTo>
                  <a:lnTo>
                    <a:pt x="18084" y="8524100"/>
                  </a:lnTo>
                  <a:lnTo>
                    <a:pt x="604558" y="8524100"/>
                  </a:lnTo>
                  <a:lnTo>
                    <a:pt x="604558" y="8506320"/>
                  </a:lnTo>
                  <a:lnTo>
                    <a:pt x="343522" y="8506320"/>
                  </a:lnTo>
                  <a:lnTo>
                    <a:pt x="343522" y="8199272"/>
                  </a:lnTo>
                  <a:lnTo>
                    <a:pt x="325450" y="8199272"/>
                  </a:lnTo>
                  <a:lnTo>
                    <a:pt x="325450" y="8506320"/>
                  </a:lnTo>
                  <a:lnTo>
                    <a:pt x="18084" y="8506320"/>
                  </a:lnTo>
                  <a:lnTo>
                    <a:pt x="18084" y="8198980"/>
                  </a:lnTo>
                  <a:lnTo>
                    <a:pt x="604558" y="8198980"/>
                  </a:lnTo>
                  <a:lnTo>
                    <a:pt x="604558" y="8190090"/>
                  </a:lnTo>
                  <a:lnTo>
                    <a:pt x="604558" y="8181200"/>
                  </a:lnTo>
                  <a:lnTo>
                    <a:pt x="343522" y="8181200"/>
                  </a:lnTo>
                  <a:lnTo>
                    <a:pt x="343522" y="7864792"/>
                  </a:lnTo>
                  <a:lnTo>
                    <a:pt x="325450" y="7864792"/>
                  </a:lnTo>
                  <a:lnTo>
                    <a:pt x="325450" y="8181200"/>
                  </a:lnTo>
                  <a:lnTo>
                    <a:pt x="9042" y="8181200"/>
                  </a:lnTo>
                  <a:lnTo>
                    <a:pt x="9042" y="8190090"/>
                  </a:lnTo>
                  <a:lnTo>
                    <a:pt x="0" y="8190090"/>
                  </a:lnTo>
                  <a:lnTo>
                    <a:pt x="0" y="819898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498279"/>
                  </a:lnTo>
                  <a:lnTo>
                    <a:pt x="1636242" y="9482950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30" y="343509"/>
                  </a:lnTo>
                  <a:lnTo>
                    <a:pt x="2287130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010323"/>
                  </a:lnTo>
                  <a:lnTo>
                    <a:pt x="1654327" y="1010323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1010323"/>
                  </a:lnTo>
                  <a:lnTo>
                    <a:pt x="1979764" y="1010323"/>
                  </a:lnTo>
                  <a:lnTo>
                    <a:pt x="1979764" y="994410"/>
                  </a:lnTo>
                  <a:lnTo>
                    <a:pt x="2287130" y="994410"/>
                  </a:lnTo>
                  <a:lnTo>
                    <a:pt x="2287130" y="1010323"/>
                  </a:lnTo>
                  <a:lnTo>
                    <a:pt x="2305202" y="1010323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1010323"/>
                  </a:lnTo>
                  <a:lnTo>
                    <a:pt x="2630640" y="1010323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1010323"/>
                  </a:lnTo>
                  <a:lnTo>
                    <a:pt x="2956090" y="1010323"/>
                  </a:lnTo>
                  <a:lnTo>
                    <a:pt x="2956090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30" y="669290"/>
                  </a:lnTo>
                  <a:lnTo>
                    <a:pt x="2287130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90" y="976312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30" y="18072"/>
                  </a:lnTo>
                  <a:lnTo>
                    <a:pt x="2287130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2472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4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4909184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909184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4909184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4909184" h="10287635">
                  <a:moveTo>
                    <a:pt x="1319847" y="994397"/>
                  </a:moveTo>
                  <a:lnTo>
                    <a:pt x="1301762" y="994397"/>
                  </a:lnTo>
                  <a:lnTo>
                    <a:pt x="1301762" y="1010323"/>
                  </a:lnTo>
                  <a:lnTo>
                    <a:pt x="1319847" y="1010323"/>
                  </a:lnTo>
                  <a:lnTo>
                    <a:pt x="1319847" y="994397"/>
                  </a:lnTo>
                  <a:close/>
                </a:path>
                <a:path w="4909184" h="10287635">
                  <a:moveTo>
                    <a:pt x="1979764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64" y="10286987"/>
                  </a:lnTo>
                  <a:lnTo>
                    <a:pt x="1979764" y="10160952"/>
                  </a:lnTo>
                  <a:close/>
                </a:path>
                <a:path w="4909184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4909184" h="10287635">
                  <a:moveTo>
                    <a:pt x="2305202" y="10160952"/>
                  </a:moveTo>
                  <a:lnTo>
                    <a:pt x="2287117" y="10160952"/>
                  </a:lnTo>
                  <a:lnTo>
                    <a:pt x="2287117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4909184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909184" h="10287635">
                  <a:moveTo>
                    <a:pt x="2630640" y="10160952"/>
                  </a:moveTo>
                  <a:lnTo>
                    <a:pt x="2612567" y="10160952"/>
                  </a:lnTo>
                  <a:lnTo>
                    <a:pt x="2612567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909184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4" h="10287635">
                  <a:moveTo>
                    <a:pt x="2956090" y="10160952"/>
                  </a:moveTo>
                  <a:lnTo>
                    <a:pt x="2938005" y="10160952"/>
                  </a:lnTo>
                  <a:lnTo>
                    <a:pt x="2938005" y="10286987"/>
                  </a:lnTo>
                  <a:lnTo>
                    <a:pt x="2956090" y="10286987"/>
                  </a:lnTo>
                  <a:lnTo>
                    <a:pt x="2956090" y="10160952"/>
                  </a:lnTo>
                  <a:close/>
                </a:path>
                <a:path w="4909184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4909184" h="10287635">
                  <a:moveTo>
                    <a:pt x="3272485" y="9817443"/>
                  </a:moveTo>
                  <a:lnTo>
                    <a:pt x="2956090" y="9817443"/>
                  </a:lnTo>
                  <a:lnTo>
                    <a:pt x="2956090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67" y="9501035"/>
                  </a:lnTo>
                  <a:lnTo>
                    <a:pt x="2612567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87" y="9501035"/>
                  </a:lnTo>
                  <a:lnTo>
                    <a:pt x="650887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27" y="10287343"/>
                  </a:lnTo>
                  <a:lnTo>
                    <a:pt x="1654327" y="10160343"/>
                  </a:lnTo>
                  <a:lnTo>
                    <a:pt x="3272485" y="10160343"/>
                  </a:lnTo>
                  <a:lnTo>
                    <a:pt x="3272485" y="10142563"/>
                  </a:lnTo>
                  <a:lnTo>
                    <a:pt x="2956090" y="10142563"/>
                  </a:lnTo>
                  <a:lnTo>
                    <a:pt x="2956090" y="9835515"/>
                  </a:lnTo>
                  <a:lnTo>
                    <a:pt x="2938005" y="9835515"/>
                  </a:lnTo>
                  <a:lnTo>
                    <a:pt x="2938005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67" y="9835515"/>
                  </a:lnTo>
                  <a:lnTo>
                    <a:pt x="2612567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27" y="10142563"/>
                  </a:lnTo>
                  <a:lnTo>
                    <a:pt x="1654327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4909184" h="10287635">
                  <a:moveTo>
                    <a:pt x="3272485" y="9498279"/>
                  </a:moveTo>
                  <a:lnTo>
                    <a:pt x="1636242" y="9498279"/>
                  </a:ln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98279"/>
                  </a:lnTo>
                  <a:close/>
                </a:path>
                <a:path w="4909184" h="10287635">
                  <a:moveTo>
                    <a:pt x="4908728" y="0"/>
                  </a:moveTo>
                  <a:lnTo>
                    <a:pt x="3281527" y="0"/>
                  </a:lnTo>
                  <a:lnTo>
                    <a:pt x="3281527" y="8890"/>
                  </a:lnTo>
                  <a:lnTo>
                    <a:pt x="3272485" y="8890"/>
                  </a:lnTo>
                  <a:lnTo>
                    <a:pt x="3272485" y="17780"/>
                  </a:lnTo>
                  <a:lnTo>
                    <a:pt x="3272485" y="325120"/>
                  </a:lnTo>
                  <a:lnTo>
                    <a:pt x="3272485" y="34290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010323"/>
                  </a:lnTo>
                  <a:lnTo>
                    <a:pt x="1654327" y="1010323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1010323"/>
                  </a:lnTo>
                  <a:lnTo>
                    <a:pt x="1979764" y="1010323"/>
                  </a:lnTo>
                  <a:lnTo>
                    <a:pt x="1979764" y="994410"/>
                  </a:lnTo>
                  <a:lnTo>
                    <a:pt x="2287117" y="994410"/>
                  </a:lnTo>
                  <a:lnTo>
                    <a:pt x="2287117" y="1010323"/>
                  </a:lnTo>
                  <a:lnTo>
                    <a:pt x="2305202" y="1010323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1010323"/>
                  </a:lnTo>
                  <a:lnTo>
                    <a:pt x="2630640" y="1010323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1010323"/>
                  </a:lnTo>
                  <a:lnTo>
                    <a:pt x="2956090" y="1010323"/>
                  </a:lnTo>
                  <a:lnTo>
                    <a:pt x="2956090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90" y="976312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976630"/>
                  </a:lnTo>
                  <a:lnTo>
                    <a:pt x="3290570" y="976630"/>
                  </a:lnTo>
                  <a:lnTo>
                    <a:pt x="3290570" y="669290"/>
                  </a:lnTo>
                  <a:lnTo>
                    <a:pt x="4908728" y="669290"/>
                  </a:lnTo>
                  <a:lnTo>
                    <a:pt x="4908728" y="651510"/>
                  </a:lnTo>
                  <a:lnTo>
                    <a:pt x="3290570" y="651510"/>
                  </a:lnTo>
                  <a:lnTo>
                    <a:pt x="3290570" y="342900"/>
                  </a:lnTo>
                  <a:lnTo>
                    <a:pt x="4908728" y="342900"/>
                  </a:lnTo>
                  <a:lnTo>
                    <a:pt x="4908728" y="325120"/>
                  </a:lnTo>
                  <a:lnTo>
                    <a:pt x="3290570" y="325120"/>
                  </a:lnTo>
                  <a:lnTo>
                    <a:pt x="3290570" y="17780"/>
                  </a:lnTo>
                  <a:lnTo>
                    <a:pt x="4908728" y="17780"/>
                  </a:lnTo>
                  <a:lnTo>
                    <a:pt x="4908728" y="8890"/>
                  </a:lnTo>
                  <a:lnTo>
                    <a:pt x="4908728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44958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3272790" h="10287635">
                  <a:moveTo>
                    <a:pt x="343522" y="668959"/>
                  </a:moveTo>
                  <a:lnTo>
                    <a:pt x="325437" y="668959"/>
                  </a:lnTo>
                  <a:lnTo>
                    <a:pt x="325437" y="976312"/>
                  </a:lnTo>
                  <a:lnTo>
                    <a:pt x="343522" y="976312"/>
                  </a:lnTo>
                  <a:lnTo>
                    <a:pt x="343522" y="668959"/>
                  </a:lnTo>
                  <a:close/>
                </a:path>
                <a:path w="3272790" h="10287635">
                  <a:moveTo>
                    <a:pt x="343522" y="343509"/>
                  </a:moveTo>
                  <a:lnTo>
                    <a:pt x="325437" y="343509"/>
                  </a:lnTo>
                  <a:lnTo>
                    <a:pt x="325437" y="650875"/>
                  </a:lnTo>
                  <a:lnTo>
                    <a:pt x="343522" y="650875"/>
                  </a:lnTo>
                  <a:lnTo>
                    <a:pt x="343522" y="343509"/>
                  </a:lnTo>
                  <a:close/>
                </a:path>
                <a:path w="3272790" h="10287635">
                  <a:moveTo>
                    <a:pt x="343522" y="18072"/>
                  </a:moveTo>
                  <a:lnTo>
                    <a:pt x="325437" y="18072"/>
                  </a:lnTo>
                  <a:lnTo>
                    <a:pt x="325437" y="325437"/>
                  </a:lnTo>
                  <a:lnTo>
                    <a:pt x="343522" y="325437"/>
                  </a:lnTo>
                  <a:lnTo>
                    <a:pt x="343522" y="18072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668959"/>
                  </a:moveTo>
                  <a:lnTo>
                    <a:pt x="650875" y="668959"/>
                  </a:lnTo>
                  <a:lnTo>
                    <a:pt x="650875" y="976312"/>
                  </a:lnTo>
                  <a:lnTo>
                    <a:pt x="668959" y="976312"/>
                  </a:lnTo>
                  <a:lnTo>
                    <a:pt x="668959" y="668959"/>
                  </a:lnTo>
                  <a:close/>
                </a:path>
                <a:path w="3272790" h="10287635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3272790" h="10287635">
                  <a:moveTo>
                    <a:pt x="668959" y="18072"/>
                  </a:moveTo>
                  <a:lnTo>
                    <a:pt x="650875" y="18072"/>
                  </a:lnTo>
                  <a:lnTo>
                    <a:pt x="650875" y="325437"/>
                  </a:lnTo>
                  <a:lnTo>
                    <a:pt x="668959" y="325437"/>
                  </a:lnTo>
                  <a:lnTo>
                    <a:pt x="668959" y="18072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668959"/>
                  </a:moveTo>
                  <a:lnTo>
                    <a:pt x="976325" y="668959"/>
                  </a:lnTo>
                  <a:lnTo>
                    <a:pt x="976325" y="976312"/>
                  </a:lnTo>
                  <a:lnTo>
                    <a:pt x="994397" y="976312"/>
                  </a:lnTo>
                  <a:lnTo>
                    <a:pt x="994397" y="668959"/>
                  </a:lnTo>
                  <a:close/>
                </a:path>
                <a:path w="3272790" h="10287635">
                  <a:moveTo>
                    <a:pt x="994397" y="343509"/>
                  </a:moveTo>
                  <a:lnTo>
                    <a:pt x="976325" y="343509"/>
                  </a:lnTo>
                  <a:lnTo>
                    <a:pt x="976325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3272790" h="10287635">
                  <a:moveTo>
                    <a:pt x="994397" y="18072"/>
                  </a:moveTo>
                  <a:lnTo>
                    <a:pt x="976325" y="18072"/>
                  </a:lnTo>
                  <a:lnTo>
                    <a:pt x="976325" y="325437"/>
                  </a:lnTo>
                  <a:lnTo>
                    <a:pt x="994397" y="325437"/>
                  </a:lnTo>
                  <a:lnTo>
                    <a:pt x="994397" y="18072"/>
                  </a:lnTo>
                  <a:close/>
                </a:path>
                <a:path w="3272790" h="10287635">
                  <a:moveTo>
                    <a:pt x="1319834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3272790" h="10287635">
                  <a:moveTo>
                    <a:pt x="1319834" y="668959"/>
                  </a:moveTo>
                  <a:lnTo>
                    <a:pt x="1301762" y="668959"/>
                  </a:lnTo>
                  <a:lnTo>
                    <a:pt x="1301762" y="976312"/>
                  </a:lnTo>
                  <a:lnTo>
                    <a:pt x="1319834" y="976312"/>
                  </a:lnTo>
                  <a:lnTo>
                    <a:pt x="1319834" y="668959"/>
                  </a:lnTo>
                  <a:close/>
                </a:path>
                <a:path w="3272790" h="10287635">
                  <a:moveTo>
                    <a:pt x="1319834" y="343509"/>
                  </a:moveTo>
                  <a:lnTo>
                    <a:pt x="1301762" y="343509"/>
                  </a:lnTo>
                  <a:lnTo>
                    <a:pt x="1301762" y="650875"/>
                  </a:lnTo>
                  <a:lnTo>
                    <a:pt x="1319834" y="650875"/>
                  </a:lnTo>
                  <a:lnTo>
                    <a:pt x="1319834" y="343509"/>
                  </a:lnTo>
                  <a:close/>
                </a:path>
                <a:path w="3272790" h="10287635">
                  <a:moveTo>
                    <a:pt x="1319834" y="18072"/>
                  </a:moveTo>
                  <a:lnTo>
                    <a:pt x="1301762" y="18072"/>
                  </a:lnTo>
                  <a:lnTo>
                    <a:pt x="1301762" y="325437"/>
                  </a:lnTo>
                  <a:lnTo>
                    <a:pt x="1319834" y="325437"/>
                  </a:lnTo>
                  <a:lnTo>
                    <a:pt x="1319834" y="18072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85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34" y="9817443"/>
                  </a:lnTo>
                  <a:lnTo>
                    <a:pt x="1319834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3272790" h="10287635">
                  <a:moveTo>
                    <a:pt x="3272485" y="9498279"/>
                  </a:moveTo>
                  <a:lnTo>
                    <a:pt x="1636242" y="9498279"/>
                  </a:ln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85" y="9500730"/>
                  </a:lnTo>
                  <a:lnTo>
                    <a:pt x="3272485" y="949827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976630"/>
                  </a:lnTo>
                  <a:lnTo>
                    <a:pt x="18084" y="976630"/>
                  </a:lnTo>
                  <a:lnTo>
                    <a:pt x="18084" y="669290"/>
                  </a:lnTo>
                  <a:lnTo>
                    <a:pt x="0" y="669290"/>
                  </a:lnTo>
                  <a:lnTo>
                    <a:pt x="0" y="976630"/>
                  </a:lnTo>
                  <a:lnTo>
                    <a:pt x="0" y="994410"/>
                  </a:lnTo>
                  <a:lnTo>
                    <a:pt x="0" y="1010323"/>
                  </a:lnTo>
                  <a:lnTo>
                    <a:pt x="18084" y="1010323"/>
                  </a:lnTo>
                  <a:lnTo>
                    <a:pt x="18084" y="994410"/>
                  </a:lnTo>
                  <a:lnTo>
                    <a:pt x="325437" y="994410"/>
                  </a:lnTo>
                  <a:lnTo>
                    <a:pt x="325437" y="1010323"/>
                  </a:lnTo>
                  <a:lnTo>
                    <a:pt x="343522" y="1010323"/>
                  </a:lnTo>
                  <a:lnTo>
                    <a:pt x="343522" y="994410"/>
                  </a:lnTo>
                  <a:lnTo>
                    <a:pt x="650875" y="994410"/>
                  </a:lnTo>
                  <a:lnTo>
                    <a:pt x="650875" y="1010323"/>
                  </a:lnTo>
                  <a:lnTo>
                    <a:pt x="668959" y="1010323"/>
                  </a:lnTo>
                  <a:lnTo>
                    <a:pt x="668959" y="994410"/>
                  </a:lnTo>
                  <a:lnTo>
                    <a:pt x="976325" y="994410"/>
                  </a:lnTo>
                  <a:lnTo>
                    <a:pt x="976325" y="1010323"/>
                  </a:lnTo>
                  <a:lnTo>
                    <a:pt x="994397" y="1010323"/>
                  </a:lnTo>
                  <a:lnTo>
                    <a:pt x="994397" y="994410"/>
                  </a:lnTo>
                  <a:lnTo>
                    <a:pt x="1301762" y="994410"/>
                  </a:lnTo>
                  <a:lnTo>
                    <a:pt x="1301762" y="1010323"/>
                  </a:lnTo>
                  <a:lnTo>
                    <a:pt x="1319834" y="1010323"/>
                  </a:lnTo>
                  <a:lnTo>
                    <a:pt x="1319834" y="994410"/>
                  </a:lnTo>
                  <a:lnTo>
                    <a:pt x="1636242" y="994410"/>
                  </a:lnTo>
                  <a:lnTo>
                    <a:pt x="1636242" y="1010323"/>
                  </a:lnTo>
                  <a:lnTo>
                    <a:pt x="1654314" y="1010323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23"/>
                  </a:lnTo>
                  <a:lnTo>
                    <a:pt x="1979764" y="1010323"/>
                  </a:lnTo>
                  <a:lnTo>
                    <a:pt x="1979764" y="994410"/>
                  </a:lnTo>
                  <a:lnTo>
                    <a:pt x="2287117" y="994410"/>
                  </a:lnTo>
                  <a:lnTo>
                    <a:pt x="2287117" y="1010323"/>
                  </a:lnTo>
                  <a:lnTo>
                    <a:pt x="2305202" y="1010323"/>
                  </a:lnTo>
                  <a:lnTo>
                    <a:pt x="2305202" y="994410"/>
                  </a:lnTo>
                  <a:lnTo>
                    <a:pt x="2612555" y="994410"/>
                  </a:lnTo>
                  <a:lnTo>
                    <a:pt x="2612555" y="1010323"/>
                  </a:lnTo>
                  <a:lnTo>
                    <a:pt x="2630640" y="1010323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1010323"/>
                  </a:lnTo>
                  <a:lnTo>
                    <a:pt x="2956077" y="1010323"/>
                  </a:lnTo>
                  <a:lnTo>
                    <a:pt x="2956077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55" y="669290"/>
                  </a:lnTo>
                  <a:lnTo>
                    <a:pt x="2612555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81201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4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4909184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909184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4909184" h="10287635">
                  <a:moveTo>
                    <a:pt x="1319834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4909184" h="10287635">
                  <a:moveTo>
                    <a:pt x="1979752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52" y="10286987"/>
                  </a:lnTo>
                  <a:lnTo>
                    <a:pt x="1979752" y="10160952"/>
                  </a:lnTo>
                  <a:close/>
                </a:path>
                <a:path w="4909184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4909184" h="10287635">
                  <a:moveTo>
                    <a:pt x="2305202" y="10160952"/>
                  </a:moveTo>
                  <a:lnTo>
                    <a:pt x="2287117" y="10160952"/>
                  </a:lnTo>
                  <a:lnTo>
                    <a:pt x="2287117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4909184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909184" h="10287635">
                  <a:moveTo>
                    <a:pt x="2630640" y="10160952"/>
                  </a:moveTo>
                  <a:lnTo>
                    <a:pt x="2612555" y="10160952"/>
                  </a:lnTo>
                  <a:lnTo>
                    <a:pt x="2612555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909184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4" h="10287635">
                  <a:moveTo>
                    <a:pt x="2956077" y="10160952"/>
                  </a:moveTo>
                  <a:lnTo>
                    <a:pt x="2937992" y="10160952"/>
                  </a:lnTo>
                  <a:lnTo>
                    <a:pt x="2937992" y="10286987"/>
                  </a:lnTo>
                  <a:lnTo>
                    <a:pt x="2956077" y="10286987"/>
                  </a:lnTo>
                  <a:lnTo>
                    <a:pt x="2956077" y="10160952"/>
                  </a:lnTo>
                  <a:close/>
                </a:path>
                <a:path w="4909184" h="10287635">
                  <a:moveTo>
                    <a:pt x="2956077" y="343509"/>
                  </a:moveTo>
                  <a:lnTo>
                    <a:pt x="2937992" y="343509"/>
                  </a:lnTo>
                  <a:lnTo>
                    <a:pt x="2937992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4909184" h="10287635">
                  <a:moveTo>
                    <a:pt x="3272472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7992" y="9501035"/>
                  </a:lnTo>
                  <a:lnTo>
                    <a:pt x="2937992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72" y="9817443"/>
                  </a:lnTo>
                  <a:lnTo>
                    <a:pt x="1645272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14" y="10287343"/>
                  </a:lnTo>
                  <a:lnTo>
                    <a:pt x="1654314" y="10160343"/>
                  </a:lnTo>
                  <a:lnTo>
                    <a:pt x="3272472" y="10160343"/>
                  </a:lnTo>
                  <a:lnTo>
                    <a:pt x="3272472" y="10142563"/>
                  </a:lnTo>
                  <a:lnTo>
                    <a:pt x="2956077" y="10142563"/>
                  </a:lnTo>
                  <a:lnTo>
                    <a:pt x="2956077" y="9835515"/>
                  </a:lnTo>
                  <a:lnTo>
                    <a:pt x="2937992" y="9835515"/>
                  </a:lnTo>
                  <a:lnTo>
                    <a:pt x="2937992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55" y="9835515"/>
                  </a:lnTo>
                  <a:lnTo>
                    <a:pt x="2612555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52" y="10142563"/>
                  </a:lnTo>
                  <a:lnTo>
                    <a:pt x="1979752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223"/>
                  </a:lnTo>
                  <a:lnTo>
                    <a:pt x="3272472" y="9835223"/>
                  </a:lnTo>
                  <a:lnTo>
                    <a:pt x="3272472" y="9826333"/>
                  </a:lnTo>
                  <a:lnTo>
                    <a:pt x="3272472" y="9817443"/>
                  </a:lnTo>
                  <a:close/>
                </a:path>
                <a:path w="4909184" h="10287635">
                  <a:moveTo>
                    <a:pt x="3272472" y="9498279"/>
                  </a:moveTo>
                  <a:lnTo>
                    <a:pt x="1636242" y="9498279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72" y="9500730"/>
                  </a:lnTo>
                  <a:lnTo>
                    <a:pt x="3272472" y="9498279"/>
                  </a:lnTo>
                  <a:close/>
                </a:path>
                <a:path w="4909184" h="10287635">
                  <a:moveTo>
                    <a:pt x="3272472" y="0"/>
                  </a:moveTo>
                  <a:lnTo>
                    <a:pt x="1645272" y="0"/>
                  </a:lnTo>
                  <a:lnTo>
                    <a:pt x="1645272" y="8890"/>
                  </a:lnTo>
                  <a:lnTo>
                    <a:pt x="1636242" y="8890"/>
                  </a:lnTo>
                  <a:lnTo>
                    <a:pt x="1636242" y="1010323"/>
                  </a:lnTo>
                  <a:lnTo>
                    <a:pt x="1654314" y="1010323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23"/>
                  </a:lnTo>
                  <a:lnTo>
                    <a:pt x="1979752" y="1010323"/>
                  </a:lnTo>
                  <a:lnTo>
                    <a:pt x="1979752" y="994410"/>
                  </a:lnTo>
                  <a:lnTo>
                    <a:pt x="2287117" y="994410"/>
                  </a:lnTo>
                  <a:lnTo>
                    <a:pt x="2287117" y="1010323"/>
                  </a:lnTo>
                  <a:lnTo>
                    <a:pt x="2305202" y="1010323"/>
                  </a:lnTo>
                  <a:lnTo>
                    <a:pt x="2305202" y="994410"/>
                  </a:lnTo>
                  <a:lnTo>
                    <a:pt x="2612555" y="994410"/>
                  </a:lnTo>
                  <a:lnTo>
                    <a:pt x="2612555" y="1010323"/>
                  </a:lnTo>
                  <a:lnTo>
                    <a:pt x="2630640" y="1010323"/>
                  </a:lnTo>
                  <a:lnTo>
                    <a:pt x="2630640" y="994410"/>
                  </a:lnTo>
                  <a:lnTo>
                    <a:pt x="2937992" y="994410"/>
                  </a:lnTo>
                  <a:lnTo>
                    <a:pt x="2937992" y="1010323"/>
                  </a:lnTo>
                  <a:lnTo>
                    <a:pt x="2956077" y="1010323"/>
                  </a:lnTo>
                  <a:lnTo>
                    <a:pt x="2956077" y="994410"/>
                  </a:lnTo>
                  <a:lnTo>
                    <a:pt x="3272472" y="994410"/>
                  </a:lnTo>
                  <a:lnTo>
                    <a:pt x="327247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55" y="669290"/>
                  </a:lnTo>
                  <a:lnTo>
                    <a:pt x="2612555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7992" y="669290"/>
                  </a:lnTo>
                  <a:lnTo>
                    <a:pt x="2937992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close/>
                </a:path>
                <a:path w="4909184" h="10287635">
                  <a:moveTo>
                    <a:pt x="3615994" y="343509"/>
                  </a:moveTo>
                  <a:lnTo>
                    <a:pt x="3597922" y="343509"/>
                  </a:lnTo>
                  <a:lnTo>
                    <a:pt x="3597922" y="650875"/>
                  </a:lnTo>
                  <a:lnTo>
                    <a:pt x="3615994" y="650875"/>
                  </a:lnTo>
                  <a:lnTo>
                    <a:pt x="3615994" y="343509"/>
                  </a:lnTo>
                  <a:close/>
                </a:path>
                <a:path w="4909184" h="10287635">
                  <a:moveTo>
                    <a:pt x="3941445" y="343509"/>
                  </a:moveTo>
                  <a:lnTo>
                    <a:pt x="3923360" y="343509"/>
                  </a:lnTo>
                  <a:lnTo>
                    <a:pt x="3923360" y="650875"/>
                  </a:lnTo>
                  <a:lnTo>
                    <a:pt x="3941445" y="650875"/>
                  </a:lnTo>
                  <a:lnTo>
                    <a:pt x="3941445" y="343509"/>
                  </a:lnTo>
                  <a:close/>
                </a:path>
                <a:path w="4909184" h="10287635">
                  <a:moveTo>
                    <a:pt x="4908715" y="0"/>
                  </a:moveTo>
                  <a:lnTo>
                    <a:pt x="3281515" y="0"/>
                  </a:lnTo>
                  <a:lnTo>
                    <a:pt x="3281515" y="8890"/>
                  </a:lnTo>
                  <a:lnTo>
                    <a:pt x="3272485" y="8890"/>
                  </a:lnTo>
                  <a:lnTo>
                    <a:pt x="3272485" y="1010323"/>
                  </a:lnTo>
                  <a:lnTo>
                    <a:pt x="3290557" y="1010323"/>
                  </a:lnTo>
                  <a:lnTo>
                    <a:pt x="3290557" y="994410"/>
                  </a:lnTo>
                  <a:lnTo>
                    <a:pt x="4908715" y="994410"/>
                  </a:lnTo>
                  <a:lnTo>
                    <a:pt x="4908715" y="976630"/>
                  </a:lnTo>
                  <a:lnTo>
                    <a:pt x="3290557" y="976630"/>
                  </a:lnTo>
                  <a:lnTo>
                    <a:pt x="3290557" y="669290"/>
                  </a:lnTo>
                  <a:lnTo>
                    <a:pt x="4908715" y="669290"/>
                  </a:lnTo>
                  <a:lnTo>
                    <a:pt x="4908715" y="651510"/>
                  </a:lnTo>
                  <a:lnTo>
                    <a:pt x="3290557" y="651510"/>
                  </a:lnTo>
                  <a:lnTo>
                    <a:pt x="3290557" y="342900"/>
                  </a:lnTo>
                  <a:lnTo>
                    <a:pt x="4908715" y="342900"/>
                  </a:lnTo>
                  <a:lnTo>
                    <a:pt x="4908715" y="325120"/>
                  </a:lnTo>
                  <a:lnTo>
                    <a:pt x="4592320" y="325120"/>
                  </a:lnTo>
                  <a:lnTo>
                    <a:pt x="4592320" y="18072"/>
                  </a:lnTo>
                  <a:lnTo>
                    <a:pt x="4574235" y="18072"/>
                  </a:lnTo>
                  <a:lnTo>
                    <a:pt x="4574235" y="325120"/>
                  </a:lnTo>
                  <a:lnTo>
                    <a:pt x="4266882" y="325120"/>
                  </a:lnTo>
                  <a:lnTo>
                    <a:pt x="4266882" y="18072"/>
                  </a:lnTo>
                  <a:lnTo>
                    <a:pt x="4248797" y="18072"/>
                  </a:lnTo>
                  <a:lnTo>
                    <a:pt x="4248797" y="325120"/>
                  </a:lnTo>
                  <a:lnTo>
                    <a:pt x="3941445" y="325120"/>
                  </a:lnTo>
                  <a:lnTo>
                    <a:pt x="3941445" y="18072"/>
                  </a:lnTo>
                  <a:lnTo>
                    <a:pt x="3923360" y="18072"/>
                  </a:lnTo>
                  <a:lnTo>
                    <a:pt x="3923360" y="325120"/>
                  </a:lnTo>
                  <a:lnTo>
                    <a:pt x="3615994" y="325120"/>
                  </a:lnTo>
                  <a:lnTo>
                    <a:pt x="3615994" y="18072"/>
                  </a:lnTo>
                  <a:lnTo>
                    <a:pt x="3597922" y="18072"/>
                  </a:lnTo>
                  <a:lnTo>
                    <a:pt x="3597922" y="325120"/>
                  </a:lnTo>
                  <a:lnTo>
                    <a:pt x="3290557" y="325120"/>
                  </a:lnTo>
                  <a:lnTo>
                    <a:pt x="3290557" y="17780"/>
                  </a:lnTo>
                  <a:lnTo>
                    <a:pt x="4908715" y="17780"/>
                  </a:lnTo>
                  <a:lnTo>
                    <a:pt x="4908715" y="8890"/>
                  </a:lnTo>
                  <a:lnTo>
                    <a:pt x="490871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453685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3272790" h="10287635">
                  <a:moveTo>
                    <a:pt x="343509" y="994397"/>
                  </a:moveTo>
                  <a:lnTo>
                    <a:pt x="325437" y="994397"/>
                  </a:lnTo>
                  <a:lnTo>
                    <a:pt x="325437" y="1010323"/>
                  </a:lnTo>
                  <a:lnTo>
                    <a:pt x="343509" y="1010323"/>
                  </a:lnTo>
                  <a:lnTo>
                    <a:pt x="343509" y="994397"/>
                  </a:lnTo>
                  <a:close/>
                </a:path>
                <a:path w="3272790" h="10287635">
                  <a:moveTo>
                    <a:pt x="343509" y="668959"/>
                  </a:moveTo>
                  <a:lnTo>
                    <a:pt x="325437" y="668959"/>
                  </a:lnTo>
                  <a:lnTo>
                    <a:pt x="325437" y="976312"/>
                  </a:lnTo>
                  <a:lnTo>
                    <a:pt x="343509" y="976312"/>
                  </a:lnTo>
                  <a:lnTo>
                    <a:pt x="343509" y="668959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994397"/>
                  </a:moveTo>
                  <a:lnTo>
                    <a:pt x="650875" y="994397"/>
                  </a:lnTo>
                  <a:lnTo>
                    <a:pt x="650875" y="1010323"/>
                  </a:lnTo>
                  <a:lnTo>
                    <a:pt x="668959" y="1010323"/>
                  </a:lnTo>
                  <a:lnTo>
                    <a:pt x="668959" y="994397"/>
                  </a:lnTo>
                  <a:close/>
                </a:path>
                <a:path w="3272790" h="10287635">
                  <a:moveTo>
                    <a:pt x="668959" y="668959"/>
                  </a:moveTo>
                  <a:lnTo>
                    <a:pt x="650875" y="668959"/>
                  </a:lnTo>
                  <a:lnTo>
                    <a:pt x="650875" y="976312"/>
                  </a:lnTo>
                  <a:lnTo>
                    <a:pt x="668959" y="976312"/>
                  </a:lnTo>
                  <a:lnTo>
                    <a:pt x="668959" y="668959"/>
                  </a:lnTo>
                  <a:close/>
                </a:path>
                <a:path w="3272790" h="10287635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994397"/>
                  </a:moveTo>
                  <a:lnTo>
                    <a:pt x="976312" y="994397"/>
                  </a:lnTo>
                  <a:lnTo>
                    <a:pt x="976312" y="1010323"/>
                  </a:lnTo>
                  <a:lnTo>
                    <a:pt x="994397" y="1010323"/>
                  </a:lnTo>
                  <a:lnTo>
                    <a:pt x="994397" y="994397"/>
                  </a:lnTo>
                  <a:close/>
                </a:path>
                <a:path w="3272790" h="10287635">
                  <a:moveTo>
                    <a:pt x="994397" y="668959"/>
                  </a:moveTo>
                  <a:lnTo>
                    <a:pt x="976312" y="668959"/>
                  </a:lnTo>
                  <a:lnTo>
                    <a:pt x="976312" y="976312"/>
                  </a:lnTo>
                  <a:lnTo>
                    <a:pt x="994397" y="976312"/>
                  </a:lnTo>
                  <a:lnTo>
                    <a:pt x="994397" y="668959"/>
                  </a:lnTo>
                  <a:close/>
                </a:path>
                <a:path w="3272790" h="10287635">
                  <a:moveTo>
                    <a:pt x="994397" y="343509"/>
                  </a:moveTo>
                  <a:lnTo>
                    <a:pt x="976312" y="343509"/>
                  </a:lnTo>
                  <a:lnTo>
                    <a:pt x="976312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3272790" h="10287635">
                  <a:moveTo>
                    <a:pt x="1319834" y="10160952"/>
                  </a:moveTo>
                  <a:lnTo>
                    <a:pt x="1301750" y="10160952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3272790" h="10287635">
                  <a:moveTo>
                    <a:pt x="1319834" y="994397"/>
                  </a:moveTo>
                  <a:lnTo>
                    <a:pt x="1301750" y="994397"/>
                  </a:lnTo>
                  <a:lnTo>
                    <a:pt x="1301750" y="1010323"/>
                  </a:lnTo>
                  <a:lnTo>
                    <a:pt x="1319834" y="1010323"/>
                  </a:lnTo>
                  <a:lnTo>
                    <a:pt x="1319834" y="994397"/>
                  </a:lnTo>
                  <a:close/>
                </a:path>
                <a:path w="3272790" h="10287635">
                  <a:moveTo>
                    <a:pt x="1319834" y="668959"/>
                  </a:moveTo>
                  <a:lnTo>
                    <a:pt x="1301750" y="668959"/>
                  </a:lnTo>
                  <a:lnTo>
                    <a:pt x="1301750" y="976312"/>
                  </a:lnTo>
                  <a:lnTo>
                    <a:pt x="1319834" y="976312"/>
                  </a:lnTo>
                  <a:lnTo>
                    <a:pt x="1319834" y="668959"/>
                  </a:lnTo>
                  <a:close/>
                </a:path>
                <a:path w="3272790" h="10287635">
                  <a:moveTo>
                    <a:pt x="1319834" y="343509"/>
                  </a:moveTo>
                  <a:lnTo>
                    <a:pt x="1301750" y="343509"/>
                  </a:lnTo>
                  <a:lnTo>
                    <a:pt x="1301750" y="650875"/>
                  </a:lnTo>
                  <a:lnTo>
                    <a:pt x="1319834" y="650875"/>
                  </a:lnTo>
                  <a:lnTo>
                    <a:pt x="1319834" y="343509"/>
                  </a:lnTo>
                  <a:close/>
                </a:path>
                <a:path w="3272790" h="10287635">
                  <a:moveTo>
                    <a:pt x="1979752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52" y="10286987"/>
                  </a:lnTo>
                  <a:lnTo>
                    <a:pt x="1979752" y="10160952"/>
                  </a:lnTo>
                  <a:close/>
                </a:path>
                <a:path w="3272790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3272790" h="10287635">
                  <a:moveTo>
                    <a:pt x="2305189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189" y="650875"/>
                  </a:lnTo>
                  <a:lnTo>
                    <a:pt x="2305189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7992" y="343509"/>
                  </a:lnTo>
                  <a:lnTo>
                    <a:pt x="2937992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72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7992" y="9501035"/>
                  </a:lnTo>
                  <a:lnTo>
                    <a:pt x="2937992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189" y="9817443"/>
                  </a:lnTo>
                  <a:lnTo>
                    <a:pt x="2305189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72" y="9817443"/>
                  </a:lnTo>
                  <a:lnTo>
                    <a:pt x="1645272" y="9826333"/>
                  </a:lnTo>
                  <a:lnTo>
                    <a:pt x="1636229" y="9826333"/>
                  </a:lnTo>
                  <a:lnTo>
                    <a:pt x="1636229" y="983522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287343"/>
                  </a:lnTo>
                  <a:lnTo>
                    <a:pt x="1654314" y="10287343"/>
                  </a:lnTo>
                  <a:lnTo>
                    <a:pt x="1654314" y="10160343"/>
                  </a:lnTo>
                  <a:lnTo>
                    <a:pt x="3272472" y="10160343"/>
                  </a:lnTo>
                  <a:lnTo>
                    <a:pt x="3272472" y="10142563"/>
                  </a:lnTo>
                  <a:lnTo>
                    <a:pt x="2956077" y="10142563"/>
                  </a:lnTo>
                  <a:lnTo>
                    <a:pt x="2956077" y="9835515"/>
                  </a:lnTo>
                  <a:lnTo>
                    <a:pt x="2937992" y="9835515"/>
                  </a:lnTo>
                  <a:lnTo>
                    <a:pt x="2937992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55" y="9835515"/>
                  </a:lnTo>
                  <a:lnTo>
                    <a:pt x="2612555" y="10142563"/>
                  </a:lnTo>
                  <a:lnTo>
                    <a:pt x="2305189" y="10142563"/>
                  </a:lnTo>
                  <a:lnTo>
                    <a:pt x="2305189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52" y="10142563"/>
                  </a:lnTo>
                  <a:lnTo>
                    <a:pt x="1979752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223"/>
                  </a:lnTo>
                  <a:lnTo>
                    <a:pt x="3272472" y="9835223"/>
                  </a:lnTo>
                  <a:lnTo>
                    <a:pt x="3272472" y="9826333"/>
                  </a:lnTo>
                  <a:lnTo>
                    <a:pt x="3272472" y="9817443"/>
                  </a:lnTo>
                  <a:close/>
                </a:path>
                <a:path w="3272790" h="10287635">
                  <a:moveTo>
                    <a:pt x="3272472" y="9498279"/>
                  </a:moveTo>
                  <a:lnTo>
                    <a:pt x="1636229" y="9498279"/>
                  </a:ln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lnTo>
                    <a:pt x="1636229" y="9500730"/>
                  </a:lnTo>
                  <a:lnTo>
                    <a:pt x="1636229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72" y="9500730"/>
                  </a:lnTo>
                  <a:lnTo>
                    <a:pt x="3272472" y="9498279"/>
                  </a:lnTo>
                  <a:close/>
                </a:path>
                <a:path w="3272790" h="10287635">
                  <a:moveTo>
                    <a:pt x="3272472" y="0"/>
                  </a:moveTo>
                  <a:lnTo>
                    <a:pt x="1645272" y="0"/>
                  </a:lnTo>
                  <a:lnTo>
                    <a:pt x="1645272" y="8890"/>
                  </a:lnTo>
                  <a:lnTo>
                    <a:pt x="1636229" y="8890"/>
                  </a:lnTo>
                  <a:lnTo>
                    <a:pt x="1636229" y="1010323"/>
                  </a:lnTo>
                  <a:lnTo>
                    <a:pt x="1654314" y="1010323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23"/>
                  </a:lnTo>
                  <a:lnTo>
                    <a:pt x="1979752" y="1010323"/>
                  </a:lnTo>
                  <a:lnTo>
                    <a:pt x="1979752" y="994410"/>
                  </a:lnTo>
                  <a:lnTo>
                    <a:pt x="2287117" y="994410"/>
                  </a:lnTo>
                  <a:lnTo>
                    <a:pt x="2287117" y="1010323"/>
                  </a:lnTo>
                  <a:lnTo>
                    <a:pt x="2305189" y="1010323"/>
                  </a:lnTo>
                  <a:lnTo>
                    <a:pt x="2305189" y="994410"/>
                  </a:lnTo>
                  <a:lnTo>
                    <a:pt x="2612555" y="994410"/>
                  </a:lnTo>
                  <a:lnTo>
                    <a:pt x="2612555" y="1010323"/>
                  </a:lnTo>
                  <a:lnTo>
                    <a:pt x="2630640" y="1010323"/>
                  </a:lnTo>
                  <a:lnTo>
                    <a:pt x="2630640" y="994410"/>
                  </a:lnTo>
                  <a:lnTo>
                    <a:pt x="2937992" y="994410"/>
                  </a:lnTo>
                  <a:lnTo>
                    <a:pt x="2937992" y="1010323"/>
                  </a:lnTo>
                  <a:lnTo>
                    <a:pt x="2956077" y="1010323"/>
                  </a:lnTo>
                  <a:lnTo>
                    <a:pt x="2956077" y="994410"/>
                  </a:lnTo>
                  <a:lnTo>
                    <a:pt x="3272472" y="994410"/>
                  </a:lnTo>
                  <a:lnTo>
                    <a:pt x="327247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189" y="976312"/>
                  </a:lnTo>
                  <a:lnTo>
                    <a:pt x="2305189" y="669290"/>
                  </a:lnTo>
                  <a:lnTo>
                    <a:pt x="2612555" y="669290"/>
                  </a:lnTo>
                  <a:lnTo>
                    <a:pt x="2612555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7992" y="669290"/>
                  </a:lnTo>
                  <a:lnTo>
                    <a:pt x="2937992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189" y="325120"/>
                  </a:lnTo>
                  <a:lnTo>
                    <a:pt x="2305189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415366" y="11"/>
              <a:ext cx="2947035" cy="10287635"/>
            </a:xfrm>
            <a:custGeom>
              <a:avLst/>
              <a:gdLst/>
              <a:ahLst/>
              <a:cxnLst/>
              <a:rect l="l" t="t" r="r" b="b"/>
              <a:pathLst>
                <a:path w="2947034" h="10287635">
                  <a:moveTo>
                    <a:pt x="18072" y="10160952"/>
                  </a:moveTo>
                  <a:lnTo>
                    <a:pt x="0" y="10160952"/>
                  </a:lnTo>
                  <a:lnTo>
                    <a:pt x="0" y="10286987"/>
                  </a:lnTo>
                  <a:lnTo>
                    <a:pt x="18072" y="10286987"/>
                  </a:lnTo>
                  <a:lnTo>
                    <a:pt x="18072" y="10160952"/>
                  </a:lnTo>
                  <a:close/>
                </a:path>
                <a:path w="2947034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2947034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2947034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2947034" h="10287635">
                  <a:moveTo>
                    <a:pt x="1654314" y="343509"/>
                  </a:moveTo>
                  <a:lnTo>
                    <a:pt x="1636229" y="343509"/>
                  </a:lnTo>
                  <a:lnTo>
                    <a:pt x="1636229" y="650875"/>
                  </a:lnTo>
                  <a:lnTo>
                    <a:pt x="1654314" y="650875"/>
                  </a:lnTo>
                  <a:lnTo>
                    <a:pt x="1654314" y="343509"/>
                  </a:lnTo>
                  <a:close/>
                </a:path>
                <a:path w="2947034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2947034" h="10287635">
                  <a:moveTo>
                    <a:pt x="2305189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189" y="650875"/>
                  </a:lnTo>
                  <a:lnTo>
                    <a:pt x="2305189" y="343509"/>
                  </a:lnTo>
                  <a:close/>
                </a:path>
                <a:path w="2947034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2947034" h="10287635">
                  <a:moveTo>
                    <a:pt x="2947035" y="9817443"/>
                  </a:move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189" y="9817443"/>
                  </a:lnTo>
                  <a:lnTo>
                    <a:pt x="2305189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54314" y="9817443"/>
                  </a:lnTo>
                  <a:lnTo>
                    <a:pt x="1654314" y="9501035"/>
                  </a:lnTo>
                  <a:lnTo>
                    <a:pt x="1636229" y="9501035"/>
                  </a:lnTo>
                  <a:lnTo>
                    <a:pt x="1636229" y="9817443"/>
                  </a:lnTo>
                  <a:lnTo>
                    <a:pt x="1319834" y="9817443"/>
                  </a:lnTo>
                  <a:lnTo>
                    <a:pt x="1319834" y="9826333"/>
                  </a:lnTo>
                  <a:lnTo>
                    <a:pt x="1310792" y="9826333"/>
                  </a:lnTo>
                  <a:lnTo>
                    <a:pt x="1310792" y="9835223"/>
                  </a:lnTo>
                  <a:lnTo>
                    <a:pt x="1310792" y="10142563"/>
                  </a:lnTo>
                  <a:lnTo>
                    <a:pt x="1310792" y="10160343"/>
                  </a:lnTo>
                  <a:lnTo>
                    <a:pt x="1310792" y="10287343"/>
                  </a:lnTo>
                  <a:lnTo>
                    <a:pt x="1328877" y="10287343"/>
                  </a:lnTo>
                  <a:lnTo>
                    <a:pt x="1328877" y="10160343"/>
                  </a:lnTo>
                  <a:lnTo>
                    <a:pt x="2947035" y="10160343"/>
                  </a:lnTo>
                  <a:lnTo>
                    <a:pt x="2947035" y="10142563"/>
                  </a:lnTo>
                  <a:lnTo>
                    <a:pt x="1328877" y="10142563"/>
                  </a:lnTo>
                  <a:lnTo>
                    <a:pt x="1328877" y="9835223"/>
                  </a:lnTo>
                  <a:lnTo>
                    <a:pt x="2947035" y="9835223"/>
                  </a:lnTo>
                  <a:lnTo>
                    <a:pt x="2947035" y="9826333"/>
                  </a:lnTo>
                  <a:lnTo>
                    <a:pt x="2947035" y="9817443"/>
                  </a:lnTo>
                  <a:close/>
                </a:path>
                <a:path w="2947034" h="10287635">
                  <a:moveTo>
                    <a:pt x="2947035" y="9482950"/>
                  </a:moveTo>
                  <a:lnTo>
                    <a:pt x="2859900" y="9482950"/>
                  </a:lnTo>
                  <a:lnTo>
                    <a:pt x="2859900" y="9498279"/>
                  </a:lnTo>
                  <a:lnTo>
                    <a:pt x="1310792" y="9498279"/>
                  </a:lnTo>
                  <a:lnTo>
                    <a:pt x="1310792" y="9500730"/>
                  </a:lnTo>
                  <a:lnTo>
                    <a:pt x="1310792" y="9816960"/>
                  </a:lnTo>
                  <a:lnTo>
                    <a:pt x="1328877" y="9816960"/>
                  </a:lnTo>
                  <a:lnTo>
                    <a:pt x="1328877" y="9500730"/>
                  </a:lnTo>
                  <a:lnTo>
                    <a:pt x="2947035" y="9500730"/>
                  </a:lnTo>
                  <a:lnTo>
                    <a:pt x="2947035" y="9498279"/>
                  </a:lnTo>
                  <a:lnTo>
                    <a:pt x="2947035" y="9482950"/>
                  </a:lnTo>
                  <a:close/>
                </a:path>
                <a:path w="2947034" h="10287635">
                  <a:moveTo>
                    <a:pt x="2947035" y="9157830"/>
                  </a:moveTo>
                  <a:lnTo>
                    <a:pt x="2859900" y="9157830"/>
                  </a:lnTo>
                  <a:lnTo>
                    <a:pt x="2859900" y="9175610"/>
                  </a:lnTo>
                  <a:lnTo>
                    <a:pt x="2947035" y="9175610"/>
                  </a:lnTo>
                  <a:lnTo>
                    <a:pt x="2947035" y="9157830"/>
                  </a:lnTo>
                  <a:close/>
                </a:path>
                <a:path w="2947034" h="10287635">
                  <a:moveTo>
                    <a:pt x="2947035" y="8832710"/>
                  </a:moveTo>
                  <a:lnTo>
                    <a:pt x="2859900" y="8832710"/>
                  </a:lnTo>
                  <a:lnTo>
                    <a:pt x="2859900" y="8850490"/>
                  </a:lnTo>
                  <a:lnTo>
                    <a:pt x="2947035" y="8850490"/>
                  </a:lnTo>
                  <a:lnTo>
                    <a:pt x="2947035" y="8832710"/>
                  </a:lnTo>
                  <a:close/>
                </a:path>
                <a:path w="2947034" h="10287635">
                  <a:moveTo>
                    <a:pt x="2947035" y="8506320"/>
                  </a:moveTo>
                  <a:lnTo>
                    <a:pt x="2859900" y="8506320"/>
                  </a:lnTo>
                  <a:lnTo>
                    <a:pt x="2859900" y="8524100"/>
                  </a:lnTo>
                  <a:lnTo>
                    <a:pt x="2947035" y="8524100"/>
                  </a:lnTo>
                  <a:lnTo>
                    <a:pt x="2947035" y="8506320"/>
                  </a:lnTo>
                  <a:close/>
                </a:path>
                <a:path w="2947034" h="10287635">
                  <a:moveTo>
                    <a:pt x="2947035" y="8181200"/>
                  </a:moveTo>
                  <a:lnTo>
                    <a:pt x="2859900" y="8181200"/>
                  </a:lnTo>
                  <a:lnTo>
                    <a:pt x="2859900" y="8190090"/>
                  </a:lnTo>
                  <a:lnTo>
                    <a:pt x="2859900" y="8198980"/>
                  </a:lnTo>
                  <a:lnTo>
                    <a:pt x="2947035" y="8198980"/>
                  </a:lnTo>
                  <a:lnTo>
                    <a:pt x="2947035" y="8190090"/>
                  </a:lnTo>
                  <a:lnTo>
                    <a:pt x="2947035" y="8181200"/>
                  </a:lnTo>
                  <a:close/>
                </a:path>
                <a:path w="2947034" h="10287635">
                  <a:moveTo>
                    <a:pt x="2947035" y="7846708"/>
                  </a:moveTo>
                  <a:lnTo>
                    <a:pt x="2859900" y="7846708"/>
                  </a:lnTo>
                  <a:lnTo>
                    <a:pt x="2859900" y="7864488"/>
                  </a:lnTo>
                  <a:lnTo>
                    <a:pt x="2947035" y="7864488"/>
                  </a:lnTo>
                  <a:lnTo>
                    <a:pt x="2947035" y="7846708"/>
                  </a:lnTo>
                  <a:close/>
                </a:path>
                <a:path w="2947034" h="10287635">
                  <a:moveTo>
                    <a:pt x="2947035" y="7521588"/>
                  </a:moveTo>
                  <a:lnTo>
                    <a:pt x="2859900" y="7521588"/>
                  </a:lnTo>
                  <a:lnTo>
                    <a:pt x="2859900" y="7539368"/>
                  </a:lnTo>
                  <a:lnTo>
                    <a:pt x="2947035" y="7539368"/>
                  </a:lnTo>
                  <a:lnTo>
                    <a:pt x="2947035" y="7521588"/>
                  </a:lnTo>
                  <a:close/>
                </a:path>
                <a:path w="2947034" h="10287635">
                  <a:moveTo>
                    <a:pt x="2947035" y="7196468"/>
                  </a:moveTo>
                  <a:lnTo>
                    <a:pt x="2859900" y="7196468"/>
                  </a:lnTo>
                  <a:lnTo>
                    <a:pt x="2859900" y="7214248"/>
                  </a:lnTo>
                  <a:lnTo>
                    <a:pt x="2947035" y="7214248"/>
                  </a:lnTo>
                  <a:lnTo>
                    <a:pt x="2947035" y="7196468"/>
                  </a:lnTo>
                  <a:close/>
                </a:path>
                <a:path w="2947034" h="10287635">
                  <a:moveTo>
                    <a:pt x="2947035" y="6870078"/>
                  </a:moveTo>
                  <a:lnTo>
                    <a:pt x="2859900" y="6870078"/>
                  </a:lnTo>
                  <a:lnTo>
                    <a:pt x="2859900" y="6887858"/>
                  </a:lnTo>
                  <a:lnTo>
                    <a:pt x="2947035" y="6887858"/>
                  </a:lnTo>
                  <a:lnTo>
                    <a:pt x="2947035" y="6870078"/>
                  </a:lnTo>
                  <a:close/>
                </a:path>
                <a:path w="2947034" h="10287635">
                  <a:moveTo>
                    <a:pt x="2947035" y="6544958"/>
                  </a:moveTo>
                  <a:lnTo>
                    <a:pt x="2859900" y="6544958"/>
                  </a:lnTo>
                  <a:lnTo>
                    <a:pt x="2859900" y="6553848"/>
                  </a:lnTo>
                  <a:lnTo>
                    <a:pt x="2859900" y="6562738"/>
                  </a:lnTo>
                  <a:lnTo>
                    <a:pt x="2947035" y="6562738"/>
                  </a:lnTo>
                  <a:lnTo>
                    <a:pt x="2947035" y="6553848"/>
                  </a:lnTo>
                  <a:lnTo>
                    <a:pt x="2947035" y="6544958"/>
                  </a:lnTo>
                  <a:close/>
                </a:path>
                <a:path w="2947034" h="10287635">
                  <a:moveTo>
                    <a:pt x="2947035" y="6210465"/>
                  </a:moveTo>
                  <a:lnTo>
                    <a:pt x="2859900" y="6210465"/>
                  </a:lnTo>
                  <a:lnTo>
                    <a:pt x="2859900" y="6228245"/>
                  </a:lnTo>
                  <a:lnTo>
                    <a:pt x="2947035" y="6228245"/>
                  </a:lnTo>
                  <a:lnTo>
                    <a:pt x="2947035" y="6210465"/>
                  </a:lnTo>
                  <a:close/>
                </a:path>
                <a:path w="2947034" h="10287635">
                  <a:moveTo>
                    <a:pt x="2947035" y="5885345"/>
                  </a:moveTo>
                  <a:lnTo>
                    <a:pt x="2859900" y="5885345"/>
                  </a:lnTo>
                  <a:lnTo>
                    <a:pt x="2859900" y="5903125"/>
                  </a:lnTo>
                  <a:lnTo>
                    <a:pt x="2947035" y="5903125"/>
                  </a:lnTo>
                  <a:lnTo>
                    <a:pt x="2947035" y="5885345"/>
                  </a:lnTo>
                  <a:close/>
                </a:path>
                <a:path w="2947034" h="10287635">
                  <a:moveTo>
                    <a:pt x="2947035" y="5560225"/>
                  </a:moveTo>
                  <a:lnTo>
                    <a:pt x="2859900" y="5560225"/>
                  </a:lnTo>
                  <a:lnTo>
                    <a:pt x="2859900" y="5578005"/>
                  </a:lnTo>
                  <a:lnTo>
                    <a:pt x="2947035" y="5578005"/>
                  </a:lnTo>
                  <a:lnTo>
                    <a:pt x="2947035" y="5560225"/>
                  </a:lnTo>
                  <a:close/>
                </a:path>
                <a:path w="2947034" h="10287635">
                  <a:moveTo>
                    <a:pt x="2947035" y="5233835"/>
                  </a:moveTo>
                  <a:lnTo>
                    <a:pt x="2859900" y="5233835"/>
                  </a:lnTo>
                  <a:lnTo>
                    <a:pt x="2859900" y="5251615"/>
                  </a:lnTo>
                  <a:lnTo>
                    <a:pt x="2947035" y="5251615"/>
                  </a:lnTo>
                  <a:lnTo>
                    <a:pt x="2947035" y="5233835"/>
                  </a:lnTo>
                  <a:close/>
                </a:path>
                <a:path w="2947034" h="10287635">
                  <a:moveTo>
                    <a:pt x="2947035" y="4908715"/>
                  </a:moveTo>
                  <a:lnTo>
                    <a:pt x="2859900" y="4908715"/>
                  </a:lnTo>
                  <a:lnTo>
                    <a:pt x="2859900" y="4917605"/>
                  </a:lnTo>
                  <a:lnTo>
                    <a:pt x="2859900" y="4926495"/>
                  </a:lnTo>
                  <a:lnTo>
                    <a:pt x="2947035" y="4926495"/>
                  </a:lnTo>
                  <a:lnTo>
                    <a:pt x="2947035" y="4917605"/>
                  </a:lnTo>
                  <a:lnTo>
                    <a:pt x="2947035" y="4908715"/>
                  </a:lnTo>
                  <a:close/>
                </a:path>
                <a:path w="2947034" h="10287635">
                  <a:moveTo>
                    <a:pt x="2947035" y="4574222"/>
                  </a:moveTo>
                  <a:lnTo>
                    <a:pt x="2859900" y="4574222"/>
                  </a:lnTo>
                  <a:lnTo>
                    <a:pt x="2859900" y="4592002"/>
                  </a:lnTo>
                  <a:lnTo>
                    <a:pt x="2947035" y="4592002"/>
                  </a:lnTo>
                  <a:lnTo>
                    <a:pt x="2947035" y="4574222"/>
                  </a:lnTo>
                  <a:close/>
                </a:path>
                <a:path w="2947034" h="10287635">
                  <a:moveTo>
                    <a:pt x="2947035" y="4249102"/>
                  </a:moveTo>
                  <a:lnTo>
                    <a:pt x="2859900" y="4249102"/>
                  </a:lnTo>
                  <a:lnTo>
                    <a:pt x="2859900" y="4266882"/>
                  </a:lnTo>
                  <a:lnTo>
                    <a:pt x="2947035" y="4266882"/>
                  </a:lnTo>
                  <a:lnTo>
                    <a:pt x="2947035" y="4249102"/>
                  </a:lnTo>
                  <a:close/>
                </a:path>
                <a:path w="2947034" h="10287635">
                  <a:moveTo>
                    <a:pt x="2947035" y="3923982"/>
                  </a:moveTo>
                  <a:lnTo>
                    <a:pt x="2859900" y="3923982"/>
                  </a:lnTo>
                  <a:lnTo>
                    <a:pt x="2859900" y="3941762"/>
                  </a:lnTo>
                  <a:lnTo>
                    <a:pt x="2947035" y="3941762"/>
                  </a:lnTo>
                  <a:lnTo>
                    <a:pt x="2947035" y="3923982"/>
                  </a:lnTo>
                  <a:close/>
                </a:path>
                <a:path w="2947034" h="10287635">
                  <a:moveTo>
                    <a:pt x="2947035" y="3597592"/>
                  </a:moveTo>
                  <a:lnTo>
                    <a:pt x="2859900" y="3597592"/>
                  </a:lnTo>
                  <a:lnTo>
                    <a:pt x="2859900" y="3615372"/>
                  </a:lnTo>
                  <a:lnTo>
                    <a:pt x="2947035" y="3615372"/>
                  </a:lnTo>
                  <a:lnTo>
                    <a:pt x="2947035" y="3597592"/>
                  </a:lnTo>
                  <a:close/>
                </a:path>
                <a:path w="2947034" h="10287635">
                  <a:moveTo>
                    <a:pt x="2947035" y="3272472"/>
                  </a:moveTo>
                  <a:lnTo>
                    <a:pt x="2859900" y="3272472"/>
                  </a:lnTo>
                  <a:lnTo>
                    <a:pt x="2859900" y="3281362"/>
                  </a:lnTo>
                  <a:lnTo>
                    <a:pt x="2859900" y="3290252"/>
                  </a:lnTo>
                  <a:lnTo>
                    <a:pt x="2947035" y="3290252"/>
                  </a:lnTo>
                  <a:lnTo>
                    <a:pt x="2947035" y="3281362"/>
                  </a:lnTo>
                  <a:lnTo>
                    <a:pt x="2947035" y="3272472"/>
                  </a:lnTo>
                  <a:close/>
                </a:path>
                <a:path w="2947034" h="10287635">
                  <a:moveTo>
                    <a:pt x="2947035" y="2937980"/>
                  </a:moveTo>
                  <a:lnTo>
                    <a:pt x="2859900" y="2937980"/>
                  </a:lnTo>
                  <a:lnTo>
                    <a:pt x="2859900" y="2955760"/>
                  </a:lnTo>
                  <a:lnTo>
                    <a:pt x="2947035" y="2955760"/>
                  </a:lnTo>
                  <a:lnTo>
                    <a:pt x="2947035" y="2937980"/>
                  </a:lnTo>
                  <a:close/>
                </a:path>
                <a:path w="2947034" h="10287635">
                  <a:moveTo>
                    <a:pt x="2947035" y="2612860"/>
                  </a:moveTo>
                  <a:lnTo>
                    <a:pt x="2859900" y="2612860"/>
                  </a:lnTo>
                  <a:lnTo>
                    <a:pt x="2859900" y="2630640"/>
                  </a:lnTo>
                  <a:lnTo>
                    <a:pt x="2947035" y="2630640"/>
                  </a:lnTo>
                  <a:lnTo>
                    <a:pt x="2947035" y="2612860"/>
                  </a:lnTo>
                  <a:close/>
                </a:path>
                <a:path w="2947034" h="10287635">
                  <a:moveTo>
                    <a:pt x="2947035" y="2287740"/>
                  </a:moveTo>
                  <a:lnTo>
                    <a:pt x="2859900" y="2287740"/>
                  </a:lnTo>
                  <a:lnTo>
                    <a:pt x="2859900" y="2305520"/>
                  </a:lnTo>
                  <a:lnTo>
                    <a:pt x="2947035" y="2305520"/>
                  </a:lnTo>
                  <a:lnTo>
                    <a:pt x="2947035" y="2287740"/>
                  </a:lnTo>
                  <a:close/>
                </a:path>
                <a:path w="2947034" h="10287635">
                  <a:moveTo>
                    <a:pt x="2947035" y="1961349"/>
                  </a:moveTo>
                  <a:lnTo>
                    <a:pt x="2859900" y="1961349"/>
                  </a:lnTo>
                  <a:lnTo>
                    <a:pt x="2859900" y="1979129"/>
                  </a:lnTo>
                  <a:lnTo>
                    <a:pt x="2947035" y="1979129"/>
                  </a:lnTo>
                  <a:lnTo>
                    <a:pt x="2947035" y="1961349"/>
                  </a:lnTo>
                  <a:close/>
                </a:path>
                <a:path w="2947034" h="10287635">
                  <a:moveTo>
                    <a:pt x="2947035" y="1636229"/>
                  </a:moveTo>
                  <a:lnTo>
                    <a:pt x="2859900" y="1636229"/>
                  </a:lnTo>
                  <a:lnTo>
                    <a:pt x="2859900" y="1645119"/>
                  </a:lnTo>
                  <a:lnTo>
                    <a:pt x="2859900" y="1654009"/>
                  </a:lnTo>
                  <a:lnTo>
                    <a:pt x="2947035" y="1654009"/>
                  </a:lnTo>
                  <a:lnTo>
                    <a:pt x="2947035" y="1645119"/>
                  </a:lnTo>
                  <a:lnTo>
                    <a:pt x="2947035" y="1636229"/>
                  </a:lnTo>
                  <a:close/>
                </a:path>
                <a:path w="2947034" h="10287635">
                  <a:moveTo>
                    <a:pt x="2947035" y="1301750"/>
                  </a:moveTo>
                  <a:lnTo>
                    <a:pt x="2632011" y="1301750"/>
                  </a:lnTo>
                  <a:lnTo>
                    <a:pt x="2632011" y="1319530"/>
                  </a:lnTo>
                  <a:lnTo>
                    <a:pt x="2947035" y="1319530"/>
                  </a:lnTo>
                  <a:lnTo>
                    <a:pt x="2947035" y="1301750"/>
                  </a:lnTo>
                  <a:close/>
                </a:path>
                <a:path w="2947034" h="10287635">
                  <a:moveTo>
                    <a:pt x="2947035" y="0"/>
                  </a:moveTo>
                  <a:lnTo>
                    <a:pt x="1319834" y="0"/>
                  </a:lnTo>
                  <a:lnTo>
                    <a:pt x="1319834" y="8890"/>
                  </a:lnTo>
                  <a:lnTo>
                    <a:pt x="1310792" y="8890"/>
                  </a:lnTo>
                  <a:lnTo>
                    <a:pt x="1310792" y="1010323"/>
                  </a:lnTo>
                  <a:lnTo>
                    <a:pt x="1328877" y="1010323"/>
                  </a:lnTo>
                  <a:lnTo>
                    <a:pt x="1328877" y="994410"/>
                  </a:lnTo>
                  <a:lnTo>
                    <a:pt x="1636229" y="994410"/>
                  </a:lnTo>
                  <a:lnTo>
                    <a:pt x="1636229" y="1010323"/>
                  </a:lnTo>
                  <a:lnTo>
                    <a:pt x="1654314" y="1010323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23"/>
                  </a:lnTo>
                  <a:lnTo>
                    <a:pt x="1979752" y="1010323"/>
                  </a:lnTo>
                  <a:lnTo>
                    <a:pt x="1979752" y="994410"/>
                  </a:lnTo>
                  <a:lnTo>
                    <a:pt x="2287117" y="994410"/>
                  </a:lnTo>
                  <a:lnTo>
                    <a:pt x="2287117" y="1010323"/>
                  </a:lnTo>
                  <a:lnTo>
                    <a:pt x="2305189" y="1010323"/>
                  </a:lnTo>
                  <a:lnTo>
                    <a:pt x="2305189" y="994410"/>
                  </a:lnTo>
                  <a:lnTo>
                    <a:pt x="2612555" y="994410"/>
                  </a:lnTo>
                  <a:lnTo>
                    <a:pt x="2612555" y="1010323"/>
                  </a:lnTo>
                  <a:lnTo>
                    <a:pt x="2630640" y="1010323"/>
                  </a:lnTo>
                  <a:lnTo>
                    <a:pt x="2630640" y="994410"/>
                  </a:lnTo>
                  <a:lnTo>
                    <a:pt x="2947035" y="994410"/>
                  </a:lnTo>
                  <a:lnTo>
                    <a:pt x="2947035" y="976630"/>
                  </a:lnTo>
                  <a:lnTo>
                    <a:pt x="1328877" y="976630"/>
                  </a:lnTo>
                  <a:lnTo>
                    <a:pt x="1328877" y="669290"/>
                  </a:lnTo>
                  <a:lnTo>
                    <a:pt x="1636229" y="669290"/>
                  </a:lnTo>
                  <a:lnTo>
                    <a:pt x="1636229" y="976312"/>
                  </a:lnTo>
                  <a:lnTo>
                    <a:pt x="1654314" y="976312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189" y="976312"/>
                  </a:lnTo>
                  <a:lnTo>
                    <a:pt x="2305189" y="669290"/>
                  </a:lnTo>
                  <a:lnTo>
                    <a:pt x="2612555" y="669290"/>
                  </a:lnTo>
                  <a:lnTo>
                    <a:pt x="2612555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47035" y="669290"/>
                  </a:lnTo>
                  <a:lnTo>
                    <a:pt x="2947035" y="651510"/>
                  </a:lnTo>
                  <a:lnTo>
                    <a:pt x="1328877" y="651510"/>
                  </a:lnTo>
                  <a:lnTo>
                    <a:pt x="1328877" y="342900"/>
                  </a:lnTo>
                  <a:lnTo>
                    <a:pt x="2947035" y="342900"/>
                  </a:lnTo>
                  <a:lnTo>
                    <a:pt x="294703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189" y="325120"/>
                  </a:lnTo>
                  <a:lnTo>
                    <a:pt x="2305189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8072"/>
                  </a:lnTo>
                  <a:lnTo>
                    <a:pt x="1636229" y="18072"/>
                  </a:lnTo>
                  <a:lnTo>
                    <a:pt x="1636229" y="325120"/>
                  </a:lnTo>
                  <a:lnTo>
                    <a:pt x="1328877" y="325120"/>
                  </a:lnTo>
                  <a:lnTo>
                    <a:pt x="1328877" y="17780"/>
                  </a:lnTo>
                  <a:lnTo>
                    <a:pt x="2947035" y="17780"/>
                  </a:lnTo>
                  <a:lnTo>
                    <a:pt x="2947035" y="8890"/>
                  </a:lnTo>
                  <a:lnTo>
                    <a:pt x="294703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726158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18084" y="10160343"/>
                  </a:move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close/>
                </a:path>
                <a:path w="3272790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3272790" h="10287635">
                  <a:moveTo>
                    <a:pt x="343522" y="9835515"/>
                  </a:moveTo>
                  <a:lnTo>
                    <a:pt x="325437" y="9835515"/>
                  </a:lnTo>
                  <a:lnTo>
                    <a:pt x="325437" y="10142880"/>
                  </a:lnTo>
                  <a:lnTo>
                    <a:pt x="343522" y="10142880"/>
                  </a:lnTo>
                  <a:lnTo>
                    <a:pt x="343522" y="9835515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9835515"/>
                  </a:moveTo>
                  <a:lnTo>
                    <a:pt x="650887" y="9835515"/>
                  </a:lnTo>
                  <a:lnTo>
                    <a:pt x="650887" y="10142880"/>
                  </a:lnTo>
                  <a:lnTo>
                    <a:pt x="668959" y="10142880"/>
                  </a:lnTo>
                  <a:lnTo>
                    <a:pt x="668959" y="9835515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9835515"/>
                  </a:moveTo>
                  <a:lnTo>
                    <a:pt x="976325" y="9835515"/>
                  </a:lnTo>
                  <a:lnTo>
                    <a:pt x="976325" y="10142880"/>
                  </a:lnTo>
                  <a:lnTo>
                    <a:pt x="994397" y="10142880"/>
                  </a:lnTo>
                  <a:lnTo>
                    <a:pt x="994397" y="9835515"/>
                  </a:lnTo>
                  <a:close/>
                </a:path>
                <a:path w="3272790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3272790" h="10287635">
                  <a:moveTo>
                    <a:pt x="1319847" y="9835515"/>
                  </a:moveTo>
                  <a:lnTo>
                    <a:pt x="1301762" y="9835515"/>
                  </a:lnTo>
                  <a:lnTo>
                    <a:pt x="1301762" y="10142880"/>
                  </a:lnTo>
                  <a:lnTo>
                    <a:pt x="1319847" y="10142880"/>
                  </a:lnTo>
                  <a:lnTo>
                    <a:pt x="1319847" y="9835515"/>
                  </a:lnTo>
                  <a:close/>
                </a:path>
                <a:path w="3272790" h="10287635">
                  <a:moveTo>
                    <a:pt x="1979764" y="2956077"/>
                  </a:moveTo>
                  <a:lnTo>
                    <a:pt x="1961680" y="2956077"/>
                  </a:lnTo>
                  <a:lnTo>
                    <a:pt x="1961680" y="3272472"/>
                  </a:lnTo>
                  <a:lnTo>
                    <a:pt x="1979764" y="3272472"/>
                  </a:lnTo>
                  <a:lnTo>
                    <a:pt x="1979764" y="2956077"/>
                  </a:lnTo>
                  <a:close/>
                </a:path>
                <a:path w="3272790" h="10287635">
                  <a:moveTo>
                    <a:pt x="1979764" y="1979752"/>
                  </a:moveTo>
                  <a:lnTo>
                    <a:pt x="1961680" y="1979752"/>
                  </a:lnTo>
                  <a:lnTo>
                    <a:pt x="1961680" y="2287117"/>
                  </a:lnTo>
                  <a:lnTo>
                    <a:pt x="1979764" y="2287117"/>
                  </a:lnTo>
                  <a:lnTo>
                    <a:pt x="1979764" y="1979752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2956077"/>
                  </a:moveTo>
                  <a:lnTo>
                    <a:pt x="2287117" y="2956077"/>
                  </a:lnTo>
                  <a:lnTo>
                    <a:pt x="2287117" y="3272472"/>
                  </a:lnTo>
                  <a:lnTo>
                    <a:pt x="2305202" y="3272472"/>
                  </a:lnTo>
                  <a:lnTo>
                    <a:pt x="2305202" y="2956077"/>
                  </a:lnTo>
                  <a:close/>
                </a:path>
                <a:path w="3272790" h="10287635">
                  <a:moveTo>
                    <a:pt x="2305202" y="1979752"/>
                  </a:moveTo>
                  <a:lnTo>
                    <a:pt x="2287117" y="1979752"/>
                  </a:lnTo>
                  <a:lnTo>
                    <a:pt x="2287117" y="2287117"/>
                  </a:lnTo>
                  <a:lnTo>
                    <a:pt x="2305202" y="2287117"/>
                  </a:lnTo>
                  <a:lnTo>
                    <a:pt x="2305202" y="1979752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2956077"/>
                  </a:moveTo>
                  <a:lnTo>
                    <a:pt x="2612567" y="2956077"/>
                  </a:lnTo>
                  <a:lnTo>
                    <a:pt x="2612567" y="3272472"/>
                  </a:lnTo>
                  <a:lnTo>
                    <a:pt x="2630640" y="3272472"/>
                  </a:lnTo>
                  <a:lnTo>
                    <a:pt x="2630640" y="2956077"/>
                  </a:lnTo>
                  <a:close/>
                </a:path>
                <a:path w="3272790" h="10287635">
                  <a:moveTo>
                    <a:pt x="2630640" y="1979752"/>
                  </a:moveTo>
                  <a:lnTo>
                    <a:pt x="2612567" y="1979752"/>
                  </a:lnTo>
                  <a:lnTo>
                    <a:pt x="2612567" y="2287117"/>
                  </a:lnTo>
                  <a:lnTo>
                    <a:pt x="2630640" y="2287117"/>
                  </a:lnTo>
                  <a:lnTo>
                    <a:pt x="2630640" y="1979752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2956077"/>
                  </a:moveTo>
                  <a:lnTo>
                    <a:pt x="2938005" y="2956077"/>
                  </a:lnTo>
                  <a:lnTo>
                    <a:pt x="2938005" y="3272472"/>
                  </a:lnTo>
                  <a:lnTo>
                    <a:pt x="2956077" y="3272472"/>
                  </a:lnTo>
                  <a:lnTo>
                    <a:pt x="2956077" y="2956077"/>
                  </a:lnTo>
                  <a:close/>
                </a:path>
                <a:path w="3272790" h="10287635">
                  <a:moveTo>
                    <a:pt x="2956077" y="1979752"/>
                  </a:moveTo>
                  <a:lnTo>
                    <a:pt x="2938005" y="1979752"/>
                  </a:lnTo>
                  <a:lnTo>
                    <a:pt x="2938005" y="2287117"/>
                  </a:lnTo>
                  <a:lnTo>
                    <a:pt x="2956077" y="2287117"/>
                  </a:lnTo>
                  <a:lnTo>
                    <a:pt x="2956077" y="1979752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85" y="1636229"/>
                  </a:moveTo>
                  <a:lnTo>
                    <a:pt x="2956077" y="1636229"/>
                  </a:lnTo>
                  <a:lnTo>
                    <a:pt x="2956077" y="1319834"/>
                  </a:lnTo>
                  <a:lnTo>
                    <a:pt x="2938005" y="1319834"/>
                  </a:lnTo>
                  <a:lnTo>
                    <a:pt x="2938005" y="1636229"/>
                  </a:lnTo>
                  <a:lnTo>
                    <a:pt x="2630640" y="1636229"/>
                  </a:lnTo>
                  <a:lnTo>
                    <a:pt x="2630640" y="1319834"/>
                  </a:lnTo>
                  <a:lnTo>
                    <a:pt x="2612567" y="1319834"/>
                  </a:lnTo>
                  <a:lnTo>
                    <a:pt x="2612567" y="1636229"/>
                  </a:lnTo>
                  <a:lnTo>
                    <a:pt x="2305202" y="1636229"/>
                  </a:lnTo>
                  <a:lnTo>
                    <a:pt x="2305202" y="1319834"/>
                  </a:lnTo>
                  <a:lnTo>
                    <a:pt x="2287117" y="1319834"/>
                  </a:lnTo>
                  <a:lnTo>
                    <a:pt x="2287117" y="1636229"/>
                  </a:lnTo>
                  <a:lnTo>
                    <a:pt x="1979764" y="1636229"/>
                  </a:lnTo>
                  <a:lnTo>
                    <a:pt x="1979764" y="1319834"/>
                  </a:lnTo>
                  <a:lnTo>
                    <a:pt x="1961680" y="1319834"/>
                  </a:lnTo>
                  <a:lnTo>
                    <a:pt x="1961680" y="1636229"/>
                  </a:lnTo>
                  <a:lnTo>
                    <a:pt x="1645285" y="1636229"/>
                  </a:lnTo>
                  <a:lnTo>
                    <a:pt x="1645285" y="1645119"/>
                  </a:lnTo>
                  <a:lnTo>
                    <a:pt x="1636242" y="1645119"/>
                  </a:lnTo>
                  <a:lnTo>
                    <a:pt x="1636242" y="1654009"/>
                  </a:lnTo>
                  <a:lnTo>
                    <a:pt x="1636242" y="1961349"/>
                  </a:lnTo>
                  <a:lnTo>
                    <a:pt x="1636242" y="3271990"/>
                  </a:lnTo>
                  <a:lnTo>
                    <a:pt x="1654327" y="3271990"/>
                  </a:lnTo>
                  <a:lnTo>
                    <a:pt x="1654327" y="2955760"/>
                  </a:lnTo>
                  <a:lnTo>
                    <a:pt x="3272485" y="2955760"/>
                  </a:lnTo>
                  <a:lnTo>
                    <a:pt x="3272485" y="2937980"/>
                  </a:lnTo>
                  <a:lnTo>
                    <a:pt x="2956077" y="2937980"/>
                  </a:lnTo>
                  <a:lnTo>
                    <a:pt x="2956077" y="2630640"/>
                  </a:lnTo>
                  <a:lnTo>
                    <a:pt x="3272485" y="2630640"/>
                  </a:lnTo>
                  <a:lnTo>
                    <a:pt x="3272485" y="2612860"/>
                  </a:lnTo>
                  <a:lnTo>
                    <a:pt x="2938005" y="2612860"/>
                  </a:lnTo>
                  <a:lnTo>
                    <a:pt x="2938005" y="2630640"/>
                  </a:lnTo>
                  <a:lnTo>
                    <a:pt x="2938005" y="2937980"/>
                  </a:lnTo>
                  <a:lnTo>
                    <a:pt x="2630640" y="2937980"/>
                  </a:lnTo>
                  <a:lnTo>
                    <a:pt x="2630640" y="2630640"/>
                  </a:lnTo>
                  <a:lnTo>
                    <a:pt x="2938005" y="2630640"/>
                  </a:lnTo>
                  <a:lnTo>
                    <a:pt x="2938005" y="2612860"/>
                  </a:lnTo>
                  <a:lnTo>
                    <a:pt x="2612567" y="2612860"/>
                  </a:lnTo>
                  <a:lnTo>
                    <a:pt x="2612567" y="2630640"/>
                  </a:lnTo>
                  <a:lnTo>
                    <a:pt x="2612567" y="2937980"/>
                  </a:lnTo>
                  <a:lnTo>
                    <a:pt x="2305202" y="2937980"/>
                  </a:lnTo>
                  <a:lnTo>
                    <a:pt x="2305202" y="2630640"/>
                  </a:lnTo>
                  <a:lnTo>
                    <a:pt x="2612567" y="2630640"/>
                  </a:lnTo>
                  <a:lnTo>
                    <a:pt x="2612567" y="2612860"/>
                  </a:lnTo>
                  <a:lnTo>
                    <a:pt x="2287117" y="2612860"/>
                  </a:lnTo>
                  <a:lnTo>
                    <a:pt x="2287117" y="2630640"/>
                  </a:lnTo>
                  <a:lnTo>
                    <a:pt x="2287117" y="2937980"/>
                  </a:lnTo>
                  <a:lnTo>
                    <a:pt x="1979764" y="2937980"/>
                  </a:lnTo>
                  <a:lnTo>
                    <a:pt x="1979764" y="2630640"/>
                  </a:lnTo>
                  <a:lnTo>
                    <a:pt x="2287117" y="2630640"/>
                  </a:lnTo>
                  <a:lnTo>
                    <a:pt x="2287117" y="2612860"/>
                  </a:lnTo>
                  <a:lnTo>
                    <a:pt x="1961680" y="2612860"/>
                  </a:lnTo>
                  <a:lnTo>
                    <a:pt x="1961680" y="2630640"/>
                  </a:lnTo>
                  <a:lnTo>
                    <a:pt x="1961680" y="2937980"/>
                  </a:lnTo>
                  <a:lnTo>
                    <a:pt x="1654327" y="2937980"/>
                  </a:lnTo>
                  <a:lnTo>
                    <a:pt x="1654327" y="2630640"/>
                  </a:lnTo>
                  <a:lnTo>
                    <a:pt x="1961680" y="2630640"/>
                  </a:lnTo>
                  <a:lnTo>
                    <a:pt x="1961680" y="2612860"/>
                  </a:lnTo>
                  <a:lnTo>
                    <a:pt x="1654327" y="2612860"/>
                  </a:lnTo>
                  <a:lnTo>
                    <a:pt x="1654327" y="2305520"/>
                  </a:lnTo>
                  <a:lnTo>
                    <a:pt x="1961680" y="2305520"/>
                  </a:lnTo>
                  <a:lnTo>
                    <a:pt x="1961680" y="2612555"/>
                  </a:lnTo>
                  <a:lnTo>
                    <a:pt x="1979764" y="2612555"/>
                  </a:lnTo>
                  <a:lnTo>
                    <a:pt x="1979764" y="2305520"/>
                  </a:lnTo>
                  <a:lnTo>
                    <a:pt x="2287117" y="2305520"/>
                  </a:lnTo>
                  <a:lnTo>
                    <a:pt x="2287117" y="2612555"/>
                  </a:lnTo>
                  <a:lnTo>
                    <a:pt x="2305202" y="2612555"/>
                  </a:lnTo>
                  <a:lnTo>
                    <a:pt x="2305202" y="2305520"/>
                  </a:lnTo>
                  <a:lnTo>
                    <a:pt x="2612567" y="2305520"/>
                  </a:lnTo>
                  <a:lnTo>
                    <a:pt x="2612567" y="2612555"/>
                  </a:lnTo>
                  <a:lnTo>
                    <a:pt x="2630640" y="2612555"/>
                  </a:lnTo>
                  <a:lnTo>
                    <a:pt x="2630640" y="2305520"/>
                  </a:lnTo>
                  <a:lnTo>
                    <a:pt x="2938005" y="2305520"/>
                  </a:lnTo>
                  <a:lnTo>
                    <a:pt x="2938005" y="2612555"/>
                  </a:lnTo>
                  <a:lnTo>
                    <a:pt x="2956077" y="2612555"/>
                  </a:lnTo>
                  <a:lnTo>
                    <a:pt x="2956077" y="2305520"/>
                  </a:lnTo>
                  <a:lnTo>
                    <a:pt x="3272485" y="2305520"/>
                  </a:lnTo>
                  <a:lnTo>
                    <a:pt x="3272485" y="2287740"/>
                  </a:lnTo>
                  <a:lnTo>
                    <a:pt x="1654327" y="2287740"/>
                  </a:lnTo>
                  <a:lnTo>
                    <a:pt x="1654327" y="1979129"/>
                  </a:lnTo>
                  <a:lnTo>
                    <a:pt x="3272485" y="1979129"/>
                  </a:lnTo>
                  <a:lnTo>
                    <a:pt x="3272485" y="1961349"/>
                  </a:lnTo>
                  <a:lnTo>
                    <a:pt x="2956077" y="1961349"/>
                  </a:lnTo>
                  <a:lnTo>
                    <a:pt x="2956077" y="1654314"/>
                  </a:lnTo>
                  <a:lnTo>
                    <a:pt x="2938005" y="1654314"/>
                  </a:lnTo>
                  <a:lnTo>
                    <a:pt x="2938005" y="1961349"/>
                  </a:lnTo>
                  <a:lnTo>
                    <a:pt x="2630640" y="1961349"/>
                  </a:lnTo>
                  <a:lnTo>
                    <a:pt x="2630640" y="1654314"/>
                  </a:lnTo>
                  <a:lnTo>
                    <a:pt x="2612567" y="1654314"/>
                  </a:lnTo>
                  <a:lnTo>
                    <a:pt x="2612567" y="1961349"/>
                  </a:lnTo>
                  <a:lnTo>
                    <a:pt x="2305202" y="1961349"/>
                  </a:lnTo>
                  <a:lnTo>
                    <a:pt x="2305202" y="1654314"/>
                  </a:lnTo>
                  <a:lnTo>
                    <a:pt x="2287117" y="1654314"/>
                  </a:lnTo>
                  <a:lnTo>
                    <a:pt x="2287117" y="1961349"/>
                  </a:lnTo>
                  <a:lnTo>
                    <a:pt x="1979764" y="1961349"/>
                  </a:lnTo>
                  <a:lnTo>
                    <a:pt x="1979764" y="1654314"/>
                  </a:lnTo>
                  <a:lnTo>
                    <a:pt x="1961680" y="1654314"/>
                  </a:lnTo>
                  <a:lnTo>
                    <a:pt x="1961680" y="1961349"/>
                  </a:lnTo>
                  <a:lnTo>
                    <a:pt x="1654327" y="1961349"/>
                  </a:lnTo>
                  <a:lnTo>
                    <a:pt x="1654327" y="1654009"/>
                  </a:lnTo>
                  <a:lnTo>
                    <a:pt x="3272485" y="1654009"/>
                  </a:lnTo>
                  <a:lnTo>
                    <a:pt x="3272485" y="1645119"/>
                  </a:lnTo>
                  <a:lnTo>
                    <a:pt x="3272485" y="163622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635760"/>
                  </a:lnTo>
                  <a:lnTo>
                    <a:pt x="1654327" y="1635760"/>
                  </a:lnTo>
                  <a:lnTo>
                    <a:pt x="1654327" y="1319530"/>
                  </a:lnTo>
                  <a:lnTo>
                    <a:pt x="3272485" y="1319530"/>
                  </a:lnTo>
                  <a:lnTo>
                    <a:pt x="3272485" y="1301750"/>
                  </a:lnTo>
                  <a:lnTo>
                    <a:pt x="2956077" y="1301750"/>
                  </a:lnTo>
                  <a:lnTo>
                    <a:pt x="2956077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2938005" y="976630"/>
                  </a:lnTo>
                  <a:lnTo>
                    <a:pt x="2938005" y="994410"/>
                  </a:lnTo>
                  <a:lnTo>
                    <a:pt x="2938005" y="1301750"/>
                  </a:lnTo>
                  <a:lnTo>
                    <a:pt x="2630640" y="1301750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976630"/>
                  </a:lnTo>
                  <a:lnTo>
                    <a:pt x="2612567" y="976630"/>
                  </a:lnTo>
                  <a:lnTo>
                    <a:pt x="2612567" y="994410"/>
                  </a:lnTo>
                  <a:lnTo>
                    <a:pt x="2612567" y="1301750"/>
                  </a:lnTo>
                  <a:lnTo>
                    <a:pt x="2305202" y="130175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976630"/>
                  </a:lnTo>
                  <a:lnTo>
                    <a:pt x="2287117" y="976630"/>
                  </a:lnTo>
                  <a:lnTo>
                    <a:pt x="2287117" y="994410"/>
                  </a:lnTo>
                  <a:lnTo>
                    <a:pt x="2287117" y="1301750"/>
                  </a:lnTo>
                  <a:lnTo>
                    <a:pt x="1979764" y="1301750"/>
                  </a:lnTo>
                  <a:lnTo>
                    <a:pt x="1979764" y="994410"/>
                  </a:lnTo>
                  <a:lnTo>
                    <a:pt x="2287117" y="994410"/>
                  </a:lnTo>
                  <a:lnTo>
                    <a:pt x="2287117" y="976630"/>
                  </a:lnTo>
                  <a:lnTo>
                    <a:pt x="1961680" y="976630"/>
                  </a:lnTo>
                  <a:lnTo>
                    <a:pt x="1961680" y="994410"/>
                  </a:lnTo>
                  <a:lnTo>
                    <a:pt x="1961680" y="1301750"/>
                  </a:lnTo>
                  <a:lnTo>
                    <a:pt x="1654327" y="130175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362401" y="2956089"/>
              <a:ext cx="1636395" cy="4583430"/>
            </a:xfrm>
            <a:custGeom>
              <a:avLst/>
              <a:gdLst/>
              <a:ahLst/>
              <a:cxnLst/>
              <a:rect l="l" t="t" r="r" b="b"/>
              <a:pathLst>
                <a:path w="1636394" h="4583430">
                  <a:moveTo>
                    <a:pt x="343522" y="2296160"/>
                  </a:moveTo>
                  <a:lnTo>
                    <a:pt x="325437" y="2296160"/>
                  </a:lnTo>
                  <a:lnTo>
                    <a:pt x="325437" y="2603512"/>
                  </a:lnTo>
                  <a:lnTo>
                    <a:pt x="343522" y="2603512"/>
                  </a:lnTo>
                  <a:lnTo>
                    <a:pt x="343522" y="2296160"/>
                  </a:lnTo>
                  <a:close/>
                </a:path>
                <a:path w="1636394" h="4583430">
                  <a:moveTo>
                    <a:pt x="343522" y="659917"/>
                  </a:moveTo>
                  <a:lnTo>
                    <a:pt x="325437" y="659917"/>
                  </a:lnTo>
                  <a:lnTo>
                    <a:pt x="325437" y="967282"/>
                  </a:lnTo>
                  <a:lnTo>
                    <a:pt x="343522" y="967282"/>
                  </a:lnTo>
                  <a:lnTo>
                    <a:pt x="343522" y="659917"/>
                  </a:lnTo>
                  <a:close/>
                </a:path>
                <a:path w="1636394" h="4583430">
                  <a:moveTo>
                    <a:pt x="668959" y="2296160"/>
                  </a:moveTo>
                  <a:lnTo>
                    <a:pt x="650875" y="2296160"/>
                  </a:lnTo>
                  <a:lnTo>
                    <a:pt x="650875" y="2603512"/>
                  </a:lnTo>
                  <a:lnTo>
                    <a:pt x="668959" y="2603512"/>
                  </a:lnTo>
                  <a:lnTo>
                    <a:pt x="668959" y="2296160"/>
                  </a:lnTo>
                  <a:close/>
                </a:path>
                <a:path w="1636394" h="4583430">
                  <a:moveTo>
                    <a:pt x="668959" y="659917"/>
                  </a:moveTo>
                  <a:lnTo>
                    <a:pt x="650875" y="659917"/>
                  </a:lnTo>
                  <a:lnTo>
                    <a:pt x="650875" y="967282"/>
                  </a:lnTo>
                  <a:lnTo>
                    <a:pt x="668959" y="967282"/>
                  </a:lnTo>
                  <a:lnTo>
                    <a:pt x="668959" y="659917"/>
                  </a:lnTo>
                  <a:close/>
                </a:path>
                <a:path w="1636394" h="4583430">
                  <a:moveTo>
                    <a:pt x="994397" y="2296160"/>
                  </a:moveTo>
                  <a:lnTo>
                    <a:pt x="976325" y="2296160"/>
                  </a:lnTo>
                  <a:lnTo>
                    <a:pt x="976325" y="2603512"/>
                  </a:lnTo>
                  <a:lnTo>
                    <a:pt x="994397" y="2603512"/>
                  </a:lnTo>
                  <a:lnTo>
                    <a:pt x="994397" y="2296160"/>
                  </a:lnTo>
                  <a:close/>
                </a:path>
                <a:path w="1636394" h="4583430">
                  <a:moveTo>
                    <a:pt x="994397" y="659917"/>
                  </a:moveTo>
                  <a:lnTo>
                    <a:pt x="976325" y="659917"/>
                  </a:lnTo>
                  <a:lnTo>
                    <a:pt x="976325" y="967282"/>
                  </a:lnTo>
                  <a:lnTo>
                    <a:pt x="994397" y="967282"/>
                  </a:lnTo>
                  <a:lnTo>
                    <a:pt x="994397" y="659917"/>
                  </a:lnTo>
                  <a:close/>
                </a:path>
                <a:path w="1636394" h="4583430">
                  <a:moveTo>
                    <a:pt x="1319834" y="2296160"/>
                  </a:moveTo>
                  <a:lnTo>
                    <a:pt x="1301762" y="2296160"/>
                  </a:lnTo>
                  <a:lnTo>
                    <a:pt x="1301762" y="2603512"/>
                  </a:lnTo>
                  <a:lnTo>
                    <a:pt x="1319834" y="2603512"/>
                  </a:lnTo>
                  <a:lnTo>
                    <a:pt x="1319834" y="2296160"/>
                  </a:lnTo>
                  <a:close/>
                </a:path>
                <a:path w="1636394" h="4583430">
                  <a:moveTo>
                    <a:pt x="1319834" y="659917"/>
                  </a:moveTo>
                  <a:lnTo>
                    <a:pt x="1301762" y="659917"/>
                  </a:lnTo>
                  <a:lnTo>
                    <a:pt x="1301762" y="967282"/>
                  </a:lnTo>
                  <a:lnTo>
                    <a:pt x="1319834" y="967282"/>
                  </a:lnTo>
                  <a:lnTo>
                    <a:pt x="1319834" y="659917"/>
                  </a:lnTo>
                  <a:close/>
                </a:path>
                <a:path w="1636394" h="4583430">
                  <a:moveTo>
                    <a:pt x="1636242" y="3588880"/>
                  </a:moveTo>
                  <a:lnTo>
                    <a:pt x="1319834" y="3588880"/>
                  </a:lnTo>
                  <a:lnTo>
                    <a:pt x="1319834" y="3272485"/>
                  </a:lnTo>
                  <a:lnTo>
                    <a:pt x="1301762" y="3272485"/>
                  </a:lnTo>
                  <a:lnTo>
                    <a:pt x="1301762" y="3588880"/>
                  </a:lnTo>
                  <a:lnTo>
                    <a:pt x="994397" y="3588880"/>
                  </a:lnTo>
                  <a:lnTo>
                    <a:pt x="994397" y="3272485"/>
                  </a:lnTo>
                  <a:lnTo>
                    <a:pt x="976325" y="3272485"/>
                  </a:lnTo>
                  <a:lnTo>
                    <a:pt x="976325" y="3588880"/>
                  </a:lnTo>
                  <a:lnTo>
                    <a:pt x="668959" y="3588880"/>
                  </a:lnTo>
                  <a:lnTo>
                    <a:pt x="668959" y="3272485"/>
                  </a:lnTo>
                  <a:lnTo>
                    <a:pt x="650875" y="3272485"/>
                  </a:lnTo>
                  <a:lnTo>
                    <a:pt x="650875" y="3588880"/>
                  </a:lnTo>
                  <a:lnTo>
                    <a:pt x="343522" y="3588880"/>
                  </a:lnTo>
                  <a:lnTo>
                    <a:pt x="343522" y="3272485"/>
                  </a:lnTo>
                  <a:lnTo>
                    <a:pt x="325437" y="3272485"/>
                  </a:lnTo>
                  <a:lnTo>
                    <a:pt x="325437" y="3588880"/>
                  </a:lnTo>
                  <a:lnTo>
                    <a:pt x="9042" y="3588880"/>
                  </a:lnTo>
                  <a:lnTo>
                    <a:pt x="9042" y="3597770"/>
                  </a:lnTo>
                  <a:lnTo>
                    <a:pt x="0" y="3597770"/>
                  </a:lnTo>
                  <a:lnTo>
                    <a:pt x="0" y="3606660"/>
                  </a:lnTo>
                  <a:lnTo>
                    <a:pt x="0" y="3914000"/>
                  </a:lnTo>
                  <a:lnTo>
                    <a:pt x="0" y="4583290"/>
                  </a:lnTo>
                  <a:lnTo>
                    <a:pt x="1636242" y="4583290"/>
                  </a:lnTo>
                  <a:lnTo>
                    <a:pt x="1636242" y="4565510"/>
                  </a:lnTo>
                  <a:lnTo>
                    <a:pt x="18084" y="4565510"/>
                  </a:lnTo>
                  <a:lnTo>
                    <a:pt x="18084" y="4258170"/>
                  </a:lnTo>
                  <a:lnTo>
                    <a:pt x="1636242" y="4258170"/>
                  </a:lnTo>
                  <a:lnTo>
                    <a:pt x="1636242" y="4240390"/>
                  </a:lnTo>
                  <a:lnTo>
                    <a:pt x="18084" y="4240390"/>
                  </a:lnTo>
                  <a:lnTo>
                    <a:pt x="18084" y="3931780"/>
                  </a:lnTo>
                  <a:lnTo>
                    <a:pt x="1636242" y="3931780"/>
                  </a:lnTo>
                  <a:lnTo>
                    <a:pt x="1636242" y="3914000"/>
                  </a:lnTo>
                  <a:lnTo>
                    <a:pt x="18084" y="3914000"/>
                  </a:lnTo>
                  <a:lnTo>
                    <a:pt x="18084" y="3606660"/>
                  </a:lnTo>
                  <a:lnTo>
                    <a:pt x="1636242" y="3606660"/>
                  </a:lnTo>
                  <a:lnTo>
                    <a:pt x="1636242" y="3597770"/>
                  </a:lnTo>
                  <a:lnTo>
                    <a:pt x="1636242" y="3588880"/>
                  </a:lnTo>
                  <a:close/>
                </a:path>
                <a:path w="1636394" h="4583430">
                  <a:moveTo>
                    <a:pt x="1636242" y="1952637"/>
                  </a:moveTo>
                  <a:lnTo>
                    <a:pt x="1319834" y="1952637"/>
                  </a:lnTo>
                  <a:lnTo>
                    <a:pt x="1319834" y="1636242"/>
                  </a:lnTo>
                  <a:lnTo>
                    <a:pt x="1301762" y="1636242"/>
                  </a:lnTo>
                  <a:lnTo>
                    <a:pt x="1301762" y="1952637"/>
                  </a:lnTo>
                  <a:lnTo>
                    <a:pt x="994397" y="1952637"/>
                  </a:lnTo>
                  <a:lnTo>
                    <a:pt x="994397" y="1636242"/>
                  </a:lnTo>
                  <a:lnTo>
                    <a:pt x="976325" y="1636242"/>
                  </a:lnTo>
                  <a:lnTo>
                    <a:pt x="976325" y="1952637"/>
                  </a:lnTo>
                  <a:lnTo>
                    <a:pt x="668959" y="1952637"/>
                  </a:lnTo>
                  <a:lnTo>
                    <a:pt x="668959" y="1636242"/>
                  </a:lnTo>
                  <a:lnTo>
                    <a:pt x="650875" y="1636242"/>
                  </a:lnTo>
                  <a:lnTo>
                    <a:pt x="650875" y="1952637"/>
                  </a:lnTo>
                  <a:lnTo>
                    <a:pt x="343522" y="1952637"/>
                  </a:lnTo>
                  <a:lnTo>
                    <a:pt x="343522" y="1636242"/>
                  </a:lnTo>
                  <a:lnTo>
                    <a:pt x="325437" y="1636242"/>
                  </a:lnTo>
                  <a:lnTo>
                    <a:pt x="325437" y="1952637"/>
                  </a:lnTo>
                  <a:lnTo>
                    <a:pt x="9042" y="1952637"/>
                  </a:lnTo>
                  <a:lnTo>
                    <a:pt x="9042" y="1961527"/>
                  </a:lnTo>
                  <a:lnTo>
                    <a:pt x="0" y="1961527"/>
                  </a:lnTo>
                  <a:lnTo>
                    <a:pt x="0" y="1970417"/>
                  </a:lnTo>
                  <a:lnTo>
                    <a:pt x="0" y="2277757"/>
                  </a:lnTo>
                  <a:lnTo>
                    <a:pt x="0" y="3588397"/>
                  </a:lnTo>
                  <a:lnTo>
                    <a:pt x="18084" y="3588397"/>
                  </a:lnTo>
                  <a:lnTo>
                    <a:pt x="18084" y="3272167"/>
                  </a:lnTo>
                  <a:lnTo>
                    <a:pt x="1636242" y="3272167"/>
                  </a:lnTo>
                  <a:lnTo>
                    <a:pt x="1636242" y="3254387"/>
                  </a:lnTo>
                  <a:lnTo>
                    <a:pt x="1319834" y="3254387"/>
                  </a:lnTo>
                  <a:lnTo>
                    <a:pt x="1319834" y="2947047"/>
                  </a:lnTo>
                  <a:lnTo>
                    <a:pt x="1636242" y="2947047"/>
                  </a:lnTo>
                  <a:lnTo>
                    <a:pt x="1636242" y="2929267"/>
                  </a:lnTo>
                  <a:lnTo>
                    <a:pt x="1301762" y="2929267"/>
                  </a:lnTo>
                  <a:lnTo>
                    <a:pt x="1301762" y="2947047"/>
                  </a:lnTo>
                  <a:lnTo>
                    <a:pt x="1301762" y="3254387"/>
                  </a:lnTo>
                  <a:lnTo>
                    <a:pt x="994397" y="3254387"/>
                  </a:lnTo>
                  <a:lnTo>
                    <a:pt x="994397" y="2947047"/>
                  </a:lnTo>
                  <a:lnTo>
                    <a:pt x="1301762" y="2947047"/>
                  </a:lnTo>
                  <a:lnTo>
                    <a:pt x="1301762" y="2929267"/>
                  </a:lnTo>
                  <a:lnTo>
                    <a:pt x="976325" y="2929267"/>
                  </a:lnTo>
                  <a:lnTo>
                    <a:pt x="976325" y="2947047"/>
                  </a:lnTo>
                  <a:lnTo>
                    <a:pt x="976325" y="3254387"/>
                  </a:lnTo>
                  <a:lnTo>
                    <a:pt x="668959" y="3254387"/>
                  </a:lnTo>
                  <a:lnTo>
                    <a:pt x="668959" y="2947047"/>
                  </a:lnTo>
                  <a:lnTo>
                    <a:pt x="976325" y="2947047"/>
                  </a:lnTo>
                  <a:lnTo>
                    <a:pt x="976325" y="2929267"/>
                  </a:lnTo>
                  <a:lnTo>
                    <a:pt x="650875" y="2929267"/>
                  </a:lnTo>
                  <a:lnTo>
                    <a:pt x="650875" y="2947047"/>
                  </a:lnTo>
                  <a:lnTo>
                    <a:pt x="650875" y="3254387"/>
                  </a:lnTo>
                  <a:lnTo>
                    <a:pt x="343522" y="3254387"/>
                  </a:lnTo>
                  <a:lnTo>
                    <a:pt x="343522" y="2947047"/>
                  </a:lnTo>
                  <a:lnTo>
                    <a:pt x="650875" y="2947047"/>
                  </a:lnTo>
                  <a:lnTo>
                    <a:pt x="650875" y="2929267"/>
                  </a:lnTo>
                  <a:lnTo>
                    <a:pt x="325437" y="2929267"/>
                  </a:lnTo>
                  <a:lnTo>
                    <a:pt x="325437" y="2947047"/>
                  </a:lnTo>
                  <a:lnTo>
                    <a:pt x="325437" y="3254387"/>
                  </a:lnTo>
                  <a:lnTo>
                    <a:pt x="18084" y="3254387"/>
                  </a:lnTo>
                  <a:lnTo>
                    <a:pt x="18084" y="2947047"/>
                  </a:lnTo>
                  <a:lnTo>
                    <a:pt x="325437" y="2947047"/>
                  </a:lnTo>
                  <a:lnTo>
                    <a:pt x="325437" y="2929267"/>
                  </a:lnTo>
                  <a:lnTo>
                    <a:pt x="18084" y="2929267"/>
                  </a:lnTo>
                  <a:lnTo>
                    <a:pt x="18084" y="2621927"/>
                  </a:lnTo>
                  <a:lnTo>
                    <a:pt x="325437" y="2621927"/>
                  </a:lnTo>
                  <a:lnTo>
                    <a:pt x="325437" y="2928963"/>
                  </a:lnTo>
                  <a:lnTo>
                    <a:pt x="343522" y="2928963"/>
                  </a:lnTo>
                  <a:lnTo>
                    <a:pt x="343522" y="2621927"/>
                  </a:lnTo>
                  <a:lnTo>
                    <a:pt x="650875" y="2621927"/>
                  </a:lnTo>
                  <a:lnTo>
                    <a:pt x="650875" y="2928963"/>
                  </a:lnTo>
                  <a:lnTo>
                    <a:pt x="668959" y="2928963"/>
                  </a:lnTo>
                  <a:lnTo>
                    <a:pt x="668959" y="2621927"/>
                  </a:lnTo>
                  <a:lnTo>
                    <a:pt x="976325" y="2621927"/>
                  </a:lnTo>
                  <a:lnTo>
                    <a:pt x="976325" y="2928963"/>
                  </a:lnTo>
                  <a:lnTo>
                    <a:pt x="994397" y="2928963"/>
                  </a:lnTo>
                  <a:lnTo>
                    <a:pt x="994397" y="2621927"/>
                  </a:lnTo>
                  <a:lnTo>
                    <a:pt x="1301762" y="2621927"/>
                  </a:lnTo>
                  <a:lnTo>
                    <a:pt x="1301762" y="2928963"/>
                  </a:lnTo>
                  <a:lnTo>
                    <a:pt x="1319834" y="2928963"/>
                  </a:lnTo>
                  <a:lnTo>
                    <a:pt x="1319834" y="2621927"/>
                  </a:lnTo>
                  <a:lnTo>
                    <a:pt x="1636242" y="2621927"/>
                  </a:lnTo>
                  <a:lnTo>
                    <a:pt x="1636242" y="2604147"/>
                  </a:lnTo>
                  <a:lnTo>
                    <a:pt x="18084" y="2604147"/>
                  </a:lnTo>
                  <a:lnTo>
                    <a:pt x="18084" y="2295537"/>
                  </a:lnTo>
                  <a:lnTo>
                    <a:pt x="1636242" y="2295537"/>
                  </a:lnTo>
                  <a:lnTo>
                    <a:pt x="1636242" y="2277757"/>
                  </a:lnTo>
                  <a:lnTo>
                    <a:pt x="1319834" y="2277757"/>
                  </a:lnTo>
                  <a:lnTo>
                    <a:pt x="1319834" y="1970722"/>
                  </a:lnTo>
                  <a:lnTo>
                    <a:pt x="1301762" y="1970722"/>
                  </a:lnTo>
                  <a:lnTo>
                    <a:pt x="1301762" y="2277757"/>
                  </a:lnTo>
                  <a:lnTo>
                    <a:pt x="994397" y="2277757"/>
                  </a:lnTo>
                  <a:lnTo>
                    <a:pt x="994397" y="1970722"/>
                  </a:lnTo>
                  <a:lnTo>
                    <a:pt x="976325" y="1970722"/>
                  </a:lnTo>
                  <a:lnTo>
                    <a:pt x="976325" y="2277757"/>
                  </a:lnTo>
                  <a:lnTo>
                    <a:pt x="668959" y="2277757"/>
                  </a:lnTo>
                  <a:lnTo>
                    <a:pt x="668959" y="1970722"/>
                  </a:lnTo>
                  <a:lnTo>
                    <a:pt x="650875" y="1970722"/>
                  </a:lnTo>
                  <a:lnTo>
                    <a:pt x="650875" y="2277757"/>
                  </a:lnTo>
                  <a:lnTo>
                    <a:pt x="343522" y="2277757"/>
                  </a:lnTo>
                  <a:lnTo>
                    <a:pt x="343522" y="1970722"/>
                  </a:lnTo>
                  <a:lnTo>
                    <a:pt x="325437" y="1970722"/>
                  </a:lnTo>
                  <a:lnTo>
                    <a:pt x="325437" y="2277757"/>
                  </a:lnTo>
                  <a:lnTo>
                    <a:pt x="18084" y="2277757"/>
                  </a:lnTo>
                  <a:lnTo>
                    <a:pt x="18084" y="1970417"/>
                  </a:lnTo>
                  <a:lnTo>
                    <a:pt x="1636242" y="1970417"/>
                  </a:lnTo>
                  <a:lnTo>
                    <a:pt x="1636242" y="1961527"/>
                  </a:lnTo>
                  <a:lnTo>
                    <a:pt x="1636242" y="1952637"/>
                  </a:lnTo>
                  <a:close/>
                </a:path>
                <a:path w="1636394" h="4583430">
                  <a:moveTo>
                    <a:pt x="1636242" y="316395"/>
                  </a:moveTo>
                  <a:lnTo>
                    <a:pt x="1319834" y="316395"/>
                  </a:lnTo>
                  <a:lnTo>
                    <a:pt x="1319834" y="0"/>
                  </a:lnTo>
                  <a:lnTo>
                    <a:pt x="1301762" y="0"/>
                  </a:lnTo>
                  <a:lnTo>
                    <a:pt x="1301762" y="316395"/>
                  </a:lnTo>
                  <a:lnTo>
                    <a:pt x="9042" y="316395"/>
                  </a:lnTo>
                  <a:lnTo>
                    <a:pt x="9042" y="325285"/>
                  </a:lnTo>
                  <a:lnTo>
                    <a:pt x="0" y="325285"/>
                  </a:lnTo>
                  <a:lnTo>
                    <a:pt x="0" y="334175"/>
                  </a:lnTo>
                  <a:lnTo>
                    <a:pt x="0" y="641515"/>
                  </a:lnTo>
                  <a:lnTo>
                    <a:pt x="0" y="1952155"/>
                  </a:lnTo>
                  <a:lnTo>
                    <a:pt x="18084" y="1952155"/>
                  </a:lnTo>
                  <a:lnTo>
                    <a:pt x="18084" y="1635925"/>
                  </a:lnTo>
                  <a:lnTo>
                    <a:pt x="1636242" y="1635925"/>
                  </a:lnTo>
                  <a:lnTo>
                    <a:pt x="1636242" y="1618145"/>
                  </a:lnTo>
                  <a:lnTo>
                    <a:pt x="1319834" y="1618145"/>
                  </a:lnTo>
                  <a:lnTo>
                    <a:pt x="1319834" y="1310805"/>
                  </a:lnTo>
                  <a:lnTo>
                    <a:pt x="1636242" y="1310805"/>
                  </a:lnTo>
                  <a:lnTo>
                    <a:pt x="1636242" y="1293025"/>
                  </a:lnTo>
                  <a:lnTo>
                    <a:pt x="1301762" y="1293025"/>
                  </a:lnTo>
                  <a:lnTo>
                    <a:pt x="1301762" y="1310805"/>
                  </a:lnTo>
                  <a:lnTo>
                    <a:pt x="1301762" y="1618145"/>
                  </a:lnTo>
                  <a:lnTo>
                    <a:pt x="994397" y="1618145"/>
                  </a:lnTo>
                  <a:lnTo>
                    <a:pt x="994397" y="1310805"/>
                  </a:lnTo>
                  <a:lnTo>
                    <a:pt x="1301762" y="1310805"/>
                  </a:lnTo>
                  <a:lnTo>
                    <a:pt x="1301762" y="1293025"/>
                  </a:lnTo>
                  <a:lnTo>
                    <a:pt x="976325" y="1293025"/>
                  </a:lnTo>
                  <a:lnTo>
                    <a:pt x="976325" y="1310805"/>
                  </a:lnTo>
                  <a:lnTo>
                    <a:pt x="976325" y="1618145"/>
                  </a:lnTo>
                  <a:lnTo>
                    <a:pt x="668959" y="1618145"/>
                  </a:lnTo>
                  <a:lnTo>
                    <a:pt x="668959" y="1310805"/>
                  </a:lnTo>
                  <a:lnTo>
                    <a:pt x="976325" y="1310805"/>
                  </a:lnTo>
                  <a:lnTo>
                    <a:pt x="976325" y="1293025"/>
                  </a:lnTo>
                  <a:lnTo>
                    <a:pt x="650875" y="1293025"/>
                  </a:lnTo>
                  <a:lnTo>
                    <a:pt x="650875" y="1310805"/>
                  </a:lnTo>
                  <a:lnTo>
                    <a:pt x="650875" y="1618145"/>
                  </a:lnTo>
                  <a:lnTo>
                    <a:pt x="343522" y="1618145"/>
                  </a:lnTo>
                  <a:lnTo>
                    <a:pt x="343522" y="1310805"/>
                  </a:lnTo>
                  <a:lnTo>
                    <a:pt x="650875" y="1310805"/>
                  </a:lnTo>
                  <a:lnTo>
                    <a:pt x="650875" y="1293025"/>
                  </a:lnTo>
                  <a:lnTo>
                    <a:pt x="325437" y="1293025"/>
                  </a:lnTo>
                  <a:lnTo>
                    <a:pt x="325437" y="1310805"/>
                  </a:lnTo>
                  <a:lnTo>
                    <a:pt x="325437" y="1618145"/>
                  </a:lnTo>
                  <a:lnTo>
                    <a:pt x="18084" y="1618145"/>
                  </a:lnTo>
                  <a:lnTo>
                    <a:pt x="18084" y="1310805"/>
                  </a:lnTo>
                  <a:lnTo>
                    <a:pt x="325437" y="1310805"/>
                  </a:lnTo>
                  <a:lnTo>
                    <a:pt x="325437" y="1293025"/>
                  </a:lnTo>
                  <a:lnTo>
                    <a:pt x="18084" y="1293025"/>
                  </a:lnTo>
                  <a:lnTo>
                    <a:pt x="18084" y="985685"/>
                  </a:lnTo>
                  <a:lnTo>
                    <a:pt x="325437" y="985685"/>
                  </a:lnTo>
                  <a:lnTo>
                    <a:pt x="325437" y="1292720"/>
                  </a:lnTo>
                  <a:lnTo>
                    <a:pt x="343522" y="1292720"/>
                  </a:lnTo>
                  <a:lnTo>
                    <a:pt x="343522" y="985685"/>
                  </a:lnTo>
                  <a:lnTo>
                    <a:pt x="650875" y="985685"/>
                  </a:lnTo>
                  <a:lnTo>
                    <a:pt x="650875" y="1292720"/>
                  </a:lnTo>
                  <a:lnTo>
                    <a:pt x="668959" y="1292720"/>
                  </a:lnTo>
                  <a:lnTo>
                    <a:pt x="668959" y="985685"/>
                  </a:lnTo>
                  <a:lnTo>
                    <a:pt x="976325" y="985685"/>
                  </a:lnTo>
                  <a:lnTo>
                    <a:pt x="976325" y="1292720"/>
                  </a:lnTo>
                  <a:lnTo>
                    <a:pt x="994397" y="1292720"/>
                  </a:lnTo>
                  <a:lnTo>
                    <a:pt x="994397" y="985685"/>
                  </a:lnTo>
                  <a:lnTo>
                    <a:pt x="1301762" y="985685"/>
                  </a:lnTo>
                  <a:lnTo>
                    <a:pt x="1301762" y="1292720"/>
                  </a:lnTo>
                  <a:lnTo>
                    <a:pt x="1319834" y="1292720"/>
                  </a:lnTo>
                  <a:lnTo>
                    <a:pt x="1319834" y="985685"/>
                  </a:lnTo>
                  <a:lnTo>
                    <a:pt x="1636242" y="985685"/>
                  </a:lnTo>
                  <a:lnTo>
                    <a:pt x="1636242" y="967905"/>
                  </a:lnTo>
                  <a:lnTo>
                    <a:pt x="18084" y="967905"/>
                  </a:lnTo>
                  <a:lnTo>
                    <a:pt x="18084" y="659295"/>
                  </a:lnTo>
                  <a:lnTo>
                    <a:pt x="1636242" y="659295"/>
                  </a:lnTo>
                  <a:lnTo>
                    <a:pt x="1636242" y="641515"/>
                  </a:lnTo>
                  <a:lnTo>
                    <a:pt x="1319834" y="641515"/>
                  </a:lnTo>
                  <a:lnTo>
                    <a:pt x="1319834" y="334479"/>
                  </a:lnTo>
                  <a:lnTo>
                    <a:pt x="1301762" y="334479"/>
                  </a:lnTo>
                  <a:lnTo>
                    <a:pt x="1301762" y="641515"/>
                  </a:lnTo>
                  <a:lnTo>
                    <a:pt x="994397" y="641515"/>
                  </a:lnTo>
                  <a:lnTo>
                    <a:pt x="994397" y="334479"/>
                  </a:lnTo>
                  <a:lnTo>
                    <a:pt x="976325" y="334479"/>
                  </a:lnTo>
                  <a:lnTo>
                    <a:pt x="976325" y="641515"/>
                  </a:lnTo>
                  <a:lnTo>
                    <a:pt x="668959" y="641515"/>
                  </a:lnTo>
                  <a:lnTo>
                    <a:pt x="668959" y="334479"/>
                  </a:lnTo>
                  <a:lnTo>
                    <a:pt x="650875" y="334479"/>
                  </a:lnTo>
                  <a:lnTo>
                    <a:pt x="650875" y="641515"/>
                  </a:lnTo>
                  <a:lnTo>
                    <a:pt x="343522" y="641515"/>
                  </a:lnTo>
                  <a:lnTo>
                    <a:pt x="343522" y="334479"/>
                  </a:lnTo>
                  <a:lnTo>
                    <a:pt x="325437" y="334479"/>
                  </a:lnTo>
                  <a:lnTo>
                    <a:pt x="325437" y="641515"/>
                  </a:lnTo>
                  <a:lnTo>
                    <a:pt x="18084" y="641515"/>
                  </a:lnTo>
                  <a:lnTo>
                    <a:pt x="18084" y="334175"/>
                  </a:lnTo>
                  <a:lnTo>
                    <a:pt x="1636242" y="334175"/>
                  </a:lnTo>
                  <a:lnTo>
                    <a:pt x="1636242" y="325285"/>
                  </a:lnTo>
                  <a:lnTo>
                    <a:pt x="1636242" y="31639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362401" y="11"/>
              <a:ext cx="1925955" cy="10287635"/>
            </a:xfrm>
            <a:custGeom>
              <a:avLst/>
              <a:gdLst/>
              <a:ahLst/>
              <a:cxnLst/>
              <a:rect l="l" t="t" r="r" b="b"/>
              <a:pathLst>
                <a:path w="1925955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1925955" h="10287635">
                  <a:moveTo>
                    <a:pt x="343522" y="8524723"/>
                  </a:moveTo>
                  <a:lnTo>
                    <a:pt x="325437" y="8524723"/>
                  </a:lnTo>
                  <a:lnTo>
                    <a:pt x="325437" y="8832075"/>
                  </a:lnTo>
                  <a:lnTo>
                    <a:pt x="343522" y="8832075"/>
                  </a:lnTo>
                  <a:lnTo>
                    <a:pt x="343522" y="8524723"/>
                  </a:lnTo>
                  <a:close/>
                </a:path>
                <a:path w="1925955" h="10287635">
                  <a:moveTo>
                    <a:pt x="343522" y="7213917"/>
                  </a:moveTo>
                  <a:lnTo>
                    <a:pt x="325437" y="7213917"/>
                  </a:lnTo>
                  <a:lnTo>
                    <a:pt x="325437" y="7521283"/>
                  </a:lnTo>
                  <a:lnTo>
                    <a:pt x="343522" y="7521283"/>
                  </a:lnTo>
                  <a:lnTo>
                    <a:pt x="343522" y="7213917"/>
                  </a:lnTo>
                  <a:close/>
                </a:path>
                <a:path w="1925955" h="10287635">
                  <a:moveTo>
                    <a:pt x="343522" y="6888480"/>
                  </a:moveTo>
                  <a:lnTo>
                    <a:pt x="325437" y="6888480"/>
                  </a:lnTo>
                  <a:lnTo>
                    <a:pt x="325437" y="7195833"/>
                  </a:lnTo>
                  <a:lnTo>
                    <a:pt x="343522" y="7195833"/>
                  </a:lnTo>
                  <a:lnTo>
                    <a:pt x="343522" y="6888480"/>
                  </a:lnTo>
                  <a:close/>
                </a:path>
                <a:path w="1925955" h="10287635">
                  <a:moveTo>
                    <a:pt x="343522" y="6563042"/>
                  </a:moveTo>
                  <a:lnTo>
                    <a:pt x="325437" y="6563042"/>
                  </a:lnTo>
                  <a:lnTo>
                    <a:pt x="325437" y="6870395"/>
                  </a:lnTo>
                  <a:lnTo>
                    <a:pt x="343522" y="6870395"/>
                  </a:lnTo>
                  <a:lnTo>
                    <a:pt x="343522" y="6563042"/>
                  </a:lnTo>
                  <a:close/>
                </a:path>
                <a:path w="1925955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1925955" h="10287635">
                  <a:moveTo>
                    <a:pt x="668959" y="8524723"/>
                  </a:moveTo>
                  <a:lnTo>
                    <a:pt x="650875" y="8524723"/>
                  </a:lnTo>
                  <a:lnTo>
                    <a:pt x="650875" y="8832075"/>
                  </a:lnTo>
                  <a:lnTo>
                    <a:pt x="668959" y="8832075"/>
                  </a:lnTo>
                  <a:lnTo>
                    <a:pt x="668959" y="8524723"/>
                  </a:lnTo>
                  <a:close/>
                </a:path>
                <a:path w="1925955" h="10287635">
                  <a:moveTo>
                    <a:pt x="668959" y="7213917"/>
                  </a:moveTo>
                  <a:lnTo>
                    <a:pt x="650875" y="7213917"/>
                  </a:lnTo>
                  <a:lnTo>
                    <a:pt x="650875" y="7521283"/>
                  </a:lnTo>
                  <a:lnTo>
                    <a:pt x="668959" y="7521283"/>
                  </a:lnTo>
                  <a:lnTo>
                    <a:pt x="668959" y="7213917"/>
                  </a:lnTo>
                  <a:close/>
                </a:path>
                <a:path w="1925955" h="10287635">
                  <a:moveTo>
                    <a:pt x="668959" y="6888480"/>
                  </a:moveTo>
                  <a:lnTo>
                    <a:pt x="650875" y="6888480"/>
                  </a:lnTo>
                  <a:lnTo>
                    <a:pt x="650875" y="7195833"/>
                  </a:lnTo>
                  <a:lnTo>
                    <a:pt x="668959" y="7195833"/>
                  </a:lnTo>
                  <a:lnTo>
                    <a:pt x="668959" y="6888480"/>
                  </a:lnTo>
                  <a:close/>
                </a:path>
                <a:path w="1925955" h="10287635">
                  <a:moveTo>
                    <a:pt x="668959" y="6563042"/>
                  </a:moveTo>
                  <a:lnTo>
                    <a:pt x="650875" y="6563042"/>
                  </a:lnTo>
                  <a:lnTo>
                    <a:pt x="650875" y="6870395"/>
                  </a:lnTo>
                  <a:lnTo>
                    <a:pt x="668959" y="6870395"/>
                  </a:lnTo>
                  <a:lnTo>
                    <a:pt x="668959" y="6563042"/>
                  </a:lnTo>
                  <a:close/>
                </a:path>
                <a:path w="1925955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1925955" h="10287635">
                  <a:moveTo>
                    <a:pt x="994397" y="8524723"/>
                  </a:moveTo>
                  <a:lnTo>
                    <a:pt x="976325" y="8524723"/>
                  </a:lnTo>
                  <a:lnTo>
                    <a:pt x="976325" y="8832075"/>
                  </a:lnTo>
                  <a:lnTo>
                    <a:pt x="994397" y="8832075"/>
                  </a:lnTo>
                  <a:lnTo>
                    <a:pt x="994397" y="8524723"/>
                  </a:lnTo>
                  <a:close/>
                </a:path>
                <a:path w="1925955" h="10287635">
                  <a:moveTo>
                    <a:pt x="994397" y="7213917"/>
                  </a:moveTo>
                  <a:lnTo>
                    <a:pt x="976325" y="7213917"/>
                  </a:lnTo>
                  <a:lnTo>
                    <a:pt x="976325" y="7521283"/>
                  </a:lnTo>
                  <a:lnTo>
                    <a:pt x="994397" y="7521283"/>
                  </a:lnTo>
                  <a:lnTo>
                    <a:pt x="994397" y="7213917"/>
                  </a:lnTo>
                  <a:close/>
                </a:path>
                <a:path w="1925955" h="10287635">
                  <a:moveTo>
                    <a:pt x="994397" y="6888480"/>
                  </a:moveTo>
                  <a:lnTo>
                    <a:pt x="976325" y="6888480"/>
                  </a:lnTo>
                  <a:lnTo>
                    <a:pt x="976325" y="7195833"/>
                  </a:lnTo>
                  <a:lnTo>
                    <a:pt x="994397" y="7195833"/>
                  </a:lnTo>
                  <a:lnTo>
                    <a:pt x="994397" y="6888480"/>
                  </a:lnTo>
                  <a:close/>
                </a:path>
                <a:path w="1925955" h="10287635">
                  <a:moveTo>
                    <a:pt x="994397" y="6563042"/>
                  </a:moveTo>
                  <a:lnTo>
                    <a:pt x="976325" y="6563042"/>
                  </a:lnTo>
                  <a:lnTo>
                    <a:pt x="976325" y="6870395"/>
                  </a:lnTo>
                  <a:lnTo>
                    <a:pt x="994397" y="6870395"/>
                  </a:lnTo>
                  <a:lnTo>
                    <a:pt x="994397" y="6563042"/>
                  </a:lnTo>
                  <a:close/>
                </a:path>
                <a:path w="1925955" h="10287635">
                  <a:moveTo>
                    <a:pt x="1319834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1925955" h="10287635">
                  <a:moveTo>
                    <a:pt x="1319834" y="8524723"/>
                  </a:moveTo>
                  <a:lnTo>
                    <a:pt x="1301762" y="8524723"/>
                  </a:lnTo>
                  <a:lnTo>
                    <a:pt x="1301762" y="8832075"/>
                  </a:lnTo>
                  <a:lnTo>
                    <a:pt x="1319834" y="8832075"/>
                  </a:lnTo>
                  <a:lnTo>
                    <a:pt x="1319834" y="8524723"/>
                  </a:lnTo>
                  <a:close/>
                </a:path>
                <a:path w="1925955" h="10287635">
                  <a:moveTo>
                    <a:pt x="1319834" y="7213917"/>
                  </a:moveTo>
                  <a:lnTo>
                    <a:pt x="1301762" y="7213917"/>
                  </a:lnTo>
                  <a:lnTo>
                    <a:pt x="1301762" y="7521283"/>
                  </a:lnTo>
                  <a:lnTo>
                    <a:pt x="1319834" y="7521283"/>
                  </a:lnTo>
                  <a:lnTo>
                    <a:pt x="1319834" y="7213917"/>
                  </a:lnTo>
                  <a:close/>
                </a:path>
                <a:path w="1925955" h="10287635">
                  <a:moveTo>
                    <a:pt x="1319834" y="6888480"/>
                  </a:moveTo>
                  <a:lnTo>
                    <a:pt x="1301762" y="6888480"/>
                  </a:lnTo>
                  <a:lnTo>
                    <a:pt x="1301762" y="7195833"/>
                  </a:lnTo>
                  <a:lnTo>
                    <a:pt x="1319834" y="7195833"/>
                  </a:lnTo>
                  <a:lnTo>
                    <a:pt x="1319834" y="6888480"/>
                  </a:lnTo>
                  <a:close/>
                </a:path>
                <a:path w="1925955" h="10287635">
                  <a:moveTo>
                    <a:pt x="1319834" y="6563042"/>
                  </a:moveTo>
                  <a:lnTo>
                    <a:pt x="1301762" y="6563042"/>
                  </a:lnTo>
                  <a:lnTo>
                    <a:pt x="1301762" y="6870395"/>
                  </a:lnTo>
                  <a:lnTo>
                    <a:pt x="1319834" y="6870395"/>
                  </a:lnTo>
                  <a:lnTo>
                    <a:pt x="1319834" y="6563042"/>
                  </a:lnTo>
                  <a:close/>
                </a:path>
                <a:path w="1925955" h="10287635">
                  <a:moveTo>
                    <a:pt x="1636242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1925955" h="10287635">
                  <a:moveTo>
                    <a:pt x="1636242" y="8181200"/>
                  </a:moveTo>
                  <a:lnTo>
                    <a:pt x="1319834" y="8181200"/>
                  </a:lnTo>
                  <a:lnTo>
                    <a:pt x="1319834" y="7864792"/>
                  </a:lnTo>
                  <a:lnTo>
                    <a:pt x="1301762" y="7864792"/>
                  </a:lnTo>
                  <a:lnTo>
                    <a:pt x="1301762" y="8181200"/>
                  </a:lnTo>
                  <a:lnTo>
                    <a:pt x="994397" y="8181200"/>
                  </a:lnTo>
                  <a:lnTo>
                    <a:pt x="994397" y="7864792"/>
                  </a:lnTo>
                  <a:lnTo>
                    <a:pt x="976325" y="7864792"/>
                  </a:lnTo>
                  <a:lnTo>
                    <a:pt x="976325" y="8181200"/>
                  </a:lnTo>
                  <a:lnTo>
                    <a:pt x="668959" y="8181200"/>
                  </a:lnTo>
                  <a:lnTo>
                    <a:pt x="668959" y="7864792"/>
                  </a:lnTo>
                  <a:lnTo>
                    <a:pt x="650875" y="7864792"/>
                  </a:lnTo>
                  <a:lnTo>
                    <a:pt x="650875" y="8181200"/>
                  </a:lnTo>
                  <a:lnTo>
                    <a:pt x="343522" y="8181200"/>
                  </a:lnTo>
                  <a:lnTo>
                    <a:pt x="343522" y="7864792"/>
                  </a:lnTo>
                  <a:lnTo>
                    <a:pt x="325437" y="7864792"/>
                  </a:lnTo>
                  <a:lnTo>
                    <a:pt x="325437" y="8181200"/>
                  </a:lnTo>
                  <a:lnTo>
                    <a:pt x="9042" y="8181200"/>
                  </a:lnTo>
                  <a:lnTo>
                    <a:pt x="9042" y="8190090"/>
                  </a:lnTo>
                  <a:lnTo>
                    <a:pt x="0" y="8190090"/>
                  </a:lnTo>
                  <a:lnTo>
                    <a:pt x="0" y="8198980"/>
                  </a:lnTo>
                  <a:lnTo>
                    <a:pt x="0" y="850632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482950"/>
                  </a:lnTo>
                  <a:lnTo>
                    <a:pt x="1319834" y="9482950"/>
                  </a:lnTo>
                  <a:lnTo>
                    <a:pt x="1319834" y="9175610"/>
                  </a:lnTo>
                  <a:lnTo>
                    <a:pt x="1636242" y="9175610"/>
                  </a:lnTo>
                  <a:lnTo>
                    <a:pt x="1636242" y="9157830"/>
                  </a:lnTo>
                  <a:lnTo>
                    <a:pt x="1301762" y="9157830"/>
                  </a:lnTo>
                  <a:lnTo>
                    <a:pt x="1301762" y="9175610"/>
                  </a:lnTo>
                  <a:lnTo>
                    <a:pt x="1301762" y="9482950"/>
                  </a:lnTo>
                  <a:lnTo>
                    <a:pt x="994397" y="9482950"/>
                  </a:lnTo>
                  <a:lnTo>
                    <a:pt x="994397" y="9175610"/>
                  </a:lnTo>
                  <a:lnTo>
                    <a:pt x="1301762" y="9175610"/>
                  </a:lnTo>
                  <a:lnTo>
                    <a:pt x="1301762" y="9157830"/>
                  </a:lnTo>
                  <a:lnTo>
                    <a:pt x="976325" y="9157830"/>
                  </a:lnTo>
                  <a:lnTo>
                    <a:pt x="976325" y="9175610"/>
                  </a:lnTo>
                  <a:lnTo>
                    <a:pt x="976325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25" y="9175610"/>
                  </a:lnTo>
                  <a:lnTo>
                    <a:pt x="976325" y="9157830"/>
                  </a:lnTo>
                  <a:lnTo>
                    <a:pt x="650875" y="9157830"/>
                  </a:lnTo>
                  <a:lnTo>
                    <a:pt x="650875" y="9175610"/>
                  </a:lnTo>
                  <a:lnTo>
                    <a:pt x="650875" y="9482950"/>
                  </a:lnTo>
                  <a:lnTo>
                    <a:pt x="343522" y="9482950"/>
                  </a:lnTo>
                  <a:lnTo>
                    <a:pt x="343522" y="9175610"/>
                  </a:lnTo>
                  <a:lnTo>
                    <a:pt x="650875" y="9175610"/>
                  </a:lnTo>
                  <a:lnTo>
                    <a:pt x="650875" y="9157830"/>
                  </a:lnTo>
                  <a:lnTo>
                    <a:pt x="325437" y="9157830"/>
                  </a:lnTo>
                  <a:lnTo>
                    <a:pt x="325437" y="9175610"/>
                  </a:lnTo>
                  <a:lnTo>
                    <a:pt x="325437" y="9482950"/>
                  </a:lnTo>
                  <a:lnTo>
                    <a:pt x="18084" y="9482950"/>
                  </a:lnTo>
                  <a:lnTo>
                    <a:pt x="18084" y="9175610"/>
                  </a:lnTo>
                  <a:lnTo>
                    <a:pt x="325437" y="9175610"/>
                  </a:lnTo>
                  <a:lnTo>
                    <a:pt x="325437" y="9157830"/>
                  </a:lnTo>
                  <a:lnTo>
                    <a:pt x="18084" y="9157830"/>
                  </a:lnTo>
                  <a:lnTo>
                    <a:pt x="18084" y="8850490"/>
                  </a:lnTo>
                  <a:lnTo>
                    <a:pt x="325437" y="8850490"/>
                  </a:lnTo>
                  <a:lnTo>
                    <a:pt x="325437" y="9157513"/>
                  </a:lnTo>
                  <a:lnTo>
                    <a:pt x="343522" y="9157513"/>
                  </a:lnTo>
                  <a:lnTo>
                    <a:pt x="343522" y="8850490"/>
                  </a:lnTo>
                  <a:lnTo>
                    <a:pt x="650875" y="8850490"/>
                  </a:lnTo>
                  <a:lnTo>
                    <a:pt x="650875" y="9157513"/>
                  </a:lnTo>
                  <a:lnTo>
                    <a:pt x="668959" y="9157513"/>
                  </a:lnTo>
                  <a:lnTo>
                    <a:pt x="668959" y="8850490"/>
                  </a:lnTo>
                  <a:lnTo>
                    <a:pt x="976325" y="8850490"/>
                  </a:lnTo>
                  <a:lnTo>
                    <a:pt x="976325" y="9157513"/>
                  </a:lnTo>
                  <a:lnTo>
                    <a:pt x="994397" y="9157513"/>
                  </a:lnTo>
                  <a:lnTo>
                    <a:pt x="994397" y="8850490"/>
                  </a:lnTo>
                  <a:lnTo>
                    <a:pt x="1301762" y="8850490"/>
                  </a:lnTo>
                  <a:lnTo>
                    <a:pt x="1301762" y="9157513"/>
                  </a:lnTo>
                  <a:lnTo>
                    <a:pt x="1319834" y="9157513"/>
                  </a:lnTo>
                  <a:lnTo>
                    <a:pt x="1319834" y="8850490"/>
                  </a:lnTo>
                  <a:lnTo>
                    <a:pt x="1636242" y="8850490"/>
                  </a:lnTo>
                  <a:lnTo>
                    <a:pt x="1636242" y="8832710"/>
                  </a:lnTo>
                  <a:lnTo>
                    <a:pt x="18084" y="8832710"/>
                  </a:lnTo>
                  <a:lnTo>
                    <a:pt x="18084" y="8524100"/>
                  </a:lnTo>
                  <a:lnTo>
                    <a:pt x="1636242" y="8524100"/>
                  </a:lnTo>
                  <a:lnTo>
                    <a:pt x="1636242" y="8506320"/>
                  </a:lnTo>
                  <a:lnTo>
                    <a:pt x="1319834" y="8506320"/>
                  </a:lnTo>
                  <a:lnTo>
                    <a:pt x="1319834" y="8199272"/>
                  </a:lnTo>
                  <a:lnTo>
                    <a:pt x="1301762" y="8199272"/>
                  </a:lnTo>
                  <a:lnTo>
                    <a:pt x="1301762" y="8506320"/>
                  </a:lnTo>
                  <a:lnTo>
                    <a:pt x="994397" y="8506320"/>
                  </a:lnTo>
                  <a:lnTo>
                    <a:pt x="994397" y="8199272"/>
                  </a:lnTo>
                  <a:lnTo>
                    <a:pt x="976325" y="8199272"/>
                  </a:lnTo>
                  <a:lnTo>
                    <a:pt x="976325" y="8506320"/>
                  </a:lnTo>
                  <a:lnTo>
                    <a:pt x="668959" y="8506320"/>
                  </a:lnTo>
                  <a:lnTo>
                    <a:pt x="668959" y="8199272"/>
                  </a:lnTo>
                  <a:lnTo>
                    <a:pt x="650875" y="8199272"/>
                  </a:lnTo>
                  <a:lnTo>
                    <a:pt x="650875" y="8506320"/>
                  </a:lnTo>
                  <a:lnTo>
                    <a:pt x="343522" y="8506320"/>
                  </a:lnTo>
                  <a:lnTo>
                    <a:pt x="343522" y="8199272"/>
                  </a:lnTo>
                  <a:lnTo>
                    <a:pt x="325437" y="8199272"/>
                  </a:lnTo>
                  <a:lnTo>
                    <a:pt x="325437" y="8506320"/>
                  </a:lnTo>
                  <a:lnTo>
                    <a:pt x="18084" y="8506320"/>
                  </a:lnTo>
                  <a:lnTo>
                    <a:pt x="18084" y="8198980"/>
                  </a:lnTo>
                  <a:lnTo>
                    <a:pt x="1636242" y="8198980"/>
                  </a:lnTo>
                  <a:lnTo>
                    <a:pt x="1636242" y="8190090"/>
                  </a:lnTo>
                  <a:lnTo>
                    <a:pt x="1636242" y="8181200"/>
                  </a:lnTo>
                  <a:close/>
                </a:path>
                <a:path w="1925955" h="10287635">
                  <a:moveTo>
                    <a:pt x="1636242" y="7521588"/>
                  </a:moveTo>
                  <a:lnTo>
                    <a:pt x="1301762" y="7521588"/>
                  </a:lnTo>
                  <a:lnTo>
                    <a:pt x="1301762" y="7539368"/>
                  </a:lnTo>
                  <a:lnTo>
                    <a:pt x="1301762" y="7846708"/>
                  </a:lnTo>
                  <a:lnTo>
                    <a:pt x="994397" y="7846708"/>
                  </a:lnTo>
                  <a:lnTo>
                    <a:pt x="994397" y="7539368"/>
                  </a:lnTo>
                  <a:lnTo>
                    <a:pt x="1301762" y="7539368"/>
                  </a:lnTo>
                  <a:lnTo>
                    <a:pt x="1301762" y="7521588"/>
                  </a:lnTo>
                  <a:lnTo>
                    <a:pt x="976325" y="7521588"/>
                  </a:lnTo>
                  <a:lnTo>
                    <a:pt x="976325" y="7539368"/>
                  </a:lnTo>
                  <a:lnTo>
                    <a:pt x="976325" y="7846708"/>
                  </a:lnTo>
                  <a:lnTo>
                    <a:pt x="668959" y="7846708"/>
                  </a:lnTo>
                  <a:lnTo>
                    <a:pt x="668959" y="7539368"/>
                  </a:lnTo>
                  <a:lnTo>
                    <a:pt x="976325" y="7539368"/>
                  </a:lnTo>
                  <a:lnTo>
                    <a:pt x="976325" y="7521588"/>
                  </a:lnTo>
                  <a:lnTo>
                    <a:pt x="650875" y="7521588"/>
                  </a:lnTo>
                  <a:lnTo>
                    <a:pt x="650875" y="7539368"/>
                  </a:lnTo>
                  <a:lnTo>
                    <a:pt x="650875" y="7846708"/>
                  </a:lnTo>
                  <a:lnTo>
                    <a:pt x="343522" y="7846708"/>
                  </a:lnTo>
                  <a:lnTo>
                    <a:pt x="343522" y="7539368"/>
                  </a:lnTo>
                  <a:lnTo>
                    <a:pt x="650875" y="7539368"/>
                  </a:lnTo>
                  <a:lnTo>
                    <a:pt x="650875" y="7521588"/>
                  </a:lnTo>
                  <a:lnTo>
                    <a:pt x="325437" y="7521588"/>
                  </a:lnTo>
                  <a:lnTo>
                    <a:pt x="325437" y="7539368"/>
                  </a:lnTo>
                  <a:lnTo>
                    <a:pt x="325437" y="7846708"/>
                  </a:lnTo>
                  <a:lnTo>
                    <a:pt x="18084" y="7846708"/>
                  </a:lnTo>
                  <a:lnTo>
                    <a:pt x="18084" y="7539368"/>
                  </a:lnTo>
                  <a:lnTo>
                    <a:pt x="325437" y="7539368"/>
                  </a:lnTo>
                  <a:lnTo>
                    <a:pt x="325437" y="7521588"/>
                  </a:lnTo>
                  <a:lnTo>
                    <a:pt x="0" y="7521588"/>
                  </a:lnTo>
                  <a:lnTo>
                    <a:pt x="0" y="7539368"/>
                  </a:lnTo>
                  <a:lnTo>
                    <a:pt x="0" y="7846708"/>
                  </a:lnTo>
                  <a:lnTo>
                    <a:pt x="0" y="7864488"/>
                  </a:lnTo>
                  <a:lnTo>
                    <a:pt x="0" y="8180718"/>
                  </a:lnTo>
                  <a:lnTo>
                    <a:pt x="18084" y="8180718"/>
                  </a:lnTo>
                  <a:lnTo>
                    <a:pt x="18084" y="7864488"/>
                  </a:lnTo>
                  <a:lnTo>
                    <a:pt x="1636242" y="7864488"/>
                  </a:lnTo>
                  <a:lnTo>
                    <a:pt x="1636242" y="7846708"/>
                  </a:lnTo>
                  <a:lnTo>
                    <a:pt x="1319834" y="7846708"/>
                  </a:lnTo>
                  <a:lnTo>
                    <a:pt x="1319834" y="7539368"/>
                  </a:lnTo>
                  <a:lnTo>
                    <a:pt x="1636242" y="7539368"/>
                  </a:lnTo>
                  <a:lnTo>
                    <a:pt x="1636242" y="7521588"/>
                  </a:lnTo>
                  <a:close/>
                </a:path>
                <a:path w="1925955" h="10287635">
                  <a:moveTo>
                    <a:pt x="1925599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7780"/>
                  </a:lnTo>
                  <a:lnTo>
                    <a:pt x="1636242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1925599" y="17780"/>
                  </a:lnTo>
                  <a:lnTo>
                    <a:pt x="1925599" y="8890"/>
                  </a:lnTo>
                  <a:lnTo>
                    <a:pt x="192559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998644" y="17791"/>
              <a:ext cx="289560" cy="10269855"/>
            </a:xfrm>
            <a:custGeom>
              <a:avLst/>
              <a:gdLst/>
              <a:ahLst/>
              <a:cxnLst/>
              <a:rect l="l" t="t" r="r" b="b"/>
              <a:pathLst>
                <a:path w="289559" h="10269855">
                  <a:moveTo>
                    <a:pt x="289356" y="9799663"/>
                  </a:moveTo>
                  <a:lnTo>
                    <a:pt x="9042" y="9799663"/>
                  </a:lnTo>
                  <a:lnTo>
                    <a:pt x="9042" y="9808553"/>
                  </a:lnTo>
                  <a:lnTo>
                    <a:pt x="0" y="9808553"/>
                  </a:lnTo>
                  <a:lnTo>
                    <a:pt x="0" y="9817443"/>
                  </a:lnTo>
                  <a:lnTo>
                    <a:pt x="0" y="10124783"/>
                  </a:lnTo>
                  <a:lnTo>
                    <a:pt x="0" y="10142563"/>
                  </a:lnTo>
                  <a:lnTo>
                    <a:pt x="0" y="10269563"/>
                  </a:lnTo>
                  <a:lnTo>
                    <a:pt x="18072" y="10269563"/>
                  </a:lnTo>
                  <a:lnTo>
                    <a:pt x="18072" y="10142563"/>
                  </a:lnTo>
                  <a:lnTo>
                    <a:pt x="289356" y="10142563"/>
                  </a:lnTo>
                  <a:lnTo>
                    <a:pt x="289356" y="10124783"/>
                  </a:lnTo>
                  <a:lnTo>
                    <a:pt x="18072" y="10124783"/>
                  </a:lnTo>
                  <a:lnTo>
                    <a:pt x="18072" y="9817443"/>
                  </a:lnTo>
                  <a:lnTo>
                    <a:pt x="289356" y="9817443"/>
                  </a:lnTo>
                  <a:lnTo>
                    <a:pt x="289356" y="9808553"/>
                  </a:lnTo>
                  <a:lnTo>
                    <a:pt x="289356" y="9799663"/>
                  </a:lnTo>
                  <a:close/>
                </a:path>
                <a:path w="289559" h="10269855">
                  <a:moveTo>
                    <a:pt x="289356" y="8163420"/>
                  </a:moveTo>
                  <a:lnTo>
                    <a:pt x="9042" y="8163420"/>
                  </a:lnTo>
                  <a:lnTo>
                    <a:pt x="9042" y="8172310"/>
                  </a:lnTo>
                  <a:lnTo>
                    <a:pt x="0" y="8172310"/>
                  </a:lnTo>
                  <a:lnTo>
                    <a:pt x="0" y="9799180"/>
                  </a:lnTo>
                  <a:lnTo>
                    <a:pt x="18072" y="9799180"/>
                  </a:lnTo>
                  <a:lnTo>
                    <a:pt x="18072" y="9482950"/>
                  </a:lnTo>
                  <a:lnTo>
                    <a:pt x="289356" y="9482950"/>
                  </a:lnTo>
                  <a:lnTo>
                    <a:pt x="289356" y="9465170"/>
                  </a:lnTo>
                  <a:lnTo>
                    <a:pt x="18072" y="9465170"/>
                  </a:lnTo>
                  <a:lnTo>
                    <a:pt x="18072" y="9157830"/>
                  </a:lnTo>
                  <a:lnTo>
                    <a:pt x="289356" y="9157830"/>
                  </a:lnTo>
                  <a:lnTo>
                    <a:pt x="289356" y="9140050"/>
                  </a:lnTo>
                  <a:lnTo>
                    <a:pt x="18072" y="9140050"/>
                  </a:lnTo>
                  <a:lnTo>
                    <a:pt x="18072" y="8832710"/>
                  </a:lnTo>
                  <a:lnTo>
                    <a:pt x="289356" y="8832710"/>
                  </a:lnTo>
                  <a:lnTo>
                    <a:pt x="289356" y="8814930"/>
                  </a:lnTo>
                  <a:lnTo>
                    <a:pt x="18072" y="8814930"/>
                  </a:lnTo>
                  <a:lnTo>
                    <a:pt x="18072" y="8506320"/>
                  </a:lnTo>
                  <a:lnTo>
                    <a:pt x="289356" y="8506320"/>
                  </a:lnTo>
                  <a:lnTo>
                    <a:pt x="289356" y="8488540"/>
                  </a:lnTo>
                  <a:lnTo>
                    <a:pt x="18072" y="8488540"/>
                  </a:lnTo>
                  <a:lnTo>
                    <a:pt x="18072" y="8181200"/>
                  </a:lnTo>
                  <a:lnTo>
                    <a:pt x="289356" y="8181200"/>
                  </a:lnTo>
                  <a:lnTo>
                    <a:pt x="289356" y="8172310"/>
                  </a:lnTo>
                  <a:lnTo>
                    <a:pt x="289356" y="8163420"/>
                  </a:lnTo>
                  <a:close/>
                </a:path>
                <a:path w="289559" h="10269855">
                  <a:moveTo>
                    <a:pt x="289356" y="6527178"/>
                  </a:moveTo>
                  <a:lnTo>
                    <a:pt x="9042" y="6527178"/>
                  </a:lnTo>
                  <a:lnTo>
                    <a:pt x="9042" y="6536068"/>
                  </a:lnTo>
                  <a:lnTo>
                    <a:pt x="0" y="6536068"/>
                  </a:lnTo>
                  <a:lnTo>
                    <a:pt x="0" y="8162938"/>
                  </a:lnTo>
                  <a:lnTo>
                    <a:pt x="18072" y="8162938"/>
                  </a:lnTo>
                  <a:lnTo>
                    <a:pt x="18072" y="7846708"/>
                  </a:lnTo>
                  <a:lnTo>
                    <a:pt x="289356" y="7846708"/>
                  </a:lnTo>
                  <a:lnTo>
                    <a:pt x="289356" y="7828928"/>
                  </a:lnTo>
                  <a:lnTo>
                    <a:pt x="18072" y="7828928"/>
                  </a:lnTo>
                  <a:lnTo>
                    <a:pt x="18072" y="7521588"/>
                  </a:lnTo>
                  <a:lnTo>
                    <a:pt x="289356" y="7521588"/>
                  </a:lnTo>
                  <a:lnTo>
                    <a:pt x="289356" y="7503808"/>
                  </a:lnTo>
                  <a:lnTo>
                    <a:pt x="18072" y="7503808"/>
                  </a:lnTo>
                  <a:lnTo>
                    <a:pt x="18072" y="7196468"/>
                  </a:lnTo>
                  <a:lnTo>
                    <a:pt x="289356" y="7196468"/>
                  </a:lnTo>
                  <a:lnTo>
                    <a:pt x="289356" y="7178688"/>
                  </a:lnTo>
                  <a:lnTo>
                    <a:pt x="18072" y="7178688"/>
                  </a:lnTo>
                  <a:lnTo>
                    <a:pt x="18072" y="6870078"/>
                  </a:lnTo>
                  <a:lnTo>
                    <a:pt x="289356" y="6870078"/>
                  </a:lnTo>
                  <a:lnTo>
                    <a:pt x="289356" y="6852298"/>
                  </a:lnTo>
                  <a:lnTo>
                    <a:pt x="18072" y="6852298"/>
                  </a:lnTo>
                  <a:lnTo>
                    <a:pt x="18072" y="6544958"/>
                  </a:lnTo>
                  <a:lnTo>
                    <a:pt x="289356" y="6544958"/>
                  </a:lnTo>
                  <a:lnTo>
                    <a:pt x="289356" y="6536068"/>
                  </a:lnTo>
                  <a:lnTo>
                    <a:pt x="289356" y="6527178"/>
                  </a:lnTo>
                  <a:close/>
                </a:path>
                <a:path w="289559" h="10269855">
                  <a:moveTo>
                    <a:pt x="289356" y="4890935"/>
                  </a:moveTo>
                  <a:lnTo>
                    <a:pt x="9042" y="4890935"/>
                  </a:lnTo>
                  <a:lnTo>
                    <a:pt x="9042" y="4899825"/>
                  </a:lnTo>
                  <a:lnTo>
                    <a:pt x="0" y="4899825"/>
                  </a:lnTo>
                  <a:lnTo>
                    <a:pt x="0" y="6526695"/>
                  </a:lnTo>
                  <a:lnTo>
                    <a:pt x="18072" y="6526695"/>
                  </a:lnTo>
                  <a:lnTo>
                    <a:pt x="18072" y="6210465"/>
                  </a:lnTo>
                  <a:lnTo>
                    <a:pt x="289356" y="6210465"/>
                  </a:lnTo>
                  <a:lnTo>
                    <a:pt x="289356" y="6192685"/>
                  </a:lnTo>
                  <a:lnTo>
                    <a:pt x="18072" y="6192685"/>
                  </a:lnTo>
                  <a:lnTo>
                    <a:pt x="18072" y="5885345"/>
                  </a:lnTo>
                  <a:lnTo>
                    <a:pt x="289356" y="5885345"/>
                  </a:lnTo>
                  <a:lnTo>
                    <a:pt x="289356" y="5867565"/>
                  </a:lnTo>
                  <a:lnTo>
                    <a:pt x="18072" y="5867565"/>
                  </a:lnTo>
                  <a:lnTo>
                    <a:pt x="18072" y="5560225"/>
                  </a:lnTo>
                  <a:lnTo>
                    <a:pt x="289356" y="5560225"/>
                  </a:lnTo>
                  <a:lnTo>
                    <a:pt x="289356" y="5542445"/>
                  </a:lnTo>
                  <a:lnTo>
                    <a:pt x="18072" y="5542445"/>
                  </a:lnTo>
                  <a:lnTo>
                    <a:pt x="18072" y="5233835"/>
                  </a:lnTo>
                  <a:lnTo>
                    <a:pt x="289356" y="5233835"/>
                  </a:lnTo>
                  <a:lnTo>
                    <a:pt x="289356" y="5216055"/>
                  </a:lnTo>
                  <a:lnTo>
                    <a:pt x="18072" y="5216055"/>
                  </a:lnTo>
                  <a:lnTo>
                    <a:pt x="18072" y="4908715"/>
                  </a:lnTo>
                  <a:lnTo>
                    <a:pt x="289356" y="4908715"/>
                  </a:lnTo>
                  <a:lnTo>
                    <a:pt x="289356" y="4899825"/>
                  </a:lnTo>
                  <a:lnTo>
                    <a:pt x="289356" y="4890935"/>
                  </a:lnTo>
                  <a:close/>
                </a:path>
                <a:path w="289559" h="10269855">
                  <a:moveTo>
                    <a:pt x="289356" y="3254692"/>
                  </a:moveTo>
                  <a:lnTo>
                    <a:pt x="9042" y="3254692"/>
                  </a:lnTo>
                  <a:lnTo>
                    <a:pt x="9042" y="3263582"/>
                  </a:lnTo>
                  <a:lnTo>
                    <a:pt x="0" y="3263582"/>
                  </a:lnTo>
                  <a:lnTo>
                    <a:pt x="0" y="4890452"/>
                  </a:lnTo>
                  <a:lnTo>
                    <a:pt x="18072" y="4890452"/>
                  </a:lnTo>
                  <a:lnTo>
                    <a:pt x="18072" y="4574222"/>
                  </a:lnTo>
                  <a:lnTo>
                    <a:pt x="289356" y="4574222"/>
                  </a:lnTo>
                  <a:lnTo>
                    <a:pt x="289356" y="4556442"/>
                  </a:lnTo>
                  <a:lnTo>
                    <a:pt x="18072" y="4556442"/>
                  </a:lnTo>
                  <a:lnTo>
                    <a:pt x="18072" y="4249102"/>
                  </a:lnTo>
                  <a:lnTo>
                    <a:pt x="289356" y="4249102"/>
                  </a:lnTo>
                  <a:lnTo>
                    <a:pt x="289356" y="4231322"/>
                  </a:lnTo>
                  <a:lnTo>
                    <a:pt x="18072" y="4231322"/>
                  </a:lnTo>
                  <a:lnTo>
                    <a:pt x="18072" y="3923982"/>
                  </a:lnTo>
                  <a:lnTo>
                    <a:pt x="289356" y="3923982"/>
                  </a:lnTo>
                  <a:lnTo>
                    <a:pt x="289356" y="3906202"/>
                  </a:lnTo>
                  <a:lnTo>
                    <a:pt x="18072" y="3906202"/>
                  </a:lnTo>
                  <a:lnTo>
                    <a:pt x="18072" y="3597592"/>
                  </a:lnTo>
                  <a:lnTo>
                    <a:pt x="289356" y="3597592"/>
                  </a:lnTo>
                  <a:lnTo>
                    <a:pt x="289356" y="3579812"/>
                  </a:lnTo>
                  <a:lnTo>
                    <a:pt x="18072" y="3579812"/>
                  </a:lnTo>
                  <a:lnTo>
                    <a:pt x="18072" y="3272472"/>
                  </a:lnTo>
                  <a:lnTo>
                    <a:pt x="289356" y="3272472"/>
                  </a:lnTo>
                  <a:lnTo>
                    <a:pt x="289356" y="3263582"/>
                  </a:lnTo>
                  <a:lnTo>
                    <a:pt x="289356" y="3254692"/>
                  </a:lnTo>
                  <a:close/>
                </a:path>
                <a:path w="289559" h="10269855">
                  <a:moveTo>
                    <a:pt x="289356" y="1618449"/>
                  </a:moveTo>
                  <a:lnTo>
                    <a:pt x="9042" y="1618449"/>
                  </a:lnTo>
                  <a:lnTo>
                    <a:pt x="9042" y="1627339"/>
                  </a:lnTo>
                  <a:lnTo>
                    <a:pt x="0" y="1627339"/>
                  </a:lnTo>
                  <a:lnTo>
                    <a:pt x="0" y="3254210"/>
                  </a:lnTo>
                  <a:lnTo>
                    <a:pt x="18072" y="3254210"/>
                  </a:lnTo>
                  <a:lnTo>
                    <a:pt x="18072" y="2937980"/>
                  </a:lnTo>
                  <a:lnTo>
                    <a:pt x="289356" y="2937980"/>
                  </a:lnTo>
                  <a:lnTo>
                    <a:pt x="289356" y="2920200"/>
                  </a:lnTo>
                  <a:lnTo>
                    <a:pt x="18072" y="2920200"/>
                  </a:lnTo>
                  <a:lnTo>
                    <a:pt x="18072" y="2612860"/>
                  </a:lnTo>
                  <a:lnTo>
                    <a:pt x="289356" y="2612860"/>
                  </a:lnTo>
                  <a:lnTo>
                    <a:pt x="289356" y="2595080"/>
                  </a:lnTo>
                  <a:lnTo>
                    <a:pt x="18072" y="2595080"/>
                  </a:lnTo>
                  <a:lnTo>
                    <a:pt x="18072" y="2287740"/>
                  </a:lnTo>
                  <a:lnTo>
                    <a:pt x="289356" y="2287740"/>
                  </a:lnTo>
                  <a:lnTo>
                    <a:pt x="289356" y="2269960"/>
                  </a:lnTo>
                  <a:lnTo>
                    <a:pt x="18072" y="2269960"/>
                  </a:lnTo>
                  <a:lnTo>
                    <a:pt x="18072" y="1961349"/>
                  </a:lnTo>
                  <a:lnTo>
                    <a:pt x="289356" y="1961349"/>
                  </a:lnTo>
                  <a:lnTo>
                    <a:pt x="289356" y="1943569"/>
                  </a:lnTo>
                  <a:lnTo>
                    <a:pt x="18072" y="1943569"/>
                  </a:lnTo>
                  <a:lnTo>
                    <a:pt x="18072" y="1636229"/>
                  </a:lnTo>
                  <a:lnTo>
                    <a:pt x="289356" y="1636229"/>
                  </a:lnTo>
                  <a:lnTo>
                    <a:pt x="289356" y="1627339"/>
                  </a:lnTo>
                  <a:lnTo>
                    <a:pt x="289356" y="1618449"/>
                  </a:lnTo>
                  <a:close/>
                </a:path>
                <a:path w="289559" h="10269855">
                  <a:moveTo>
                    <a:pt x="289356" y="307340"/>
                  </a:moveTo>
                  <a:lnTo>
                    <a:pt x="18072" y="307340"/>
                  </a:lnTo>
                  <a:lnTo>
                    <a:pt x="18072" y="0"/>
                  </a:lnTo>
                  <a:lnTo>
                    <a:pt x="0" y="0"/>
                  </a:lnTo>
                  <a:lnTo>
                    <a:pt x="0" y="1617980"/>
                  </a:lnTo>
                  <a:lnTo>
                    <a:pt x="18072" y="1617980"/>
                  </a:lnTo>
                  <a:lnTo>
                    <a:pt x="18072" y="1301750"/>
                  </a:lnTo>
                  <a:lnTo>
                    <a:pt x="289356" y="1301750"/>
                  </a:lnTo>
                  <a:lnTo>
                    <a:pt x="289356" y="1283970"/>
                  </a:lnTo>
                  <a:lnTo>
                    <a:pt x="18072" y="1283970"/>
                  </a:lnTo>
                  <a:lnTo>
                    <a:pt x="18072" y="976630"/>
                  </a:lnTo>
                  <a:lnTo>
                    <a:pt x="289356" y="976630"/>
                  </a:lnTo>
                  <a:lnTo>
                    <a:pt x="289356" y="958850"/>
                  </a:lnTo>
                  <a:lnTo>
                    <a:pt x="18072" y="958850"/>
                  </a:lnTo>
                  <a:lnTo>
                    <a:pt x="18072" y="651510"/>
                  </a:lnTo>
                  <a:lnTo>
                    <a:pt x="289356" y="651510"/>
                  </a:lnTo>
                  <a:lnTo>
                    <a:pt x="289356" y="633730"/>
                  </a:lnTo>
                  <a:lnTo>
                    <a:pt x="18072" y="633730"/>
                  </a:lnTo>
                  <a:lnTo>
                    <a:pt x="18072" y="325120"/>
                  </a:lnTo>
                  <a:lnTo>
                    <a:pt x="289356" y="325120"/>
                  </a:lnTo>
                  <a:lnTo>
                    <a:pt x="289356" y="30734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15031" y="1362455"/>
              <a:ext cx="13668375" cy="8143875"/>
            </a:xfrm>
            <a:custGeom>
              <a:avLst/>
              <a:gdLst/>
              <a:ahLst/>
              <a:cxnLst/>
              <a:rect l="l" t="t" r="r" b="b"/>
              <a:pathLst>
                <a:path w="13668375" h="8143875">
                  <a:moveTo>
                    <a:pt x="13668274" y="0"/>
                  </a:moveTo>
                  <a:lnTo>
                    <a:pt x="13652195" y="0"/>
                  </a:lnTo>
                  <a:lnTo>
                    <a:pt x="13432346" y="0"/>
                  </a:lnTo>
                  <a:lnTo>
                    <a:pt x="13432346" y="8026"/>
                  </a:lnTo>
                  <a:lnTo>
                    <a:pt x="8039" y="8026"/>
                  </a:lnTo>
                  <a:lnTo>
                    <a:pt x="8039" y="111506"/>
                  </a:lnTo>
                  <a:lnTo>
                    <a:pt x="8039" y="7914259"/>
                  </a:lnTo>
                  <a:lnTo>
                    <a:pt x="0" y="7914259"/>
                  </a:lnTo>
                  <a:lnTo>
                    <a:pt x="0" y="8143875"/>
                  </a:lnTo>
                  <a:lnTo>
                    <a:pt x="16078" y="8143875"/>
                  </a:lnTo>
                  <a:lnTo>
                    <a:pt x="13652195" y="8143875"/>
                  </a:lnTo>
                  <a:lnTo>
                    <a:pt x="13668274" y="8143875"/>
                  </a:lnTo>
                  <a:lnTo>
                    <a:pt x="13668274" y="0"/>
                  </a:lnTo>
                  <a:close/>
                </a:path>
              </a:pathLst>
            </a:custGeom>
            <a:solidFill>
              <a:srgbClr val="3D38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40798" y="1473957"/>
              <a:ext cx="13808075" cy="7802880"/>
            </a:xfrm>
            <a:custGeom>
              <a:avLst/>
              <a:gdLst/>
              <a:ahLst/>
              <a:cxnLst/>
              <a:rect l="l" t="t" r="r" b="b"/>
              <a:pathLst>
                <a:path w="13808075" h="7802880">
                  <a:moveTo>
                    <a:pt x="0" y="7802756"/>
                  </a:moveTo>
                  <a:lnTo>
                    <a:pt x="13807773" y="7802756"/>
                  </a:lnTo>
                  <a:lnTo>
                    <a:pt x="13807773" y="0"/>
                  </a:lnTo>
                  <a:lnTo>
                    <a:pt x="0" y="0"/>
                  </a:lnTo>
                  <a:lnTo>
                    <a:pt x="0" y="78027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24836" y="1425028"/>
              <a:ext cx="13839825" cy="7867650"/>
            </a:xfrm>
            <a:custGeom>
              <a:avLst/>
              <a:gdLst/>
              <a:ahLst/>
              <a:cxnLst/>
              <a:rect l="l" t="t" r="r" b="b"/>
              <a:pathLst>
                <a:path w="13839825" h="7867650">
                  <a:moveTo>
                    <a:pt x="13839685" y="0"/>
                  </a:moveTo>
                  <a:lnTo>
                    <a:pt x="13822540" y="0"/>
                  </a:lnTo>
                  <a:lnTo>
                    <a:pt x="13822540" y="48933"/>
                  </a:lnTo>
                  <a:lnTo>
                    <a:pt x="13807770" y="48933"/>
                  </a:lnTo>
                  <a:lnTo>
                    <a:pt x="13807770" y="7835735"/>
                  </a:lnTo>
                  <a:lnTo>
                    <a:pt x="31915" y="7835735"/>
                  </a:lnTo>
                  <a:lnTo>
                    <a:pt x="31915" y="48933"/>
                  </a:lnTo>
                  <a:lnTo>
                    <a:pt x="31915" y="0"/>
                  </a:lnTo>
                  <a:lnTo>
                    <a:pt x="0" y="0"/>
                  </a:lnTo>
                  <a:lnTo>
                    <a:pt x="0" y="48933"/>
                  </a:lnTo>
                  <a:lnTo>
                    <a:pt x="0" y="7867650"/>
                  </a:lnTo>
                  <a:lnTo>
                    <a:pt x="31915" y="7867650"/>
                  </a:lnTo>
                  <a:lnTo>
                    <a:pt x="13807770" y="7867650"/>
                  </a:lnTo>
                  <a:lnTo>
                    <a:pt x="13839685" y="7867650"/>
                  </a:lnTo>
                  <a:lnTo>
                    <a:pt x="13839685" y="48933"/>
                  </a:lnTo>
                  <a:lnTo>
                    <a:pt x="13839685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41990" y="1010328"/>
              <a:ext cx="13805535" cy="464184"/>
            </a:xfrm>
            <a:custGeom>
              <a:avLst/>
              <a:gdLst/>
              <a:ahLst/>
              <a:cxnLst/>
              <a:rect l="l" t="t" r="r" b="b"/>
              <a:pathLst>
                <a:path w="13805535" h="464184">
                  <a:moveTo>
                    <a:pt x="13805391" y="463629"/>
                  </a:moveTo>
                  <a:lnTo>
                    <a:pt x="0" y="463629"/>
                  </a:lnTo>
                  <a:lnTo>
                    <a:pt x="0" y="0"/>
                  </a:lnTo>
                  <a:lnTo>
                    <a:pt x="13805391" y="0"/>
                  </a:lnTo>
                  <a:lnTo>
                    <a:pt x="13805391" y="463629"/>
                  </a:lnTo>
                  <a:close/>
                </a:path>
              </a:pathLst>
            </a:custGeom>
            <a:solidFill>
              <a:srgbClr val="FFD8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26030" y="994498"/>
              <a:ext cx="13837919" cy="495300"/>
            </a:xfrm>
            <a:custGeom>
              <a:avLst/>
              <a:gdLst/>
              <a:ahLst/>
              <a:cxnLst/>
              <a:rect l="l" t="t" r="r" b="b"/>
              <a:pathLst>
                <a:path w="13837919" h="495300">
                  <a:moveTo>
                    <a:pt x="13837298" y="0"/>
                  </a:moveTo>
                  <a:lnTo>
                    <a:pt x="13805395" y="0"/>
                  </a:lnTo>
                  <a:lnTo>
                    <a:pt x="13805395" y="31673"/>
                  </a:lnTo>
                  <a:lnTo>
                    <a:pt x="13805395" y="463626"/>
                  </a:lnTo>
                  <a:lnTo>
                    <a:pt x="31915" y="463626"/>
                  </a:lnTo>
                  <a:lnTo>
                    <a:pt x="31915" y="31673"/>
                  </a:lnTo>
                  <a:lnTo>
                    <a:pt x="13805395" y="31673"/>
                  </a:lnTo>
                  <a:lnTo>
                    <a:pt x="13805395" y="0"/>
                  </a:lnTo>
                  <a:lnTo>
                    <a:pt x="31915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31915" y="495300"/>
                  </a:lnTo>
                  <a:lnTo>
                    <a:pt x="13805395" y="495300"/>
                  </a:lnTo>
                  <a:lnTo>
                    <a:pt x="13837298" y="495300"/>
                  </a:lnTo>
                  <a:lnTo>
                    <a:pt x="13837298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7450" y="1152370"/>
              <a:ext cx="180974" cy="1809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246883" y="1175473"/>
              <a:ext cx="190500" cy="161925"/>
            </a:xfrm>
            <a:custGeom>
              <a:avLst/>
              <a:gdLst/>
              <a:ahLst/>
              <a:cxnLst/>
              <a:rect l="l" t="t" r="r" b="b"/>
              <a:pathLst>
                <a:path w="190500" h="161925">
                  <a:moveTo>
                    <a:pt x="190373" y="21259"/>
                  </a:moveTo>
                  <a:lnTo>
                    <a:pt x="169405" y="21259"/>
                  </a:lnTo>
                  <a:lnTo>
                    <a:pt x="169405" y="140220"/>
                  </a:lnTo>
                  <a:lnTo>
                    <a:pt x="190373" y="140220"/>
                  </a:lnTo>
                  <a:lnTo>
                    <a:pt x="190373" y="21259"/>
                  </a:lnTo>
                  <a:close/>
                </a:path>
                <a:path w="190500" h="161925">
                  <a:moveTo>
                    <a:pt x="190373" y="0"/>
                  </a:moveTo>
                  <a:lnTo>
                    <a:pt x="0" y="0"/>
                  </a:lnTo>
                  <a:lnTo>
                    <a:pt x="0" y="20662"/>
                  </a:lnTo>
                  <a:lnTo>
                    <a:pt x="0" y="140804"/>
                  </a:lnTo>
                  <a:lnTo>
                    <a:pt x="0" y="161467"/>
                  </a:lnTo>
                  <a:lnTo>
                    <a:pt x="190373" y="161467"/>
                  </a:lnTo>
                  <a:lnTo>
                    <a:pt x="190373" y="140804"/>
                  </a:lnTo>
                  <a:lnTo>
                    <a:pt x="20535" y="140804"/>
                  </a:lnTo>
                  <a:lnTo>
                    <a:pt x="20535" y="20662"/>
                  </a:lnTo>
                  <a:lnTo>
                    <a:pt x="190373" y="20662"/>
                  </a:lnTo>
                  <a:lnTo>
                    <a:pt x="190373" y="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861927" y="1314640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 h="0">
                  <a:moveTo>
                    <a:pt x="0" y="0"/>
                  </a:moveTo>
                  <a:lnTo>
                    <a:pt x="15277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Thank</a:t>
            </a:r>
            <a:r>
              <a:rPr dirty="0" spc="-315"/>
              <a:t> </a:t>
            </a:r>
            <a:r>
              <a:rPr dirty="0" spc="-120"/>
              <a:t>you</a:t>
            </a:r>
            <a:r>
              <a:rPr dirty="0" spc="-315"/>
              <a:t> </a:t>
            </a:r>
            <a:r>
              <a:rPr dirty="0" spc="-90"/>
              <a:t>for</a:t>
            </a:r>
            <a:r>
              <a:rPr dirty="0" spc="-315"/>
              <a:t> </a:t>
            </a:r>
            <a:r>
              <a:rPr dirty="0" spc="-10"/>
              <a:t>attention!</a:t>
            </a: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7939" y="5358764"/>
            <a:ext cx="6225343" cy="3289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635"/>
            <a:chOff x="0" y="0"/>
            <a:chExt cx="18288000" cy="10287635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636395" cy="4574540"/>
            </a:xfrm>
            <a:custGeom>
              <a:avLst/>
              <a:gdLst/>
              <a:ahLst/>
              <a:cxnLst/>
              <a:rect l="l" t="t" r="r" b="b"/>
              <a:pathLst>
                <a:path w="1636395" h="4574540">
                  <a:moveTo>
                    <a:pt x="343509" y="1979752"/>
                  </a:moveTo>
                  <a:lnTo>
                    <a:pt x="325437" y="1979752"/>
                  </a:lnTo>
                  <a:lnTo>
                    <a:pt x="325437" y="2287117"/>
                  </a:lnTo>
                  <a:lnTo>
                    <a:pt x="343509" y="2287117"/>
                  </a:lnTo>
                  <a:lnTo>
                    <a:pt x="343509" y="1979752"/>
                  </a:lnTo>
                  <a:close/>
                </a:path>
                <a:path w="1636395" h="4574540">
                  <a:moveTo>
                    <a:pt x="343509" y="343509"/>
                  </a:moveTo>
                  <a:lnTo>
                    <a:pt x="325437" y="343509"/>
                  </a:lnTo>
                  <a:lnTo>
                    <a:pt x="325437" y="650875"/>
                  </a:lnTo>
                  <a:lnTo>
                    <a:pt x="343509" y="650875"/>
                  </a:lnTo>
                  <a:lnTo>
                    <a:pt x="343509" y="343509"/>
                  </a:lnTo>
                  <a:close/>
                </a:path>
                <a:path w="1636395" h="4574540">
                  <a:moveTo>
                    <a:pt x="668959" y="1979752"/>
                  </a:moveTo>
                  <a:lnTo>
                    <a:pt x="650875" y="1979752"/>
                  </a:lnTo>
                  <a:lnTo>
                    <a:pt x="650875" y="2287117"/>
                  </a:lnTo>
                  <a:lnTo>
                    <a:pt x="668959" y="2287117"/>
                  </a:lnTo>
                  <a:lnTo>
                    <a:pt x="668959" y="1979752"/>
                  </a:lnTo>
                  <a:close/>
                </a:path>
                <a:path w="1636395" h="4574540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1636395" h="4574540">
                  <a:moveTo>
                    <a:pt x="994397" y="1979752"/>
                  </a:moveTo>
                  <a:lnTo>
                    <a:pt x="976312" y="1979752"/>
                  </a:lnTo>
                  <a:lnTo>
                    <a:pt x="976312" y="2287117"/>
                  </a:lnTo>
                  <a:lnTo>
                    <a:pt x="994397" y="2287117"/>
                  </a:lnTo>
                  <a:lnTo>
                    <a:pt x="994397" y="1979752"/>
                  </a:lnTo>
                  <a:close/>
                </a:path>
                <a:path w="1636395" h="4574540">
                  <a:moveTo>
                    <a:pt x="994397" y="343509"/>
                  </a:moveTo>
                  <a:lnTo>
                    <a:pt x="976312" y="343509"/>
                  </a:lnTo>
                  <a:lnTo>
                    <a:pt x="976312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1636395" h="4574540">
                  <a:moveTo>
                    <a:pt x="1319834" y="1979752"/>
                  </a:moveTo>
                  <a:lnTo>
                    <a:pt x="1301750" y="1979752"/>
                  </a:lnTo>
                  <a:lnTo>
                    <a:pt x="1301750" y="2287117"/>
                  </a:lnTo>
                  <a:lnTo>
                    <a:pt x="1319834" y="2287117"/>
                  </a:lnTo>
                  <a:lnTo>
                    <a:pt x="1319834" y="1979752"/>
                  </a:lnTo>
                  <a:close/>
                </a:path>
                <a:path w="1636395" h="4574540">
                  <a:moveTo>
                    <a:pt x="1319834" y="343509"/>
                  </a:moveTo>
                  <a:lnTo>
                    <a:pt x="1301750" y="343509"/>
                  </a:lnTo>
                  <a:lnTo>
                    <a:pt x="1301750" y="650875"/>
                  </a:lnTo>
                  <a:lnTo>
                    <a:pt x="1319834" y="650875"/>
                  </a:lnTo>
                  <a:lnTo>
                    <a:pt x="1319834" y="343509"/>
                  </a:lnTo>
                  <a:close/>
                </a:path>
                <a:path w="1636395" h="4574540">
                  <a:moveTo>
                    <a:pt x="1636229" y="3272472"/>
                  </a:moveTo>
                  <a:lnTo>
                    <a:pt x="1319834" y="3272472"/>
                  </a:lnTo>
                  <a:lnTo>
                    <a:pt x="1319834" y="2956077"/>
                  </a:lnTo>
                  <a:lnTo>
                    <a:pt x="1301750" y="2956077"/>
                  </a:lnTo>
                  <a:lnTo>
                    <a:pt x="1301750" y="3272472"/>
                  </a:lnTo>
                  <a:lnTo>
                    <a:pt x="994397" y="3272472"/>
                  </a:lnTo>
                  <a:lnTo>
                    <a:pt x="994397" y="2956077"/>
                  </a:lnTo>
                  <a:lnTo>
                    <a:pt x="976312" y="2956077"/>
                  </a:lnTo>
                  <a:lnTo>
                    <a:pt x="976312" y="3272472"/>
                  </a:lnTo>
                  <a:lnTo>
                    <a:pt x="668959" y="3272472"/>
                  </a:lnTo>
                  <a:lnTo>
                    <a:pt x="668959" y="2956077"/>
                  </a:lnTo>
                  <a:lnTo>
                    <a:pt x="650875" y="2956077"/>
                  </a:lnTo>
                  <a:lnTo>
                    <a:pt x="650875" y="3272472"/>
                  </a:lnTo>
                  <a:lnTo>
                    <a:pt x="343509" y="3272472"/>
                  </a:lnTo>
                  <a:lnTo>
                    <a:pt x="343509" y="2956077"/>
                  </a:lnTo>
                  <a:lnTo>
                    <a:pt x="325437" y="2956077"/>
                  </a:lnTo>
                  <a:lnTo>
                    <a:pt x="325437" y="3272472"/>
                  </a:lnTo>
                  <a:lnTo>
                    <a:pt x="9029" y="3272472"/>
                  </a:lnTo>
                  <a:lnTo>
                    <a:pt x="9029" y="3281362"/>
                  </a:lnTo>
                  <a:lnTo>
                    <a:pt x="0" y="3281362"/>
                  </a:lnTo>
                  <a:lnTo>
                    <a:pt x="0" y="3290252"/>
                  </a:lnTo>
                  <a:lnTo>
                    <a:pt x="0" y="3597592"/>
                  </a:lnTo>
                  <a:lnTo>
                    <a:pt x="0" y="4574222"/>
                  </a:lnTo>
                  <a:lnTo>
                    <a:pt x="18072" y="4574222"/>
                  </a:lnTo>
                  <a:lnTo>
                    <a:pt x="18072" y="4266882"/>
                  </a:lnTo>
                  <a:lnTo>
                    <a:pt x="1636229" y="4266882"/>
                  </a:lnTo>
                  <a:lnTo>
                    <a:pt x="1636229" y="4249102"/>
                  </a:lnTo>
                  <a:lnTo>
                    <a:pt x="18072" y="4249102"/>
                  </a:lnTo>
                  <a:lnTo>
                    <a:pt x="18072" y="3941762"/>
                  </a:lnTo>
                  <a:lnTo>
                    <a:pt x="1636229" y="3941762"/>
                  </a:lnTo>
                  <a:lnTo>
                    <a:pt x="1636229" y="3923982"/>
                  </a:lnTo>
                  <a:lnTo>
                    <a:pt x="18072" y="3923982"/>
                  </a:lnTo>
                  <a:lnTo>
                    <a:pt x="18072" y="3615372"/>
                  </a:lnTo>
                  <a:lnTo>
                    <a:pt x="1636229" y="3615372"/>
                  </a:lnTo>
                  <a:lnTo>
                    <a:pt x="1636229" y="3597592"/>
                  </a:lnTo>
                  <a:lnTo>
                    <a:pt x="18072" y="3597592"/>
                  </a:lnTo>
                  <a:lnTo>
                    <a:pt x="18072" y="3290252"/>
                  </a:lnTo>
                  <a:lnTo>
                    <a:pt x="1636229" y="3290252"/>
                  </a:lnTo>
                  <a:lnTo>
                    <a:pt x="1636229" y="3281362"/>
                  </a:lnTo>
                  <a:lnTo>
                    <a:pt x="1636229" y="3272472"/>
                  </a:lnTo>
                  <a:close/>
                </a:path>
                <a:path w="1636395" h="4574540">
                  <a:moveTo>
                    <a:pt x="1636229" y="1636229"/>
                  </a:moveTo>
                  <a:lnTo>
                    <a:pt x="1319834" y="1636229"/>
                  </a:lnTo>
                  <a:lnTo>
                    <a:pt x="1319834" y="1319834"/>
                  </a:lnTo>
                  <a:lnTo>
                    <a:pt x="1301750" y="1319834"/>
                  </a:lnTo>
                  <a:lnTo>
                    <a:pt x="1301750" y="1636229"/>
                  </a:lnTo>
                  <a:lnTo>
                    <a:pt x="994397" y="1636229"/>
                  </a:lnTo>
                  <a:lnTo>
                    <a:pt x="994397" y="1319834"/>
                  </a:lnTo>
                  <a:lnTo>
                    <a:pt x="976312" y="1319834"/>
                  </a:lnTo>
                  <a:lnTo>
                    <a:pt x="976312" y="1636229"/>
                  </a:lnTo>
                  <a:lnTo>
                    <a:pt x="668959" y="1636229"/>
                  </a:lnTo>
                  <a:lnTo>
                    <a:pt x="668959" y="1319834"/>
                  </a:lnTo>
                  <a:lnTo>
                    <a:pt x="650875" y="1319834"/>
                  </a:lnTo>
                  <a:lnTo>
                    <a:pt x="650875" y="1636229"/>
                  </a:lnTo>
                  <a:lnTo>
                    <a:pt x="343509" y="1636229"/>
                  </a:lnTo>
                  <a:lnTo>
                    <a:pt x="343509" y="1319834"/>
                  </a:lnTo>
                  <a:lnTo>
                    <a:pt x="325437" y="1319834"/>
                  </a:lnTo>
                  <a:lnTo>
                    <a:pt x="325437" y="1636229"/>
                  </a:lnTo>
                  <a:lnTo>
                    <a:pt x="9029" y="1636229"/>
                  </a:lnTo>
                  <a:lnTo>
                    <a:pt x="9029" y="1645119"/>
                  </a:lnTo>
                  <a:lnTo>
                    <a:pt x="0" y="1645119"/>
                  </a:lnTo>
                  <a:lnTo>
                    <a:pt x="0" y="1654009"/>
                  </a:lnTo>
                  <a:lnTo>
                    <a:pt x="0" y="1961349"/>
                  </a:lnTo>
                  <a:lnTo>
                    <a:pt x="0" y="3271990"/>
                  </a:lnTo>
                  <a:lnTo>
                    <a:pt x="18072" y="3271990"/>
                  </a:lnTo>
                  <a:lnTo>
                    <a:pt x="18072" y="2955760"/>
                  </a:lnTo>
                  <a:lnTo>
                    <a:pt x="1636229" y="2955760"/>
                  </a:lnTo>
                  <a:lnTo>
                    <a:pt x="1636229" y="2937980"/>
                  </a:lnTo>
                  <a:lnTo>
                    <a:pt x="1319834" y="2937980"/>
                  </a:lnTo>
                  <a:lnTo>
                    <a:pt x="1319834" y="2630640"/>
                  </a:lnTo>
                  <a:lnTo>
                    <a:pt x="1636229" y="2630640"/>
                  </a:lnTo>
                  <a:lnTo>
                    <a:pt x="1636229" y="2612860"/>
                  </a:lnTo>
                  <a:lnTo>
                    <a:pt x="1301750" y="2612860"/>
                  </a:lnTo>
                  <a:lnTo>
                    <a:pt x="1301750" y="2630640"/>
                  </a:lnTo>
                  <a:lnTo>
                    <a:pt x="1301750" y="2937980"/>
                  </a:lnTo>
                  <a:lnTo>
                    <a:pt x="994397" y="2937980"/>
                  </a:lnTo>
                  <a:lnTo>
                    <a:pt x="994397" y="2630640"/>
                  </a:lnTo>
                  <a:lnTo>
                    <a:pt x="1301750" y="2630640"/>
                  </a:lnTo>
                  <a:lnTo>
                    <a:pt x="1301750" y="2612860"/>
                  </a:lnTo>
                  <a:lnTo>
                    <a:pt x="976312" y="2612860"/>
                  </a:lnTo>
                  <a:lnTo>
                    <a:pt x="976312" y="2630640"/>
                  </a:lnTo>
                  <a:lnTo>
                    <a:pt x="976312" y="2937980"/>
                  </a:lnTo>
                  <a:lnTo>
                    <a:pt x="668959" y="2937980"/>
                  </a:lnTo>
                  <a:lnTo>
                    <a:pt x="668959" y="2630640"/>
                  </a:lnTo>
                  <a:lnTo>
                    <a:pt x="976312" y="2630640"/>
                  </a:lnTo>
                  <a:lnTo>
                    <a:pt x="976312" y="2612860"/>
                  </a:lnTo>
                  <a:lnTo>
                    <a:pt x="650875" y="2612860"/>
                  </a:lnTo>
                  <a:lnTo>
                    <a:pt x="650875" y="2630640"/>
                  </a:lnTo>
                  <a:lnTo>
                    <a:pt x="650875" y="2937980"/>
                  </a:lnTo>
                  <a:lnTo>
                    <a:pt x="343509" y="2937980"/>
                  </a:lnTo>
                  <a:lnTo>
                    <a:pt x="343509" y="2630640"/>
                  </a:lnTo>
                  <a:lnTo>
                    <a:pt x="650875" y="2630640"/>
                  </a:lnTo>
                  <a:lnTo>
                    <a:pt x="650875" y="2612860"/>
                  </a:lnTo>
                  <a:lnTo>
                    <a:pt x="325437" y="2612860"/>
                  </a:lnTo>
                  <a:lnTo>
                    <a:pt x="325437" y="2630640"/>
                  </a:lnTo>
                  <a:lnTo>
                    <a:pt x="325437" y="2937980"/>
                  </a:lnTo>
                  <a:lnTo>
                    <a:pt x="18072" y="2937980"/>
                  </a:lnTo>
                  <a:lnTo>
                    <a:pt x="18072" y="2630640"/>
                  </a:lnTo>
                  <a:lnTo>
                    <a:pt x="325437" y="2630640"/>
                  </a:lnTo>
                  <a:lnTo>
                    <a:pt x="325437" y="2612860"/>
                  </a:lnTo>
                  <a:lnTo>
                    <a:pt x="18072" y="2612860"/>
                  </a:lnTo>
                  <a:lnTo>
                    <a:pt x="18072" y="2305520"/>
                  </a:lnTo>
                  <a:lnTo>
                    <a:pt x="325437" y="2305520"/>
                  </a:lnTo>
                  <a:lnTo>
                    <a:pt x="325437" y="2612555"/>
                  </a:lnTo>
                  <a:lnTo>
                    <a:pt x="343509" y="2612555"/>
                  </a:lnTo>
                  <a:lnTo>
                    <a:pt x="343509" y="2305520"/>
                  </a:lnTo>
                  <a:lnTo>
                    <a:pt x="650875" y="2305520"/>
                  </a:lnTo>
                  <a:lnTo>
                    <a:pt x="650875" y="2612555"/>
                  </a:lnTo>
                  <a:lnTo>
                    <a:pt x="668959" y="2612555"/>
                  </a:lnTo>
                  <a:lnTo>
                    <a:pt x="668959" y="2305520"/>
                  </a:lnTo>
                  <a:lnTo>
                    <a:pt x="976312" y="2305520"/>
                  </a:lnTo>
                  <a:lnTo>
                    <a:pt x="976312" y="2612555"/>
                  </a:lnTo>
                  <a:lnTo>
                    <a:pt x="994397" y="2612555"/>
                  </a:lnTo>
                  <a:lnTo>
                    <a:pt x="994397" y="2305520"/>
                  </a:lnTo>
                  <a:lnTo>
                    <a:pt x="1301750" y="2305520"/>
                  </a:lnTo>
                  <a:lnTo>
                    <a:pt x="1301750" y="2612555"/>
                  </a:lnTo>
                  <a:lnTo>
                    <a:pt x="1319834" y="2612555"/>
                  </a:lnTo>
                  <a:lnTo>
                    <a:pt x="1319834" y="2305520"/>
                  </a:lnTo>
                  <a:lnTo>
                    <a:pt x="1636229" y="2305520"/>
                  </a:lnTo>
                  <a:lnTo>
                    <a:pt x="1636229" y="2287740"/>
                  </a:lnTo>
                  <a:lnTo>
                    <a:pt x="18072" y="2287740"/>
                  </a:lnTo>
                  <a:lnTo>
                    <a:pt x="18072" y="1979129"/>
                  </a:lnTo>
                  <a:lnTo>
                    <a:pt x="1636229" y="1979129"/>
                  </a:lnTo>
                  <a:lnTo>
                    <a:pt x="1636229" y="1961349"/>
                  </a:lnTo>
                  <a:lnTo>
                    <a:pt x="1319834" y="1961349"/>
                  </a:lnTo>
                  <a:lnTo>
                    <a:pt x="1319834" y="1654314"/>
                  </a:lnTo>
                  <a:lnTo>
                    <a:pt x="1301750" y="1654314"/>
                  </a:lnTo>
                  <a:lnTo>
                    <a:pt x="1301750" y="1961349"/>
                  </a:lnTo>
                  <a:lnTo>
                    <a:pt x="994397" y="1961349"/>
                  </a:lnTo>
                  <a:lnTo>
                    <a:pt x="994397" y="1654314"/>
                  </a:lnTo>
                  <a:lnTo>
                    <a:pt x="976312" y="1654314"/>
                  </a:lnTo>
                  <a:lnTo>
                    <a:pt x="976312" y="1961349"/>
                  </a:lnTo>
                  <a:lnTo>
                    <a:pt x="668959" y="1961349"/>
                  </a:lnTo>
                  <a:lnTo>
                    <a:pt x="668959" y="1654314"/>
                  </a:lnTo>
                  <a:lnTo>
                    <a:pt x="650875" y="1654314"/>
                  </a:lnTo>
                  <a:lnTo>
                    <a:pt x="650875" y="1961349"/>
                  </a:lnTo>
                  <a:lnTo>
                    <a:pt x="343509" y="1961349"/>
                  </a:lnTo>
                  <a:lnTo>
                    <a:pt x="343509" y="1654314"/>
                  </a:lnTo>
                  <a:lnTo>
                    <a:pt x="325437" y="1654314"/>
                  </a:lnTo>
                  <a:lnTo>
                    <a:pt x="325437" y="1961349"/>
                  </a:lnTo>
                  <a:lnTo>
                    <a:pt x="18072" y="1961349"/>
                  </a:lnTo>
                  <a:lnTo>
                    <a:pt x="18072" y="1654009"/>
                  </a:lnTo>
                  <a:lnTo>
                    <a:pt x="1636229" y="1654009"/>
                  </a:lnTo>
                  <a:lnTo>
                    <a:pt x="1636229" y="1645119"/>
                  </a:lnTo>
                  <a:lnTo>
                    <a:pt x="1636229" y="1636229"/>
                  </a:lnTo>
                  <a:close/>
                </a:path>
                <a:path w="1636395" h="4574540">
                  <a:moveTo>
                    <a:pt x="1636229" y="0"/>
                  </a:moveTo>
                  <a:lnTo>
                    <a:pt x="9029" y="0"/>
                  </a:lnTo>
                  <a:lnTo>
                    <a:pt x="9029" y="8890"/>
                  </a:lnTo>
                  <a:lnTo>
                    <a:pt x="0" y="8890"/>
                  </a:lnTo>
                  <a:lnTo>
                    <a:pt x="0" y="1635760"/>
                  </a:lnTo>
                  <a:lnTo>
                    <a:pt x="18072" y="1635760"/>
                  </a:lnTo>
                  <a:lnTo>
                    <a:pt x="18072" y="1319530"/>
                  </a:lnTo>
                  <a:lnTo>
                    <a:pt x="1636229" y="1319530"/>
                  </a:lnTo>
                  <a:lnTo>
                    <a:pt x="1636229" y="1301750"/>
                  </a:lnTo>
                  <a:lnTo>
                    <a:pt x="1319834" y="1301750"/>
                  </a:lnTo>
                  <a:lnTo>
                    <a:pt x="1319834" y="994410"/>
                  </a:lnTo>
                  <a:lnTo>
                    <a:pt x="1636229" y="994410"/>
                  </a:lnTo>
                  <a:lnTo>
                    <a:pt x="1636229" y="976630"/>
                  </a:lnTo>
                  <a:lnTo>
                    <a:pt x="1301750" y="976630"/>
                  </a:lnTo>
                  <a:lnTo>
                    <a:pt x="1301750" y="994410"/>
                  </a:lnTo>
                  <a:lnTo>
                    <a:pt x="1301750" y="1301750"/>
                  </a:lnTo>
                  <a:lnTo>
                    <a:pt x="994397" y="1301750"/>
                  </a:lnTo>
                  <a:lnTo>
                    <a:pt x="994397" y="994410"/>
                  </a:lnTo>
                  <a:lnTo>
                    <a:pt x="1301750" y="994410"/>
                  </a:lnTo>
                  <a:lnTo>
                    <a:pt x="1301750" y="976630"/>
                  </a:lnTo>
                  <a:lnTo>
                    <a:pt x="976312" y="976630"/>
                  </a:lnTo>
                  <a:lnTo>
                    <a:pt x="976312" y="994410"/>
                  </a:lnTo>
                  <a:lnTo>
                    <a:pt x="976312" y="1301750"/>
                  </a:lnTo>
                  <a:lnTo>
                    <a:pt x="668959" y="1301750"/>
                  </a:lnTo>
                  <a:lnTo>
                    <a:pt x="668959" y="994410"/>
                  </a:lnTo>
                  <a:lnTo>
                    <a:pt x="976312" y="994410"/>
                  </a:lnTo>
                  <a:lnTo>
                    <a:pt x="976312" y="976630"/>
                  </a:lnTo>
                  <a:lnTo>
                    <a:pt x="650875" y="976630"/>
                  </a:lnTo>
                  <a:lnTo>
                    <a:pt x="650875" y="994410"/>
                  </a:lnTo>
                  <a:lnTo>
                    <a:pt x="650875" y="1301750"/>
                  </a:lnTo>
                  <a:lnTo>
                    <a:pt x="343509" y="1301750"/>
                  </a:lnTo>
                  <a:lnTo>
                    <a:pt x="343509" y="994410"/>
                  </a:lnTo>
                  <a:lnTo>
                    <a:pt x="650875" y="994410"/>
                  </a:lnTo>
                  <a:lnTo>
                    <a:pt x="650875" y="976630"/>
                  </a:lnTo>
                  <a:lnTo>
                    <a:pt x="325437" y="976630"/>
                  </a:lnTo>
                  <a:lnTo>
                    <a:pt x="325437" y="994410"/>
                  </a:lnTo>
                  <a:lnTo>
                    <a:pt x="325437" y="1301750"/>
                  </a:lnTo>
                  <a:lnTo>
                    <a:pt x="18072" y="1301750"/>
                  </a:lnTo>
                  <a:lnTo>
                    <a:pt x="18072" y="994410"/>
                  </a:lnTo>
                  <a:lnTo>
                    <a:pt x="325437" y="994410"/>
                  </a:lnTo>
                  <a:lnTo>
                    <a:pt x="325437" y="976630"/>
                  </a:lnTo>
                  <a:lnTo>
                    <a:pt x="18072" y="976630"/>
                  </a:lnTo>
                  <a:lnTo>
                    <a:pt x="18072" y="669290"/>
                  </a:lnTo>
                  <a:lnTo>
                    <a:pt x="325437" y="669290"/>
                  </a:lnTo>
                  <a:lnTo>
                    <a:pt x="325437" y="976312"/>
                  </a:lnTo>
                  <a:lnTo>
                    <a:pt x="343509" y="976312"/>
                  </a:lnTo>
                  <a:lnTo>
                    <a:pt x="343509" y="669290"/>
                  </a:lnTo>
                  <a:lnTo>
                    <a:pt x="650875" y="669290"/>
                  </a:lnTo>
                  <a:lnTo>
                    <a:pt x="650875" y="976312"/>
                  </a:lnTo>
                  <a:lnTo>
                    <a:pt x="668959" y="976312"/>
                  </a:lnTo>
                  <a:lnTo>
                    <a:pt x="668959" y="669290"/>
                  </a:lnTo>
                  <a:lnTo>
                    <a:pt x="976312" y="669290"/>
                  </a:lnTo>
                  <a:lnTo>
                    <a:pt x="976312" y="976312"/>
                  </a:lnTo>
                  <a:lnTo>
                    <a:pt x="994397" y="976312"/>
                  </a:lnTo>
                  <a:lnTo>
                    <a:pt x="994397" y="669290"/>
                  </a:lnTo>
                  <a:lnTo>
                    <a:pt x="1301750" y="669290"/>
                  </a:lnTo>
                  <a:lnTo>
                    <a:pt x="1301750" y="976312"/>
                  </a:lnTo>
                  <a:lnTo>
                    <a:pt x="1319834" y="976312"/>
                  </a:lnTo>
                  <a:lnTo>
                    <a:pt x="1319834" y="669290"/>
                  </a:lnTo>
                  <a:lnTo>
                    <a:pt x="1636229" y="669290"/>
                  </a:lnTo>
                  <a:lnTo>
                    <a:pt x="1636229" y="651510"/>
                  </a:lnTo>
                  <a:lnTo>
                    <a:pt x="18072" y="651510"/>
                  </a:lnTo>
                  <a:lnTo>
                    <a:pt x="18072" y="342900"/>
                  </a:lnTo>
                  <a:lnTo>
                    <a:pt x="1636229" y="342900"/>
                  </a:lnTo>
                  <a:lnTo>
                    <a:pt x="1636229" y="325120"/>
                  </a:lnTo>
                  <a:lnTo>
                    <a:pt x="1319834" y="325120"/>
                  </a:lnTo>
                  <a:lnTo>
                    <a:pt x="1319834" y="18072"/>
                  </a:lnTo>
                  <a:lnTo>
                    <a:pt x="1301750" y="18072"/>
                  </a:lnTo>
                  <a:lnTo>
                    <a:pt x="1301750" y="325120"/>
                  </a:lnTo>
                  <a:lnTo>
                    <a:pt x="994397" y="325120"/>
                  </a:lnTo>
                  <a:lnTo>
                    <a:pt x="994397" y="18072"/>
                  </a:lnTo>
                  <a:lnTo>
                    <a:pt x="976312" y="18072"/>
                  </a:lnTo>
                  <a:lnTo>
                    <a:pt x="976312" y="325120"/>
                  </a:lnTo>
                  <a:lnTo>
                    <a:pt x="668959" y="325120"/>
                  </a:lnTo>
                  <a:lnTo>
                    <a:pt x="668959" y="18072"/>
                  </a:lnTo>
                  <a:lnTo>
                    <a:pt x="650875" y="18072"/>
                  </a:lnTo>
                  <a:lnTo>
                    <a:pt x="650875" y="325120"/>
                  </a:lnTo>
                  <a:lnTo>
                    <a:pt x="343509" y="325120"/>
                  </a:lnTo>
                  <a:lnTo>
                    <a:pt x="343509" y="18072"/>
                  </a:lnTo>
                  <a:lnTo>
                    <a:pt x="325437" y="18072"/>
                  </a:lnTo>
                  <a:lnTo>
                    <a:pt x="325437" y="325120"/>
                  </a:lnTo>
                  <a:lnTo>
                    <a:pt x="18072" y="325120"/>
                  </a:lnTo>
                  <a:lnTo>
                    <a:pt x="18072" y="17780"/>
                  </a:lnTo>
                  <a:lnTo>
                    <a:pt x="1636229" y="17780"/>
                  </a:lnTo>
                  <a:lnTo>
                    <a:pt x="1636229" y="8890"/>
                  </a:lnTo>
                  <a:lnTo>
                    <a:pt x="163622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290569"/>
              <a:ext cx="1636395" cy="4890770"/>
            </a:xfrm>
            <a:custGeom>
              <a:avLst/>
              <a:gdLst/>
              <a:ahLst/>
              <a:cxnLst/>
              <a:rect l="l" t="t" r="r" b="b"/>
              <a:pathLst>
                <a:path w="1636395" h="4890770">
                  <a:moveTo>
                    <a:pt x="343509" y="3597922"/>
                  </a:moveTo>
                  <a:lnTo>
                    <a:pt x="325437" y="3597922"/>
                  </a:lnTo>
                  <a:lnTo>
                    <a:pt x="325437" y="3905275"/>
                  </a:lnTo>
                  <a:lnTo>
                    <a:pt x="343509" y="3905275"/>
                  </a:lnTo>
                  <a:lnTo>
                    <a:pt x="343509" y="3597922"/>
                  </a:lnTo>
                  <a:close/>
                </a:path>
                <a:path w="1636395" h="4890770">
                  <a:moveTo>
                    <a:pt x="343509" y="1961680"/>
                  </a:moveTo>
                  <a:lnTo>
                    <a:pt x="325437" y="1961680"/>
                  </a:lnTo>
                  <a:lnTo>
                    <a:pt x="325437" y="2269045"/>
                  </a:lnTo>
                  <a:lnTo>
                    <a:pt x="343509" y="2269045"/>
                  </a:lnTo>
                  <a:lnTo>
                    <a:pt x="343509" y="1961680"/>
                  </a:lnTo>
                  <a:close/>
                </a:path>
                <a:path w="1636395" h="4890770">
                  <a:moveTo>
                    <a:pt x="343509" y="650875"/>
                  </a:moveTo>
                  <a:lnTo>
                    <a:pt x="325437" y="650875"/>
                  </a:lnTo>
                  <a:lnTo>
                    <a:pt x="325437" y="958240"/>
                  </a:lnTo>
                  <a:lnTo>
                    <a:pt x="343509" y="958240"/>
                  </a:lnTo>
                  <a:lnTo>
                    <a:pt x="343509" y="650875"/>
                  </a:lnTo>
                  <a:close/>
                </a:path>
                <a:path w="1636395" h="4890770">
                  <a:moveTo>
                    <a:pt x="343509" y="325437"/>
                  </a:moveTo>
                  <a:lnTo>
                    <a:pt x="325437" y="325437"/>
                  </a:lnTo>
                  <a:lnTo>
                    <a:pt x="325437" y="632802"/>
                  </a:lnTo>
                  <a:lnTo>
                    <a:pt x="343509" y="632802"/>
                  </a:lnTo>
                  <a:lnTo>
                    <a:pt x="343509" y="325437"/>
                  </a:lnTo>
                  <a:close/>
                </a:path>
                <a:path w="1636395" h="4890770">
                  <a:moveTo>
                    <a:pt x="343509" y="0"/>
                  </a:moveTo>
                  <a:lnTo>
                    <a:pt x="325437" y="0"/>
                  </a:lnTo>
                  <a:lnTo>
                    <a:pt x="325437" y="307352"/>
                  </a:lnTo>
                  <a:lnTo>
                    <a:pt x="343509" y="307352"/>
                  </a:lnTo>
                  <a:lnTo>
                    <a:pt x="343509" y="0"/>
                  </a:lnTo>
                  <a:close/>
                </a:path>
                <a:path w="1636395" h="4890770">
                  <a:moveTo>
                    <a:pt x="668959" y="3597922"/>
                  </a:moveTo>
                  <a:lnTo>
                    <a:pt x="650875" y="3597922"/>
                  </a:lnTo>
                  <a:lnTo>
                    <a:pt x="650875" y="3905275"/>
                  </a:lnTo>
                  <a:lnTo>
                    <a:pt x="668959" y="3905275"/>
                  </a:lnTo>
                  <a:lnTo>
                    <a:pt x="668959" y="3597922"/>
                  </a:lnTo>
                  <a:close/>
                </a:path>
                <a:path w="1636395" h="4890770">
                  <a:moveTo>
                    <a:pt x="668959" y="1961680"/>
                  </a:moveTo>
                  <a:lnTo>
                    <a:pt x="650875" y="1961680"/>
                  </a:lnTo>
                  <a:lnTo>
                    <a:pt x="650875" y="2269045"/>
                  </a:lnTo>
                  <a:lnTo>
                    <a:pt x="668959" y="2269045"/>
                  </a:lnTo>
                  <a:lnTo>
                    <a:pt x="668959" y="1961680"/>
                  </a:lnTo>
                  <a:close/>
                </a:path>
                <a:path w="1636395" h="4890770">
                  <a:moveTo>
                    <a:pt x="668959" y="650875"/>
                  </a:moveTo>
                  <a:lnTo>
                    <a:pt x="650875" y="650875"/>
                  </a:lnTo>
                  <a:lnTo>
                    <a:pt x="650875" y="958240"/>
                  </a:lnTo>
                  <a:lnTo>
                    <a:pt x="668959" y="958240"/>
                  </a:lnTo>
                  <a:lnTo>
                    <a:pt x="668959" y="650875"/>
                  </a:lnTo>
                  <a:close/>
                </a:path>
                <a:path w="1636395" h="4890770">
                  <a:moveTo>
                    <a:pt x="668959" y="325437"/>
                  </a:moveTo>
                  <a:lnTo>
                    <a:pt x="650875" y="325437"/>
                  </a:lnTo>
                  <a:lnTo>
                    <a:pt x="650875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5" h="4890770">
                  <a:moveTo>
                    <a:pt x="668959" y="0"/>
                  </a:moveTo>
                  <a:lnTo>
                    <a:pt x="650875" y="0"/>
                  </a:lnTo>
                  <a:lnTo>
                    <a:pt x="650875" y="307352"/>
                  </a:lnTo>
                  <a:lnTo>
                    <a:pt x="668959" y="307352"/>
                  </a:lnTo>
                  <a:lnTo>
                    <a:pt x="668959" y="0"/>
                  </a:lnTo>
                  <a:close/>
                </a:path>
                <a:path w="1636395" h="4890770">
                  <a:moveTo>
                    <a:pt x="994397" y="1961680"/>
                  </a:moveTo>
                  <a:lnTo>
                    <a:pt x="976312" y="1961680"/>
                  </a:lnTo>
                  <a:lnTo>
                    <a:pt x="976312" y="2269045"/>
                  </a:lnTo>
                  <a:lnTo>
                    <a:pt x="994397" y="2269045"/>
                  </a:lnTo>
                  <a:lnTo>
                    <a:pt x="994397" y="1961680"/>
                  </a:lnTo>
                  <a:close/>
                </a:path>
                <a:path w="1636395" h="4890770">
                  <a:moveTo>
                    <a:pt x="994397" y="650875"/>
                  </a:moveTo>
                  <a:lnTo>
                    <a:pt x="976312" y="650875"/>
                  </a:lnTo>
                  <a:lnTo>
                    <a:pt x="976312" y="958240"/>
                  </a:lnTo>
                  <a:lnTo>
                    <a:pt x="994397" y="958240"/>
                  </a:lnTo>
                  <a:lnTo>
                    <a:pt x="994397" y="650875"/>
                  </a:lnTo>
                  <a:close/>
                </a:path>
                <a:path w="1636395" h="4890770">
                  <a:moveTo>
                    <a:pt x="994397" y="325437"/>
                  </a:moveTo>
                  <a:lnTo>
                    <a:pt x="976312" y="325437"/>
                  </a:lnTo>
                  <a:lnTo>
                    <a:pt x="976312" y="632802"/>
                  </a:lnTo>
                  <a:lnTo>
                    <a:pt x="994397" y="632802"/>
                  </a:lnTo>
                  <a:lnTo>
                    <a:pt x="994397" y="325437"/>
                  </a:lnTo>
                  <a:close/>
                </a:path>
                <a:path w="1636395" h="4890770">
                  <a:moveTo>
                    <a:pt x="994397" y="0"/>
                  </a:moveTo>
                  <a:lnTo>
                    <a:pt x="976312" y="0"/>
                  </a:lnTo>
                  <a:lnTo>
                    <a:pt x="976312" y="307352"/>
                  </a:lnTo>
                  <a:lnTo>
                    <a:pt x="994397" y="307352"/>
                  </a:lnTo>
                  <a:lnTo>
                    <a:pt x="994397" y="0"/>
                  </a:lnTo>
                  <a:close/>
                </a:path>
                <a:path w="1636395" h="4890770">
                  <a:moveTo>
                    <a:pt x="1319834" y="1961680"/>
                  </a:moveTo>
                  <a:lnTo>
                    <a:pt x="1301750" y="1961680"/>
                  </a:lnTo>
                  <a:lnTo>
                    <a:pt x="1301750" y="2269045"/>
                  </a:lnTo>
                  <a:lnTo>
                    <a:pt x="1319834" y="2269045"/>
                  </a:lnTo>
                  <a:lnTo>
                    <a:pt x="1319834" y="1961680"/>
                  </a:lnTo>
                  <a:close/>
                </a:path>
                <a:path w="1636395" h="4890770">
                  <a:moveTo>
                    <a:pt x="1319834" y="650875"/>
                  </a:moveTo>
                  <a:lnTo>
                    <a:pt x="1301750" y="650875"/>
                  </a:lnTo>
                  <a:lnTo>
                    <a:pt x="1301750" y="958240"/>
                  </a:lnTo>
                  <a:lnTo>
                    <a:pt x="1319834" y="958240"/>
                  </a:lnTo>
                  <a:lnTo>
                    <a:pt x="1319834" y="650875"/>
                  </a:lnTo>
                  <a:close/>
                </a:path>
                <a:path w="1636395" h="4890770">
                  <a:moveTo>
                    <a:pt x="1319834" y="325437"/>
                  </a:moveTo>
                  <a:lnTo>
                    <a:pt x="1301750" y="325437"/>
                  </a:lnTo>
                  <a:lnTo>
                    <a:pt x="1301750" y="632802"/>
                  </a:lnTo>
                  <a:lnTo>
                    <a:pt x="1319834" y="632802"/>
                  </a:lnTo>
                  <a:lnTo>
                    <a:pt x="1319834" y="325437"/>
                  </a:lnTo>
                  <a:close/>
                </a:path>
                <a:path w="1636395" h="4890770">
                  <a:moveTo>
                    <a:pt x="1319834" y="0"/>
                  </a:moveTo>
                  <a:lnTo>
                    <a:pt x="1301750" y="0"/>
                  </a:lnTo>
                  <a:lnTo>
                    <a:pt x="1301750" y="307352"/>
                  </a:lnTo>
                  <a:lnTo>
                    <a:pt x="1319834" y="307352"/>
                  </a:lnTo>
                  <a:lnTo>
                    <a:pt x="1319834" y="0"/>
                  </a:lnTo>
                  <a:close/>
                </a:path>
                <a:path w="1636395" h="4890770">
                  <a:moveTo>
                    <a:pt x="1636229" y="3254400"/>
                  </a:moveTo>
                  <a:lnTo>
                    <a:pt x="1319834" y="3254400"/>
                  </a:lnTo>
                  <a:lnTo>
                    <a:pt x="1319834" y="2938005"/>
                  </a:lnTo>
                  <a:lnTo>
                    <a:pt x="1301750" y="2938005"/>
                  </a:lnTo>
                  <a:lnTo>
                    <a:pt x="1301750" y="3254400"/>
                  </a:lnTo>
                  <a:lnTo>
                    <a:pt x="994397" y="3254400"/>
                  </a:lnTo>
                  <a:lnTo>
                    <a:pt x="994397" y="2938005"/>
                  </a:lnTo>
                  <a:lnTo>
                    <a:pt x="976312" y="2938005"/>
                  </a:lnTo>
                  <a:lnTo>
                    <a:pt x="976312" y="3254400"/>
                  </a:lnTo>
                  <a:lnTo>
                    <a:pt x="668959" y="3254400"/>
                  </a:lnTo>
                  <a:lnTo>
                    <a:pt x="668959" y="2938005"/>
                  </a:lnTo>
                  <a:lnTo>
                    <a:pt x="650875" y="2938005"/>
                  </a:lnTo>
                  <a:lnTo>
                    <a:pt x="650875" y="3254400"/>
                  </a:lnTo>
                  <a:lnTo>
                    <a:pt x="343509" y="3254400"/>
                  </a:lnTo>
                  <a:lnTo>
                    <a:pt x="343509" y="2938005"/>
                  </a:lnTo>
                  <a:lnTo>
                    <a:pt x="325437" y="2938005"/>
                  </a:lnTo>
                  <a:lnTo>
                    <a:pt x="325437" y="3254400"/>
                  </a:lnTo>
                  <a:lnTo>
                    <a:pt x="9029" y="3254400"/>
                  </a:lnTo>
                  <a:lnTo>
                    <a:pt x="9029" y="3263290"/>
                  </a:lnTo>
                  <a:lnTo>
                    <a:pt x="0" y="3263290"/>
                  </a:lnTo>
                  <a:lnTo>
                    <a:pt x="0" y="3272180"/>
                  </a:lnTo>
                  <a:lnTo>
                    <a:pt x="0" y="3579520"/>
                  </a:lnTo>
                  <a:lnTo>
                    <a:pt x="0" y="4890160"/>
                  </a:lnTo>
                  <a:lnTo>
                    <a:pt x="18072" y="4890160"/>
                  </a:lnTo>
                  <a:lnTo>
                    <a:pt x="18072" y="4573930"/>
                  </a:lnTo>
                  <a:lnTo>
                    <a:pt x="1636229" y="4573930"/>
                  </a:lnTo>
                  <a:lnTo>
                    <a:pt x="1636229" y="4556150"/>
                  </a:lnTo>
                  <a:lnTo>
                    <a:pt x="18072" y="4556150"/>
                  </a:lnTo>
                  <a:lnTo>
                    <a:pt x="18072" y="4248810"/>
                  </a:lnTo>
                  <a:lnTo>
                    <a:pt x="1636229" y="4248810"/>
                  </a:lnTo>
                  <a:lnTo>
                    <a:pt x="1636229" y="4231030"/>
                  </a:lnTo>
                  <a:lnTo>
                    <a:pt x="18072" y="4231030"/>
                  </a:lnTo>
                  <a:lnTo>
                    <a:pt x="18072" y="3923690"/>
                  </a:lnTo>
                  <a:lnTo>
                    <a:pt x="1636229" y="3923690"/>
                  </a:lnTo>
                  <a:lnTo>
                    <a:pt x="1636229" y="3905910"/>
                  </a:lnTo>
                  <a:lnTo>
                    <a:pt x="18072" y="3905910"/>
                  </a:lnTo>
                  <a:lnTo>
                    <a:pt x="18072" y="3597300"/>
                  </a:lnTo>
                  <a:lnTo>
                    <a:pt x="1636229" y="3597300"/>
                  </a:lnTo>
                  <a:lnTo>
                    <a:pt x="1636229" y="3579520"/>
                  </a:lnTo>
                  <a:lnTo>
                    <a:pt x="1319834" y="3579520"/>
                  </a:lnTo>
                  <a:lnTo>
                    <a:pt x="1319834" y="3272485"/>
                  </a:lnTo>
                  <a:lnTo>
                    <a:pt x="1301750" y="3272485"/>
                  </a:lnTo>
                  <a:lnTo>
                    <a:pt x="1301750" y="3579520"/>
                  </a:lnTo>
                  <a:lnTo>
                    <a:pt x="994397" y="3579520"/>
                  </a:lnTo>
                  <a:lnTo>
                    <a:pt x="994397" y="3272485"/>
                  </a:lnTo>
                  <a:lnTo>
                    <a:pt x="976312" y="3272485"/>
                  </a:lnTo>
                  <a:lnTo>
                    <a:pt x="976312" y="3579520"/>
                  </a:lnTo>
                  <a:lnTo>
                    <a:pt x="668959" y="3579520"/>
                  </a:lnTo>
                  <a:lnTo>
                    <a:pt x="668959" y="3272485"/>
                  </a:lnTo>
                  <a:lnTo>
                    <a:pt x="650875" y="3272485"/>
                  </a:lnTo>
                  <a:lnTo>
                    <a:pt x="650875" y="3579520"/>
                  </a:lnTo>
                  <a:lnTo>
                    <a:pt x="343509" y="3579520"/>
                  </a:lnTo>
                  <a:lnTo>
                    <a:pt x="343509" y="3272485"/>
                  </a:lnTo>
                  <a:lnTo>
                    <a:pt x="325437" y="3272485"/>
                  </a:lnTo>
                  <a:lnTo>
                    <a:pt x="325437" y="3579520"/>
                  </a:lnTo>
                  <a:lnTo>
                    <a:pt x="18072" y="3579520"/>
                  </a:lnTo>
                  <a:lnTo>
                    <a:pt x="18072" y="3272180"/>
                  </a:lnTo>
                  <a:lnTo>
                    <a:pt x="1636229" y="3272180"/>
                  </a:lnTo>
                  <a:lnTo>
                    <a:pt x="1636229" y="3263290"/>
                  </a:lnTo>
                  <a:lnTo>
                    <a:pt x="1636229" y="3254400"/>
                  </a:lnTo>
                  <a:close/>
                </a:path>
                <a:path w="1636395" h="4890770">
                  <a:moveTo>
                    <a:pt x="1636229" y="1618157"/>
                  </a:moveTo>
                  <a:lnTo>
                    <a:pt x="1319834" y="1618157"/>
                  </a:lnTo>
                  <a:lnTo>
                    <a:pt x="1319834" y="1301762"/>
                  </a:lnTo>
                  <a:lnTo>
                    <a:pt x="1301750" y="1301762"/>
                  </a:lnTo>
                  <a:lnTo>
                    <a:pt x="1301750" y="1618157"/>
                  </a:lnTo>
                  <a:lnTo>
                    <a:pt x="994397" y="1618157"/>
                  </a:lnTo>
                  <a:lnTo>
                    <a:pt x="994397" y="1301762"/>
                  </a:lnTo>
                  <a:lnTo>
                    <a:pt x="976312" y="1301762"/>
                  </a:lnTo>
                  <a:lnTo>
                    <a:pt x="976312" y="1618157"/>
                  </a:lnTo>
                  <a:lnTo>
                    <a:pt x="668959" y="1618157"/>
                  </a:lnTo>
                  <a:lnTo>
                    <a:pt x="668959" y="1301762"/>
                  </a:lnTo>
                  <a:lnTo>
                    <a:pt x="650875" y="1301762"/>
                  </a:lnTo>
                  <a:lnTo>
                    <a:pt x="650875" y="1618157"/>
                  </a:lnTo>
                  <a:lnTo>
                    <a:pt x="343509" y="1618157"/>
                  </a:lnTo>
                  <a:lnTo>
                    <a:pt x="343509" y="1301762"/>
                  </a:lnTo>
                  <a:lnTo>
                    <a:pt x="325437" y="1301762"/>
                  </a:lnTo>
                  <a:lnTo>
                    <a:pt x="325437" y="1618157"/>
                  </a:lnTo>
                  <a:lnTo>
                    <a:pt x="9029" y="1618157"/>
                  </a:lnTo>
                  <a:lnTo>
                    <a:pt x="9029" y="1627047"/>
                  </a:lnTo>
                  <a:lnTo>
                    <a:pt x="0" y="1627047"/>
                  </a:lnTo>
                  <a:lnTo>
                    <a:pt x="0" y="1635937"/>
                  </a:lnTo>
                  <a:lnTo>
                    <a:pt x="0" y="1943277"/>
                  </a:lnTo>
                  <a:lnTo>
                    <a:pt x="0" y="3253917"/>
                  </a:lnTo>
                  <a:lnTo>
                    <a:pt x="18072" y="3253917"/>
                  </a:lnTo>
                  <a:lnTo>
                    <a:pt x="18072" y="2937687"/>
                  </a:lnTo>
                  <a:lnTo>
                    <a:pt x="1636229" y="2937687"/>
                  </a:lnTo>
                  <a:lnTo>
                    <a:pt x="1636229" y="2919907"/>
                  </a:lnTo>
                  <a:lnTo>
                    <a:pt x="1319834" y="2919907"/>
                  </a:lnTo>
                  <a:lnTo>
                    <a:pt x="1319834" y="2612567"/>
                  </a:lnTo>
                  <a:lnTo>
                    <a:pt x="1636229" y="2612567"/>
                  </a:lnTo>
                  <a:lnTo>
                    <a:pt x="1636229" y="2594787"/>
                  </a:lnTo>
                  <a:lnTo>
                    <a:pt x="1301750" y="2594787"/>
                  </a:lnTo>
                  <a:lnTo>
                    <a:pt x="1301750" y="2612567"/>
                  </a:lnTo>
                  <a:lnTo>
                    <a:pt x="1301750" y="2919907"/>
                  </a:lnTo>
                  <a:lnTo>
                    <a:pt x="994397" y="2919907"/>
                  </a:lnTo>
                  <a:lnTo>
                    <a:pt x="994397" y="2612567"/>
                  </a:lnTo>
                  <a:lnTo>
                    <a:pt x="1301750" y="2612567"/>
                  </a:lnTo>
                  <a:lnTo>
                    <a:pt x="1301750" y="2594787"/>
                  </a:lnTo>
                  <a:lnTo>
                    <a:pt x="976312" y="2594787"/>
                  </a:lnTo>
                  <a:lnTo>
                    <a:pt x="976312" y="2612567"/>
                  </a:lnTo>
                  <a:lnTo>
                    <a:pt x="976312" y="2919907"/>
                  </a:lnTo>
                  <a:lnTo>
                    <a:pt x="668959" y="2919907"/>
                  </a:lnTo>
                  <a:lnTo>
                    <a:pt x="668959" y="2612567"/>
                  </a:lnTo>
                  <a:lnTo>
                    <a:pt x="976312" y="2612567"/>
                  </a:lnTo>
                  <a:lnTo>
                    <a:pt x="976312" y="2594787"/>
                  </a:lnTo>
                  <a:lnTo>
                    <a:pt x="650875" y="2594787"/>
                  </a:lnTo>
                  <a:lnTo>
                    <a:pt x="650875" y="2612567"/>
                  </a:lnTo>
                  <a:lnTo>
                    <a:pt x="650875" y="2919907"/>
                  </a:lnTo>
                  <a:lnTo>
                    <a:pt x="343509" y="2919907"/>
                  </a:lnTo>
                  <a:lnTo>
                    <a:pt x="343509" y="2612567"/>
                  </a:lnTo>
                  <a:lnTo>
                    <a:pt x="650875" y="2612567"/>
                  </a:lnTo>
                  <a:lnTo>
                    <a:pt x="650875" y="2594787"/>
                  </a:lnTo>
                  <a:lnTo>
                    <a:pt x="325437" y="2594787"/>
                  </a:lnTo>
                  <a:lnTo>
                    <a:pt x="325437" y="2612567"/>
                  </a:lnTo>
                  <a:lnTo>
                    <a:pt x="325437" y="2919907"/>
                  </a:lnTo>
                  <a:lnTo>
                    <a:pt x="18072" y="2919907"/>
                  </a:lnTo>
                  <a:lnTo>
                    <a:pt x="18072" y="2612567"/>
                  </a:lnTo>
                  <a:lnTo>
                    <a:pt x="325437" y="2612567"/>
                  </a:lnTo>
                  <a:lnTo>
                    <a:pt x="325437" y="2594787"/>
                  </a:lnTo>
                  <a:lnTo>
                    <a:pt x="18072" y="2594787"/>
                  </a:lnTo>
                  <a:lnTo>
                    <a:pt x="18072" y="2287447"/>
                  </a:lnTo>
                  <a:lnTo>
                    <a:pt x="325437" y="2287447"/>
                  </a:lnTo>
                  <a:lnTo>
                    <a:pt x="325437" y="2594483"/>
                  </a:lnTo>
                  <a:lnTo>
                    <a:pt x="343509" y="2594483"/>
                  </a:lnTo>
                  <a:lnTo>
                    <a:pt x="343509" y="2287447"/>
                  </a:lnTo>
                  <a:lnTo>
                    <a:pt x="650875" y="2287447"/>
                  </a:lnTo>
                  <a:lnTo>
                    <a:pt x="650875" y="2594483"/>
                  </a:lnTo>
                  <a:lnTo>
                    <a:pt x="668959" y="2594483"/>
                  </a:lnTo>
                  <a:lnTo>
                    <a:pt x="668959" y="2287447"/>
                  </a:lnTo>
                  <a:lnTo>
                    <a:pt x="976312" y="2287447"/>
                  </a:lnTo>
                  <a:lnTo>
                    <a:pt x="976312" y="2594483"/>
                  </a:lnTo>
                  <a:lnTo>
                    <a:pt x="994397" y="2594483"/>
                  </a:lnTo>
                  <a:lnTo>
                    <a:pt x="994397" y="2287447"/>
                  </a:lnTo>
                  <a:lnTo>
                    <a:pt x="1301750" y="2287447"/>
                  </a:lnTo>
                  <a:lnTo>
                    <a:pt x="1301750" y="2594483"/>
                  </a:lnTo>
                  <a:lnTo>
                    <a:pt x="1319834" y="2594483"/>
                  </a:lnTo>
                  <a:lnTo>
                    <a:pt x="1319834" y="2287447"/>
                  </a:lnTo>
                  <a:lnTo>
                    <a:pt x="1636229" y="2287447"/>
                  </a:lnTo>
                  <a:lnTo>
                    <a:pt x="1636229" y="2269667"/>
                  </a:lnTo>
                  <a:lnTo>
                    <a:pt x="18072" y="2269667"/>
                  </a:lnTo>
                  <a:lnTo>
                    <a:pt x="18072" y="1961057"/>
                  </a:lnTo>
                  <a:lnTo>
                    <a:pt x="1636229" y="1961057"/>
                  </a:lnTo>
                  <a:lnTo>
                    <a:pt x="1636229" y="1943277"/>
                  </a:lnTo>
                  <a:lnTo>
                    <a:pt x="1319834" y="1943277"/>
                  </a:lnTo>
                  <a:lnTo>
                    <a:pt x="1319834" y="1636242"/>
                  </a:lnTo>
                  <a:lnTo>
                    <a:pt x="1301750" y="1636242"/>
                  </a:lnTo>
                  <a:lnTo>
                    <a:pt x="1301750" y="1943277"/>
                  </a:lnTo>
                  <a:lnTo>
                    <a:pt x="994397" y="1943277"/>
                  </a:lnTo>
                  <a:lnTo>
                    <a:pt x="994397" y="1636242"/>
                  </a:lnTo>
                  <a:lnTo>
                    <a:pt x="976312" y="1636242"/>
                  </a:lnTo>
                  <a:lnTo>
                    <a:pt x="976312" y="1943277"/>
                  </a:lnTo>
                  <a:lnTo>
                    <a:pt x="668959" y="1943277"/>
                  </a:lnTo>
                  <a:lnTo>
                    <a:pt x="668959" y="1636242"/>
                  </a:lnTo>
                  <a:lnTo>
                    <a:pt x="650875" y="1636242"/>
                  </a:lnTo>
                  <a:lnTo>
                    <a:pt x="650875" y="1943277"/>
                  </a:lnTo>
                  <a:lnTo>
                    <a:pt x="343509" y="1943277"/>
                  </a:lnTo>
                  <a:lnTo>
                    <a:pt x="343509" y="1636242"/>
                  </a:lnTo>
                  <a:lnTo>
                    <a:pt x="325437" y="1636242"/>
                  </a:lnTo>
                  <a:lnTo>
                    <a:pt x="325437" y="1943277"/>
                  </a:lnTo>
                  <a:lnTo>
                    <a:pt x="18072" y="1943277"/>
                  </a:lnTo>
                  <a:lnTo>
                    <a:pt x="18072" y="1635937"/>
                  </a:lnTo>
                  <a:lnTo>
                    <a:pt x="1636229" y="1635937"/>
                  </a:lnTo>
                  <a:lnTo>
                    <a:pt x="1636229" y="1627047"/>
                  </a:lnTo>
                  <a:lnTo>
                    <a:pt x="1636229" y="1618157"/>
                  </a:lnTo>
                  <a:close/>
                </a:path>
                <a:path w="1636395" h="4890770">
                  <a:moveTo>
                    <a:pt x="1636229" y="1283665"/>
                  </a:moveTo>
                  <a:lnTo>
                    <a:pt x="1319834" y="1283665"/>
                  </a:lnTo>
                  <a:lnTo>
                    <a:pt x="1319834" y="976325"/>
                  </a:lnTo>
                  <a:lnTo>
                    <a:pt x="1301750" y="976325"/>
                  </a:lnTo>
                  <a:lnTo>
                    <a:pt x="1301750" y="1283665"/>
                  </a:lnTo>
                  <a:lnTo>
                    <a:pt x="994397" y="1283665"/>
                  </a:lnTo>
                  <a:lnTo>
                    <a:pt x="994397" y="976325"/>
                  </a:lnTo>
                  <a:lnTo>
                    <a:pt x="976312" y="976325"/>
                  </a:lnTo>
                  <a:lnTo>
                    <a:pt x="976312" y="1283665"/>
                  </a:lnTo>
                  <a:lnTo>
                    <a:pt x="668959" y="1283665"/>
                  </a:lnTo>
                  <a:lnTo>
                    <a:pt x="668959" y="976325"/>
                  </a:lnTo>
                  <a:lnTo>
                    <a:pt x="650875" y="976325"/>
                  </a:lnTo>
                  <a:lnTo>
                    <a:pt x="650875" y="1283665"/>
                  </a:lnTo>
                  <a:lnTo>
                    <a:pt x="343509" y="1283665"/>
                  </a:lnTo>
                  <a:lnTo>
                    <a:pt x="343509" y="976325"/>
                  </a:lnTo>
                  <a:lnTo>
                    <a:pt x="325437" y="976325"/>
                  </a:lnTo>
                  <a:lnTo>
                    <a:pt x="325437" y="1283665"/>
                  </a:lnTo>
                  <a:lnTo>
                    <a:pt x="18072" y="1283665"/>
                  </a:lnTo>
                  <a:lnTo>
                    <a:pt x="18072" y="976325"/>
                  </a:lnTo>
                  <a:lnTo>
                    <a:pt x="0" y="976325"/>
                  </a:lnTo>
                  <a:lnTo>
                    <a:pt x="0" y="1283665"/>
                  </a:lnTo>
                  <a:lnTo>
                    <a:pt x="0" y="1301445"/>
                  </a:lnTo>
                  <a:lnTo>
                    <a:pt x="0" y="1617675"/>
                  </a:lnTo>
                  <a:lnTo>
                    <a:pt x="18072" y="1617675"/>
                  </a:lnTo>
                  <a:lnTo>
                    <a:pt x="18072" y="1301445"/>
                  </a:lnTo>
                  <a:lnTo>
                    <a:pt x="1636229" y="1301445"/>
                  </a:lnTo>
                  <a:lnTo>
                    <a:pt x="1636229" y="128366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3272790" h="10287635">
                  <a:moveTo>
                    <a:pt x="343509" y="8524723"/>
                  </a:moveTo>
                  <a:lnTo>
                    <a:pt x="325437" y="8524723"/>
                  </a:lnTo>
                  <a:lnTo>
                    <a:pt x="325437" y="8832075"/>
                  </a:lnTo>
                  <a:lnTo>
                    <a:pt x="343509" y="8832075"/>
                  </a:lnTo>
                  <a:lnTo>
                    <a:pt x="343509" y="8524723"/>
                  </a:lnTo>
                  <a:close/>
                </a:path>
                <a:path w="3272790" h="10287635">
                  <a:moveTo>
                    <a:pt x="343509" y="7539355"/>
                  </a:moveTo>
                  <a:lnTo>
                    <a:pt x="325437" y="7539355"/>
                  </a:lnTo>
                  <a:lnTo>
                    <a:pt x="325437" y="7846720"/>
                  </a:lnTo>
                  <a:lnTo>
                    <a:pt x="343509" y="7846720"/>
                  </a:lnTo>
                  <a:lnTo>
                    <a:pt x="343509" y="7539355"/>
                  </a:lnTo>
                  <a:close/>
                </a:path>
                <a:path w="3272790" h="10287635">
                  <a:moveTo>
                    <a:pt x="343509" y="7213917"/>
                  </a:moveTo>
                  <a:lnTo>
                    <a:pt x="325437" y="7213917"/>
                  </a:lnTo>
                  <a:lnTo>
                    <a:pt x="325437" y="7521283"/>
                  </a:lnTo>
                  <a:lnTo>
                    <a:pt x="343509" y="7521283"/>
                  </a:lnTo>
                  <a:lnTo>
                    <a:pt x="343509" y="7213917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8524723"/>
                  </a:moveTo>
                  <a:lnTo>
                    <a:pt x="650875" y="8524723"/>
                  </a:lnTo>
                  <a:lnTo>
                    <a:pt x="650875" y="8832075"/>
                  </a:lnTo>
                  <a:lnTo>
                    <a:pt x="668959" y="8832075"/>
                  </a:lnTo>
                  <a:lnTo>
                    <a:pt x="668959" y="8524723"/>
                  </a:lnTo>
                  <a:close/>
                </a:path>
                <a:path w="3272790" h="10287635">
                  <a:moveTo>
                    <a:pt x="668959" y="7539355"/>
                  </a:moveTo>
                  <a:lnTo>
                    <a:pt x="650875" y="7539355"/>
                  </a:lnTo>
                  <a:lnTo>
                    <a:pt x="650875" y="7846720"/>
                  </a:lnTo>
                  <a:lnTo>
                    <a:pt x="668959" y="7846720"/>
                  </a:lnTo>
                  <a:lnTo>
                    <a:pt x="668959" y="7539355"/>
                  </a:lnTo>
                  <a:close/>
                </a:path>
                <a:path w="3272790" h="10287635">
                  <a:moveTo>
                    <a:pt x="668959" y="7213917"/>
                  </a:moveTo>
                  <a:lnTo>
                    <a:pt x="650875" y="7213917"/>
                  </a:lnTo>
                  <a:lnTo>
                    <a:pt x="650875" y="7521283"/>
                  </a:lnTo>
                  <a:lnTo>
                    <a:pt x="668959" y="7521283"/>
                  </a:lnTo>
                  <a:lnTo>
                    <a:pt x="668959" y="7213917"/>
                  </a:lnTo>
                  <a:close/>
                </a:path>
                <a:path w="3272790" h="10287635">
                  <a:moveTo>
                    <a:pt x="668959" y="6888480"/>
                  </a:moveTo>
                  <a:lnTo>
                    <a:pt x="650875" y="6888480"/>
                  </a:lnTo>
                  <a:lnTo>
                    <a:pt x="650875" y="7195833"/>
                  </a:lnTo>
                  <a:lnTo>
                    <a:pt x="668959" y="7195833"/>
                  </a:lnTo>
                  <a:lnTo>
                    <a:pt x="668959" y="6888480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8524723"/>
                  </a:moveTo>
                  <a:lnTo>
                    <a:pt x="976312" y="8524723"/>
                  </a:lnTo>
                  <a:lnTo>
                    <a:pt x="976312" y="8832075"/>
                  </a:lnTo>
                  <a:lnTo>
                    <a:pt x="994397" y="8832075"/>
                  </a:lnTo>
                  <a:lnTo>
                    <a:pt x="994397" y="8524723"/>
                  </a:lnTo>
                  <a:close/>
                </a:path>
                <a:path w="3272790" h="10287635">
                  <a:moveTo>
                    <a:pt x="994397" y="7539355"/>
                  </a:moveTo>
                  <a:lnTo>
                    <a:pt x="976312" y="7539355"/>
                  </a:lnTo>
                  <a:lnTo>
                    <a:pt x="976312" y="7846720"/>
                  </a:lnTo>
                  <a:lnTo>
                    <a:pt x="994397" y="7846720"/>
                  </a:lnTo>
                  <a:lnTo>
                    <a:pt x="994397" y="7539355"/>
                  </a:lnTo>
                  <a:close/>
                </a:path>
                <a:path w="3272790" h="10287635">
                  <a:moveTo>
                    <a:pt x="994397" y="7213917"/>
                  </a:moveTo>
                  <a:lnTo>
                    <a:pt x="976312" y="7213917"/>
                  </a:lnTo>
                  <a:lnTo>
                    <a:pt x="976312" y="7521283"/>
                  </a:lnTo>
                  <a:lnTo>
                    <a:pt x="994397" y="7521283"/>
                  </a:lnTo>
                  <a:lnTo>
                    <a:pt x="994397" y="7213917"/>
                  </a:lnTo>
                  <a:close/>
                </a:path>
                <a:path w="3272790" h="10287635">
                  <a:moveTo>
                    <a:pt x="994397" y="6888480"/>
                  </a:moveTo>
                  <a:lnTo>
                    <a:pt x="976312" y="6888480"/>
                  </a:lnTo>
                  <a:lnTo>
                    <a:pt x="976312" y="7195833"/>
                  </a:lnTo>
                  <a:lnTo>
                    <a:pt x="994397" y="7195833"/>
                  </a:lnTo>
                  <a:lnTo>
                    <a:pt x="994397" y="6888480"/>
                  </a:lnTo>
                  <a:close/>
                </a:path>
                <a:path w="3272790" h="10287635">
                  <a:moveTo>
                    <a:pt x="1319834" y="10160952"/>
                  </a:moveTo>
                  <a:lnTo>
                    <a:pt x="1301750" y="10160952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3272790" h="10287635">
                  <a:moveTo>
                    <a:pt x="1319834" y="8524723"/>
                  </a:moveTo>
                  <a:lnTo>
                    <a:pt x="1301750" y="8524723"/>
                  </a:lnTo>
                  <a:lnTo>
                    <a:pt x="1301750" y="8832075"/>
                  </a:lnTo>
                  <a:lnTo>
                    <a:pt x="1319834" y="8832075"/>
                  </a:lnTo>
                  <a:lnTo>
                    <a:pt x="1319834" y="8524723"/>
                  </a:lnTo>
                  <a:close/>
                </a:path>
                <a:path w="3272790" h="10287635">
                  <a:moveTo>
                    <a:pt x="1319834" y="7539355"/>
                  </a:moveTo>
                  <a:lnTo>
                    <a:pt x="1301750" y="7539355"/>
                  </a:lnTo>
                  <a:lnTo>
                    <a:pt x="1301750" y="7846720"/>
                  </a:lnTo>
                  <a:lnTo>
                    <a:pt x="1319834" y="7846720"/>
                  </a:lnTo>
                  <a:lnTo>
                    <a:pt x="1319834" y="7539355"/>
                  </a:lnTo>
                  <a:close/>
                </a:path>
                <a:path w="3272790" h="10287635">
                  <a:moveTo>
                    <a:pt x="1319834" y="7213917"/>
                  </a:moveTo>
                  <a:lnTo>
                    <a:pt x="1301750" y="7213917"/>
                  </a:lnTo>
                  <a:lnTo>
                    <a:pt x="1301750" y="7521283"/>
                  </a:lnTo>
                  <a:lnTo>
                    <a:pt x="1319834" y="7521283"/>
                  </a:lnTo>
                  <a:lnTo>
                    <a:pt x="1319834" y="7213917"/>
                  </a:lnTo>
                  <a:close/>
                </a:path>
                <a:path w="3272790" h="10287635">
                  <a:moveTo>
                    <a:pt x="1319834" y="6888480"/>
                  </a:moveTo>
                  <a:lnTo>
                    <a:pt x="1301750" y="6888480"/>
                  </a:lnTo>
                  <a:lnTo>
                    <a:pt x="1301750" y="7195833"/>
                  </a:lnTo>
                  <a:lnTo>
                    <a:pt x="1319834" y="7195833"/>
                  </a:lnTo>
                  <a:lnTo>
                    <a:pt x="1319834" y="6888480"/>
                  </a:lnTo>
                  <a:close/>
                </a:path>
                <a:path w="3272790" h="10287635">
                  <a:moveTo>
                    <a:pt x="1636229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close/>
                </a:path>
                <a:path w="3272790" h="10287635">
                  <a:moveTo>
                    <a:pt x="1636229" y="8181200"/>
                  </a:moveTo>
                  <a:lnTo>
                    <a:pt x="1319834" y="8181200"/>
                  </a:lnTo>
                  <a:lnTo>
                    <a:pt x="1319834" y="7864792"/>
                  </a:lnTo>
                  <a:lnTo>
                    <a:pt x="1301750" y="7864792"/>
                  </a:lnTo>
                  <a:lnTo>
                    <a:pt x="1301750" y="8181200"/>
                  </a:lnTo>
                  <a:lnTo>
                    <a:pt x="994397" y="8181200"/>
                  </a:lnTo>
                  <a:lnTo>
                    <a:pt x="994397" y="7864792"/>
                  </a:lnTo>
                  <a:lnTo>
                    <a:pt x="976312" y="7864792"/>
                  </a:lnTo>
                  <a:lnTo>
                    <a:pt x="976312" y="8181200"/>
                  </a:lnTo>
                  <a:lnTo>
                    <a:pt x="668959" y="8181200"/>
                  </a:lnTo>
                  <a:lnTo>
                    <a:pt x="668959" y="7864792"/>
                  </a:lnTo>
                  <a:lnTo>
                    <a:pt x="650875" y="7864792"/>
                  </a:lnTo>
                  <a:lnTo>
                    <a:pt x="650875" y="8181200"/>
                  </a:lnTo>
                  <a:lnTo>
                    <a:pt x="343509" y="8181200"/>
                  </a:lnTo>
                  <a:lnTo>
                    <a:pt x="343509" y="7864792"/>
                  </a:lnTo>
                  <a:lnTo>
                    <a:pt x="325437" y="7864792"/>
                  </a:lnTo>
                  <a:lnTo>
                    <a:pt x="325437" y="8181200"/>
                  </a:lnTo>
                  <a:lnTo>
                    <a:pt x="9029" y="8181200"/>
                  </a:lnTo>
                  <a:lnTo>
                    <a:pt x="9029" y="8190090"/>
                  </a:lnTo>
                  <a:lnTo>
                    <a:pt x="0" y="8190090"/>
                  </a:lnTo>
                  <a:lnTo>
                    <a:pt x="0" y="8198980"/>
                  </a:lnTo>
                  <a:lnTo>
                    <a:pt x="0" y="8506320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lnTo>
                    <a:pt x="1636229" y="9500730"/>
                  </a:lnTo>
                  <a:lnTo>
                    <a:pt x="1636229" y="9482950"/>
                  </a:lnTo>
                  <a:lnTo>
                    <a:pt x="1319834" y="9482950"/>
                  </a:lnTo>
                  <a:lnTo>
                    <a:pt x="1319834" y="9175610"/>
                  </a:lnTo>
                  <a:lnTo>
                    <a:pt x="1636229" y="9175610"/>
                  </a:lnTo>
                  <a:lnTo>
                    <a:pt x="1636229" y="9157830"/>
                  </a:lnTo>
                  <a:lnTo>
                    <a:pt x="1301750" y="9157830"/>
                  </a:lnTo>
                  <a:lnTo>
                    <a:pt x="1301750" y="9175610"/>
                  </a:lnTo>
                  <a:lnTo>
                    <a:pt x="1301750" y="9482950"/>
                  </a:lnTo>
                  <a:lnTo>
                    <a:pt x="994397" y="9482950"/>
                  </a:lnTo>
                  <a:lnTo>
                    <a:pt x="994397" y="9175610"/>
                  </a:lnTo>
                  <a:lnTo>
                    <a:pt x="1301750" y="9175610"/>
                  </a:lnTo>
                  <a:lnTo>
                    <a:pt x="1301750" y="9157830"/>
                  </a:lnTo>
                  <a:lnTo>
                    <a:pt x="976312" y="9157830"/>
                  </a:lnTo>
                  <a:lnTo>
                    <a:pt x="976312" y="9175610"/>
                  </a:lnTo>
                  <a:lnTo>
                    <a:pt x="976312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12" y="9175610"/>
                  </a:lnTo>
                  <a:lnTo>
                    <a:pt x="976312" y="9157830"/>
                  </a:lnTo>
                  <a:lnTo>
                    <a:pt x="650875" y="9157830"/>
                  </a:lnTo>
                  <a:lnTo>
                    <a:pt x="650875" y="9175610"/>
                  </a:lnTo>
                  <a:lnTo>
                    <a:pt x="650875" y="9482950"/>
                  </a:lnTo>
                  <a:lnTo>
                    <a:pt x="343509" y="9482950"/>
                  </a:lnTo>
                  <a:lnTo>
                    <a:pt x="343509" y="9175610"/>
                  </a:lnTo>
                  <a:lnTo>
                    <a:pt x="650875" y="9175610"/>
                  </a:lnTo>
                  <a:lnTo>
                    <a:pt x="650875" y="9157830"/>
                  </a:lnTo>
                  <a:lnTo>
                    <a:pt x="325437" y="9157830"/>
                  </a:lnTo>
                  <a:lnTo>
                    <a:pt x="325437" y="9175610"/>
                  </a:lnTo>
                  <a:lnTo>
                    <a:pt x="325437" y="9482950"/>
                  </a:lnTo>
                  <a:lnTo>
                    <a:pt x="18072" y="9482950"/>
                  </a:lnTo>
                  <a:lnTo>
                    <a:pt x="18072" y="9175610"/>
                  </a:lnTo>
                  <a:lnTo>
                    <a:pt x="325437" y="9175610"/>
                  </a:lnTo>
                  <a:lnTo>
                    <a:pt x="325437" y="9157830"/>
                  </a:lnTo>
                  <a:lnTo>
                    <a:pt x="18072" y="9157830"/>
                  </a:lnTo>
                  <a:lnTo>
                    <a:pt x="18072" y="8850490"/>
                  </a:lnTo>
                  <a:lnTo>
                    <a:pt x="325437" y="8850490"/>
                  </a:lnTo>
                  <a:lnTo>
                    <a:pt x="325437" y="9157513"/>
                  </a:lnTo>
                  <a:lnTo>
                    <a:pt x="343509" y="9157513"/>
                  </a:lnTo>
                  <a:lnTo>
                    <a:pt x="343509" y="8850490"/>
                  </a:lnTo>
                  <a:lnTo>
                    <a:pt x="650875" y="8850490"/>
                  </a:lnTo>
                  <a:lnTo>
                    <a:pt x="650875" y="9157513"/>
                  </a:lnTo>
                  <a:lnTo>
                    <a:pt x="668959" y="9157513"/>
                  </a:lnTo>
                  <a:lnTo>
                    <a:pt x="668959" y="8850490"/>
                  </a:lnTo>
                  <a:lnTo>
                    <a:pt x="976312" y="8850490"/>
                  </a:lnTo>
                  <a:lnTo>
                    <a:pt x="976312" y="9157513"/>
                  </a:lnTo>
                  <a:lnTo>
                    <a:pt x="994397" y="9157513"/>
                  </a:lnTo>
                  <a:lnTo>
                    <a:pt x="994397" y="8850490"/>
                  </a:lnTo>
                  <a:lnTo>
                    <a:pt x="1301750" y="8850490"/>
                  </a:lnTo>
                  <a:lnTo>
                    <a:pt x="1301750" y="9157513"/>
                  </a:lnTo>
                  <a:lnTo>
                    <a:pt x="1319834" y="9157513"/>
                  </a:lnTo>
                  <a:lnTo>
                    <a:pt x="1319834" y="8850490"/>
                  </a:lnTo>
                  <a:lnTo>
                    <a:pt x="1636229" y="8850490"/>
                  </a:lnTo>
                  <a:lnTo>
                    <a:pt x="1636229" y="8832710"/>
                  </a:lnTo>
                  <a:lnTo>
                    <a:pt x="18072" y="8832710"/>
                  </a:lnTo>
                  <a:lnTo>
                    <a:pt x="18072" y="8524100"/>
                  </a:lnTo>
                  <a:lnTo>
                    <a:pt x="1636229" y="8524100"/>
                  </a:lnTo>
                  <a:lnTo>
                    <a:pt x="1636229" y="8506320"/>
                  </a:lnTo>
                  <a:lnTo>
                    <a:pt x="1319834" y="8506320"/>
                  </a:lnTo>
                  <a:lnTo>
                    <a:pt x="1319834" y="8199272"/>
                  </a:lnTo>
                  <a:lnTo>
                    <a:pt x="1301750" y="8199272"/>
                  </a:lnTo>
                  <a:lnTo>
                    <a:pt x="1301750" y="8506320"/>
                  </a:lnTo>
                  <a:lnTo>
                    <a:pt x="994397" y="8506320"/>
                  </a:lnTo>
                  <a:lnTo>
                    <a:pt x="994397" y="8199272"/>
                  </a:lnTo>
                  <a:lnTo>
                    <a:pt x="976312" y="8199272"/>
                  </a:lnTo>
                  <a:lnTo>
                    <a:pt x="976312" y="8506320"/>
                  </a:lnTo>
                  <a:lnTo>
                    <a:pt x="668959" y="8506320"/>
                  </a:lnTo>
                  <a:lnTo>
                    <a:pt x="668959" y="8199272"/>
                  </a:lnTo>
                  <a:lnTo>
                    <a:pt x="650875" y="8199272"/>
                  </a:lnTo>
                  <a:lnTo>
                    <a:pt x="650875" y="8506320"/>
                  </a:lnTo>
                  <a:lnTo>
                    <a:pt x="343509" y="8506320"/>
                  </a:lnTo>
                  <a:lnTo>
                    <a:pt x="343509" y="8199272"/>
                  </a:lnTo>
                  <a:lnTo>
                    <a:pt x="325437" y="8199272"/>
                  </a:lnTo>
                  <a:lnTo>
                    <a:pt x="325437" y="8506320"/>
                  </a:lnTo>
                  <a:lnTo>
                    <a:pt x="18072" y="8506320"/>
                  </a:lnTo>
                  <a:lnTo>
                    <a:pt x="18072" y="8198980"/>
                  </a:lnTo>
                  <a:lnTo>
                    <a:pt x="1636229" y="8198980"/>
                  </a:lnTo>
                  <a:lnTo>
                    <a:pt x="1636229" y="8190090"/>
                  </a:lnTo>
                  <a:lnTo>
                    <a:pt x="1636229" y="8181200"/>
                  </a:lnTo>
                  <a:close/>
                </a:path>
                <a:path w="3272790" h="10287635">
                  <a:moveTo>
                    <a:pt x="3272472" y="0"/>
                  </a:moveTo>
                  <a:lnTo>
                    <a:pt x="1645272" y="0"/>
                  </a:lnTo>
                  <a:lnTo>
                    <a:pt x="1645272" y="8890"/>
                  </a:lnTo>
                  <a:lnTo>
                    <a:pt x="1636229" y="8890"/>
                  </a:lnTo>
                  <a:lnTo>
                    <a:pt x="1636229" y="1635760"/>
                  </a:lnTo>
                  <a:lnTo>
                    <a:pt x="1654314" y="1635760"/>
                  </a:lnTo>
                  <a:lnTo>
                    <a:pt x="1654314" y="1319530"/>
                  </a:lnTo>
                  <a:lnTo>
                    <a:pt x="2132622" y="1319530"/>
                  </a:lnTo>
                  <a:lnTo>
                    <a:pt x="2132622" y="1309446"/>
                  </a:lnTo>
                  <a:lnTo>
                    <a:pt x="2132622" y="1301750"/>
                  </a:lnTo>
                  <a:lnTo>
                    <a:pt x="1654314" y="1301750"/>
                  </a:lnTo>
                  <a:lnTo>
                    <a:pt x="1654314" y="994410"/>
                  </a:lnTo>
                  <a:lnTo>
                    <a:pt x="2132622" y="994410"/>
                  </a:lnTo>
                  <a:lnTo>
                    <a:pt x="213262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6230" y="18084"/>
              <a:ext cx="1320165" cy="7521575"/>
            </a:xfrm>
            <a:custGeom>
              <a:avLst/>
              <a:gdLst/>
              <a:ahLst/>
              <a:cxnLst/>
              <a:rect l="l" t="t" r="r" b="b"/>
              <a:pathLst>
                <a:path w="1320164" h="7521575">
                  <a:moveTo>
                    <a:pt x="18084" y="1301457"/>
                  </a:moveTo>
                  <a:lnTo>
                    <a:pt x="0" y="1301457"/>
                  </a:lnTo>
                  <a:lnTo>
                    <a:pt x="0" y="1617687"/>
                  </a:lnTo>
                  <a:lnTo>
                    <a:pt x="18084" y="1617687"/>
                  </a:lnTo>
                  <a:lnTo>
                    <a:pt x="18084" y="1301457"/>
                  </a:lnTo>
                  <a:close/>
                </a:path>
                <a:path w="1320164" h="7521575">
                  <a:moveTo>
                    <a:pt x="343522" y="5234165"/>
                  </a:moveTo>
                  <a:lnTo>
                    <a:pt x="325450" y="5234165"/>
                  </a:lnTo>
                  <a:lnTo>
                    <a:pt x="325450" y="5541530"/>
                  </a:lnTo>
                  <a:lnTo>
                    <a:pt x="343522" y="5541530"/>
                  </a:lnTo>
                  <a:lnTo>
                    <a:pt x="343522" y="5234165"/>
                  </a:lnTo>
                  <a:close/>
                </a:path>
                <a:path w="1320164" h="7521575">
                  <a:moveTo>
                    <a:pt x="343522" y="3597922"/>
                  </a:moveTo>
                  <a:lnTo>
                    <a:pt x="325450" y="3597922"/>
                  </a:lnTo>
                  <a:lnTo>
                    <a:pt x="325450" y="3905288"/>
                  </a:lnTo>
                  <a:lnTo>
                    <a:pt x="343522" y="3905288"/>
                  </a:lnTo>
                  <a:lnTo>
                    <a:pt x="343522" y="3597922"/>
                  </a:lnTo>
                  <a:close/>
                </a:path>
                <a:path w="1320164" h="7521575">
                  <a:moveTo>
                    <a:pt x="343522" y="1961680"/>
                  </a:moveTo>
                  <a:lnTo>
                    <a:pt x="325450" y="1961680"/>
                  </a:lnTo>
                  <a:lnTo>
                    <a:pt x="325450" y="2269045"/>
                  </a:lnTo>
                  <a:lnTo>
                    <a:pt x="343522" y="2269045"/>
                  </a:lnTo>
                  <a:lnTo>
                    <a:pt x="343522" y="1961680"/>
                  </a:lnTo>
                  <a:close/>
                </a:path>
                <a:path w="1320164" h="7521575">
                  <a:moveTo>
                    <a:pt x="343522" y="976325"/>
                  </a:moveTo>
                  <a:lnTo>
                    <a:pt x="325450" y="976325"/>
                  </a:lnTo>
                  <a:lnTo>
                    <a:pt x="325450" y="1283677"/>
                  </a:lnTo>
                  <a:lnTo>
                    <a:pt x="343522" y="1283677"/>
                  </a:lnTo>
                  <a:lnTo>
                    <a:pt x="343522" y="976325"/>
                  </a:lnTo>
                  <a:close/>
                </a:path>
                <a:path w="1320164" h="7521575">
                  <a:moveTo>
                    <a:pt x="343522" y="650887"/>
                  </a:moveTo>
                  <a:lnTo>
                    <a:pt x="325450" y="650887"/>
                  </a:lnTo>
                  <a:lnTo>
                    <a:pt x="325450" y="958240"/>
                  </a:lnTo>
                  <a:lnTo>
                    <a:pt x="343522" y="958240"/>
                  </a:lnTo>
                  <a:lnTo>
                    <a:pt x="343522" y="650887"/>
                  </a:lnTo>
                  <a:close/>
                </a:path>
                <a:path w="1320164" h="7521575">
                  <a:moveTo>
                    <a:pt x="343522" y="325437"/>
                  </a:moveTo>
                  <a:lnTo>
                    <a:pt x="325450" y="325437"/>
                  </a:lnTo>
                  <a:lnTo>
                    <a:pt x="325450" y="632802"/>
                  </a:lnTo>
                  <a:lnTo>
                    <a:pt x="343522" y="632802"/>
                  </a:lnTo>
                  <a:lnTo>
                    <a:pt x="343522" y="325437"/>
                  </a:lnTo>
                  <a:close/>
                </a:path>
                <a:path w="1320164" h="7521575">
                  <a:moveTo>
                    <a:pt x="343522" y="0"/>
                  </a:moveTo>
                  <a:lnTo>
                    <a:pt x="325450" y="0"/>
                  </a:lnTo>
                  <a:lnTo>
                    <a:pt x="325450" y="307365"/>
                  </a:lnTo>
                  <a:lnTo>
                    <a:pt x="343522" y="307365"/>
                  </a:lnTo>
                  <a:lnTo>
                    <a:pt x="343522" y="0"/>
                  </a:lnTo>
                  <a:close/>
                </a:path>
                <a:path w="1320164" h="7521575">
                  <a:moveTo>
                    <a:pt x="495198" y="6526885"/>
                  </a:moveTo>
                  <a:lnTo>
                    <a:pt x="343522" y="6526885"/>
                  </a:lnTo>
                  <a:lnTo>
                    <a:pt x="343522" y="6210490"/>
                  </a:lnTo>
                  <a:lnTo>
                    <a:pt x="325450" y="6210490"/>
                  </a:lnTo>
                  <a:lnTo>
                    <a:pt x="325450" y="6526885"/>
                  </a:lnTo>
                  <a:lnTo>
                    <a:pt x="9042" y="6526885"/>
                  </a:lnTo>
                  <a:lnTo>
                    <a:pt x="9042" y="6535775"/>
                  </a:lnTo>
                  <a:lnTo>
                    <a:pt x="0" y="6535775"/>
                  </a:lnTo>
                  <a:lnTo>
                    <a:pt x="0" y="6544665"/>
                  </a:lnTo>
                  <a:lnTo>
                    <a:pt x="0" y="6852005"/>
                  </a:lnTo>
                  <a:lnTo>
                    <a:pt x="0" y="7521295"/>
                  </a:lnTo>
                  <a:lnTo>
                    <a:pt x="495198" y="7521295"/>
                  </a:lnTo>
                  <a:lnTo>
                    <a:pt x="495198" y="7503515"/>
                  </a:lnTo>
                  <a:lnTo>
                    <a:pt x="18084" y="7503515"/>
                  </a:lnTo>
                  <a:lnTo>
                    <a:pt x="18084" y="7196175"/>
                  </a:lnTo>
                  <a:lnTo>
                    <a:pt x="495198" y="7196175"/>
                  </a:lnTo>
                  <a:lnTo>
                    <a:pt x="495198" y="7178395"/>
                  </a:lnTo>
                  <a:lnTo>
                    <a:pt x="18084" y="7178395"/>
                  </a:lnTo>
                  <a:lnTo>
                    <a:pt x="18084" y="6869785"/>
                  </a:lnTo>
                  <a:lnTo>
                    <a:pt x="495198" y="6869785"/>
                  </a:lnTo>
                  <a:lnTo>
                    <a:pt x="495198" y="6852005"/>
                  </a:lnTo>
                  <a:lnTo>
                    <a:pt x="18084" y="6852005"/>
                  </a:lnTo>
                  <a:lnTo>
                    <a:pt x="18084" y="6544665"/>
                  </a:lnTo>
                  <a:lnTo>
                    <a:pt x="495198" y="6544665"/>
                  </a:lnTo>
                  <a:lnTo>
                    <a:pt x="495198" y="6535775"/>
                  </a:lnTo>
                  <a:lnTo>
                    <a:pt x="495198" y="6526885"/>
                  </a:lnTo>
                  <a:close/>
                </a:path>
                <a:path w="1320164" h="7521575">
                  <a:moveTo>
                    <a:pt x="495198" y="4890643"/>
                  </a:moveTo>
                  <a:lnTo>
                    <a:pt x="343522" y="4890643"/>
                  </a:lnTo>
                  <a:lnTo>
                    <a:pt x="343522" y="4574248"/>
                  </a:lnTo>
                  <a:lnTo>
                    <a:pt x="325450" y="4574248"/>
                  </a:lnTo>
                  <a:lnTo>
                    <a:pt x="325450" y="4890643"/>
                  </a:lnTo>
                  <a:lnTo>
                    <a:pt x="9042" y="4890643"/>
                  </a:lnTo>
                  <a:lnTo>
                    <a:pt x="9042" y="4899533"/>
                  </a:lnTo>
                  <a:lnTo>
                    <a:pt x="0" y="4899533"/>
                  </a:lnTo>
                  <a:lnTo>
                    <a:pt x="0" y="4908423"/>
                  </a:lnTo>
                  <a:lnTo>
                    <a:pt x="0" y="5215763"/>
                  </a:lnTo>
                  <a:lnTo>
                    <a:pt x="0" y="6526403"/>
                  </a:lnTo>
                  <a:lnTo>
                    <a:pt x="18084" y="6526403"/>
                  </a:lnTo>
                  <a:lnTo>
                    <a:pt x="18084" y="6210173"/>
                  </a:lnTo>
                  <a:lnTo>
                    <a:pt x="495198" y="6210173"/>
                  </a:lnTo>
                  <a:lnTo>
                    <a:pt x="495198" y="6192393"/>
                  </a:lnTo>
                  <a:lnTo>
                    <a:pt x="343522" y="6192393"/>
                  </a:lnTo>
                  <a:lnTo>
                    <a:pt x="343522" y="5885053"/>
                  </a:lnTo>
                  <a:lnTo>
                    <a:pt x="495198" y="5885053"/>
                  </a:lnTo>
                  <a:lnTo>
                    <a:pt x="495198" y="5867273"/>
                  </a:lnTo>
                  <a:lnTo>
                    <a:pt x="325450" y="5867273"/>
                  </a:lnTo>
                  <a:lnTo>
                    <a:pt x="325450" y="5885053"/>
                  </a:lnTo>
                  <a:lnTo>
                    <a:pt x="325450" y="6192393"/>
                  </a:lnTo>
                  <a:lnTo>
                    <a:pt x="18084" y="6192393"/>
                  </a:lnTo>
                  <a:lnTo>
                    <a:pt x="18084" y="5885053"/>
                  </a:lnTo>
                  <a:lnTo>
                    <a:pt x="325450" y="5885053"/>
                  </a:lnTo>
                  <a:lnTo>
                    <a:pt x="325450" y="5867273"/>
                  </a:lnTo>
                  <a:lnTo>
                    <a:pt x="18084" y="5867273"/>
                  </a:lnTo>
                  <a:lnTo>
                    <a:pt x="18084" y="5559933"/>
                  </a:lnTo>
                  <a:lnTo>
                    <a:pt x="325450" y="5559933"/>
                  </a:lnTo>
                  <a:lnTo>
                    <a:pt x="325450" y="5866968"/>
                  </a:lnTo>
                  <a:lnTo>
                    <a:pt x="343522" y="5866968"/>
                  </a:lnTo>
                  <a:lnTo>
                    <a:pt x="343522" y="5559933"/>
                  </a:lnTo>
                  <a:lnTo>
                    <a:pt x="495198" y="5559933"/>
                  </a:lnTo>
                  <a:lnTo>
                    <a:pt x="495198" y="5542153"/>
                  </a:lnTo>
                  <a:lnTo>
                    <a:pt x="18084" y="5542153"/>
                  </a:lnTo>
                  <a:lnTo>
                    <a:pt x="18084" y="5233543"/>
                  </a:lnTo>
                  <a:lnTo>
                    <a:pt x="495198" y="5233543"/>
                  </a:lnTo>
                  <a:lnTo>
                    <a:pt x="495198" y="5215763"/>
                  </a:lnTo>
                  <a:lnTo>
                    <a:pt x="343522" y="5215763"/>
                  </a:lnTo>
                  <a:lnTo>
                    <a:pt x="343522" y="4908728"/>
                  </a:lnTo>
                  <a:lnTo>
                    <a:pt x="325450" y="4908728"/>
                  </a:lnTo>
                  <a:lnTo>
                    <a:pt x="325450" y="5215763"/>
                  </a:lnTo>
                  <a:lnTo>
                    <a:pt x="18084" y="5215763"/>
                  </a:lnTo>
                  <a:lnTo>
                    <a:pt x="18084" y="4908423"/>
                  </a:lnTo>
                  <a:lnTo>
                    <a:pt x="495198" y="4908423"/>
                  </a:lnTo>
                  <a:lnTo>
                    <a:pt x="495198" y="4899533"/>
                  </a:lnTo>
                  <a:lnTo>
                    <a:pt x="495198" y="4890643"/>
                  </a:lnTo>
                  <a:close/>
                </a:path>
                <a:path w="1320164" h="7521575">
                  <a:moveTo>
                    <a:pt x="495198" y="3254400"/>
                  </a:moveTo>
                  <a:lnTo>
                    <a:pt x="343522" y="3254400"/>
                  </a:lnTo>
                  <a:lnTo>
                    <a:pt x="343522" y="2938005"/>
                  </a:lnTo>
                  <a:lnTo>
                    <a:pt x="325450" y="2938005"/>
                  </a:lnTo>
                  <a:lnTo>
                    <a:pt x="325450" y="3254400"/>
                  </a:lnTo>
                  <a:lnTo>
                    <a:pt x="9042" y="3254400"/>
                  </a:lnTo>
                  <a:lnTo>
                    <a:pt x="9042" y="3263290"/>
                  </a:lnTo>
                  <a:lnTo>
                    <a:pt x="0" y="3263290"/>
                  </a:lnTo>
                  <a:lnTo>
                    <a:pt x="0" y="3272180"/>
                  </a:lnTo>
                  <a:lnTo>
                    <a:pt x="0" y="3579520"/>
                  </a:lnTo>
                  <a:lnTo>
                    <a:pt x="0" y="4890160"/>
                  </a:lnTo>
                  <a:lnTo>
                    <a:pt x="18084" y="4890160"/>
                  </a:lnTo>
                  <a:lnTo>
                    <a:pt x="18084" y="4573930"/>
                  </a:lnTo>
                  <a:lnTo>
                    <a:pt x="495198" y="4573930"/>
                  </a:lnTo>
                  <a:lnTo>
                    <a:pt x="495198" y="4556150"/>
                  </a:lnTo>
                  <a:lnTo>
                    <a:pt x="343522" y="4556150"/>
                  </a:lnTo>
                  <a:lnTo>
                    <a:pt x="343522" y="4248810"/>
                  </a:lnTo>
                  <a:lnTo>
                    <a:pt x="495198" y="4248810"/>
                  </a:lnTo>
                  <a:lnTo>
                    <a:pt x="495198" y="4231030"/>
                  </a:lnTo>
                  <a:lnTo>
                    <a:pt x="325450" y="4231030"/>
                  </a:lnTo>
                  <a:lnTo>
                    <a:pt x="325450" y="4248810"/>
                  </a:lnTo>
                  <a:lnTo>
                    <a:pt x="325450" y="4556150"/>
                  </a:lnTo>
                  <a:lnTo>
                    <a:pt x="18084" y="4556150"/>
                  </a:lnTo>
                  <a:lnTo>
                    <a:pt x="18084" y="4248810"/>
                  </a:lnTo>
                  <a:lnTo>
                    <a:pt x="325450" y="4248810"/>
                  </a:lnTo>
                  <a:lnTo>
                    <a:pt x="325450" y="4231030"/>
                  </a:lnTo>
                  <a:lnTo>
                    <a:pt x="18084" y="4231030"/>
                  </a:lnTo>
                  <a:lnTo>
                    <a:pt x="18084" y="3923690"/>
                  </a:lnTo>
                  <a:lnTo>
                    <a:pt x="325450" y="3923690"/>
                  </a:lnTo>
                  <a:lnTo>
                    <a:pt x="325450" y="4230725"/>
                  </a:lnTo>
                  <a:lnTo>
                    <a:pt x="343522" y="4230725"/>
                  </a:lnTo>
                  <a:lnTo>
                    <a:pt x="343522" y="3923690"/>
                  </a:lnTo>
                  <a:lnTo>
                    <a:pt x="495198" y="3923690"/>
                  </a:lnTo>
                  <a:lnTo>
                    <a:pt x="495198" y="3905910"/>
                  </a:lnTo>
                  <a:lnTo>
                    <a:pt x="18084" y="3905910"/>
                  </a:lnTo>
                  <a:lnTo>
                    <a:pt x="18084" y="3597300"/>
                  </a:lnTo>
                  <a:lnTo>
                    <a:pt x="495198" y="3597300"/>
                  </a:lnTo>
                  <a:lnTo>
                    <a:pt x="495198" y="3579520"/>
                  </a:lnTo>
                  <a:lnTo>
                    <a:pt x="343522" y="3579520"/>
                  </a:lnTo>
                  <a:lnTo>
                    <a:pt x="343522" y="3272485"/>
                  </a:lnTo>
                  <a:lnTo>
                    <a:pt x="325450" y="3272485"/>
                  </a:lnTo>
                  <a:lnTo>
                    <a:pt x="325450" y="3579520"/>
                  </a:lnTo>
                  <a:lnTo>
                    <a:pt x="18084" y="3579520"/>
                  </a:lnTo>
                  <a:lnTo>
                    <a:pt x="18084" y="3272180"/>
                  </a:lnTo>
                  <a:lnTo>
                    <a:pt x="495198" y="3272180"/>
                  </a:lnTo>
                  <a:lnTo>
                    <a:pt x="495198" y="3263290"/>
                  </a:lnTo>
                  <a:lnTo>
                    <a:pt x="495198" y="3254400"/>
                  </a:lnTo>
                  <a:close/>
                </a:path>
                <a:path w="1320164" h="7521575">
                  <a:moveTo>
                    <a:pt x="495198" y="1618157"/>
                  </a:moveTo>
                  <a:lnTo>
                    <a:pt x="343522" y="1618157"/>
                  </a:lnTo>
                  <a:lnTo>
                    <a:pt x="343522" y="1301762"/>
                  </a:lnTo>
                  <a:lnTo>
                    <a:pt x="325450" y="1301762"/>
                  </a:lnTo>
                  <a:lnTo>
                    <a:pt x="325450" y="1618157"/>
                  </a:lnTo>
                  <a:lnTo>
                    <a:pt x="9042" y="1618157"/>
                  </a:lnTo>
                  <a:lnTo>
                    <a:pt x="9042" y="1627047"/>
                  </a:lnTo>
                  <a:lnTo>
                    <a:pt x="0" y="1627047"/>
                  </a:lnTo>
                  <a:lnTo>
                    <a:pt x="0" y="1635937"/>
                  </a:lnTo>
                  <a:lnTo>
                    <a:pt x="0" y="1943277"/>
                  </a:lnTo>
                  <a:lnTo>
                    <a:pt x="0" y="3253917"/>
                  </a:lnTo>
                  <a:lnTo>
                    <a:pt x="18084" y="3253917"/>
                  </a:lnTo>
                  <a:lnTo>
                    <a:pt x="18084" y="2937687"/>
                  </a:lnTo>
                  <a:lnTo>
                    <a:pt x="495198" y="2937687"/>
                  </a:lnTo>
                  <a:lnTo>
                    <a:pt x="495198" y="2919907"/>
                  </a:lnTo>
                  <a:lnTo>
                    <a:pt x="343522" y="2919907"/>
                  </a:lnTo>
                  <a:lnTo>
                    <a:pt x="343522" y="2612567"/>
                  </a:lnTo>
                  <a:lnTo>
                    <a:pt x="495198" y="2612567"/>
                  </a:lnTo>
                  <a:lnTo>
                    <a:pt x="495198" y="2594787"/>
                  </a:lnTo>
                  <a:lnTo>
                    <a:pt x="325450" y="2594787"/>
                  </a:lnTo>
                  <a:lnTo>
                    <a:pt x="325450" y="2612567"/>
                  </a:lnTo>
                  <a:lnTo>
                    <a:pt x="325450" y="2919907"/>
                  </a:lnTo>
                  <a:lnTo>
                    <a:pt x="18084" y="2919907"/>
                  </a:lnTo>
                  <a:lnTo>
                    <a:pt x="18084" y="2612567"/>
                  </a:lnTo>
                  <a:lnTo>
                    <a:pt x="325450" y="2612567"/>
                  </a:lnTo>
                  <a:lnTo>
                    <a:pt x="325450" y="2594787"/>
                  </a:lnTo>
                  <a:lnTo>
                    <a:pt x="18084" y="2594787"/>
                  </a:lnTo>
                  <a:lnTo>
                    <a:pt x="18084" y="2287447"/>
                  </a:lnTo>
                  <a:lnTo>
                    <a:pt x="325450" y="2287447"/>
                  </a:lnTo>
                  <a:lnTo>
                    <a:pt x="325450" y="2594483"/>
                  </a:lnTo>
                  <a:lnTo>
                    <a:pt x="343522" y="2594483"/>
                  </a:lnTo>
                  <a:lnTo>
                    <a:pt x="343522" y="2287447"/>
                  </a:lnTo>
                  <a:lnTo>
                    <a:pt x="495198" y="2287447"/>
                  </a:lnTo>
                  <a:lnTo>
                    <a:pt x="495198" y="2269667"/>
                  </a:lnTo>
                  <a:lnTo>
                    <a:pt x="18084" y="2269667"/>
                  </a:lnTo>
                  <a:lnTo>
                    <a:pt x="18084" y="1961057"/>
                  </a:lnTo>
                  <a:lnTo>
                    <a:pt x="495198" y="1961057"/>
                  </a:lnTo>
                  <a:lnTo>
                    <a:pt x="495198" y="1943277"/>
                  </a:lnTo>
                  <a:lnTo>
                    <a:pt x="343522" y="1943277"/>
                  </a:lnTo>
                  <a:lnTo>
                    <a:pt x="343522" y="1636242"/>
                  </a:lnTo>
                  <a:lnTo>
                    <a:pt x="325450" y="1636242"/>
                  </a:lnTo>
                  <a:lnTo>
                    <a:pt x="325450" y="1943277"/>
                  </a:lnTo>
                  <a:lnTo>
                    <a:pt x="18084" y="1943277"/>
                  </a:lnTo>
                  <a:lnTo>
                    <a:pt x="18084" y="1635937"/>
                  </a:lnTo>
                  <a:lnTo>
                    <a:pt x="495198" y="1635937"/>
                  </a:lnTo>
                  <a:lnTo>
                    <a:pt x="495198" y="1627047"/>
                  </a:lnTo>
                  <a:lnTo>
                    <a:pt x="495198" y="1618157"/>
                  </a:lnTo>
                  <a:close/>
                </a:path>
                <a:path w="1320164" h="7521575">
                  <a:moveTo>
                    <a:pt x="668959" y="650887"/>
                  </a:moveTo>
                  <a:lnTo>
                    <a:pt x="650887" y="650887"/>
                  </a:lnTo>
                  <a:lnTo>
                    <a:pt x="650887" y="931202"/>
                  </a:lnTo>
                  <a:lnTo>
                    <a:pt x="668959" y="931202"/>
                  </a:lnTo>
                  <a:lnTo>
                    <a:pt x="668959" y="650887"/>
                  </a:lnTo>
                  <a:close/>
                </a:path>
                <a:path w="1320164" h="7521575">
                  <a:moveTo>
                    <a:pt x="668959" y="325437"/>
                  </a:moveTo>
                  <a:lnTo>
                    <a:pt x="650887" y="325437"/>
                  </a:lnTo>
                  <a:lnTo>
                    <a:pt x="650887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320164" h="7521575">
                  <a:moveTo>
                    <a:pt x="668959" y="0"/>
                  </a:moveTo>
                  <a:lnTo>
                    <a:pt x="650887" y="0"/>
                  </a:lnTo>
                  <a:lnTo>
                    <a:pt x="650887" y="307365"/>
                  </a:lnTo>
                  <a:lnTo>
                    <a:pt x="668959" y="307365"/>
                  </a:lnTo>
                  <a:lnTo>
                    <a:pt x="668959" y="0"/>
                  </a:lnTo>
                  <a:close/>
                </a:path>
                <a:path w="1320164" h="7521575">
                  <a:moveTo>
                    <a:pt x="994410" y="650887"/>
                  </a:moveTo>
                  <a:lnTo>
                    <a:pt x="976325" y="650887"/>
                  </a:lnTo>
                  <a:lnTo>
                    <a:pt x="976325" y="931202"/>
                  </a:lnTo>
                  <a:lnTo>
                    <a:pt x="994410" y="931202"/>
                  </a:lnTo>
                  <a:lnTo>
                    <a:pt x="994410" y="650887"/>
                  </a:lnTo>
                  <a:close/>
                </a:path>
                <a:path w="1320164" h="7521575">
                  <a:moveTo>
                    <a:pt x="994410" y="325437"/>
                  </a:moveTo>
                  <a:lnTo>
                    <a:pt x="976325" y="325437"/>
                  </a:lnTo>
                  <a:lnTo>
                    <a:pt x="976325" y="632802"/>
                  </a:lnTo>
                  <a:lnTo>
                    <a:pt x="994410" y="632802"/>
                  </a:lnTo>
                  <a:lnTo>
                    <a:pt x="994410" y="325437"/>
                  </a:lnTo>
                  <a:close/>
                </a:path>
                <a:path w="1320164" h="7521575">
                  <a:moveTo>
                    <a:pt x="994410" y="0"/>
                  </a:moveTo>
                  <a:lnTo>
                    <a:pt x="976325" y="0"/>
                  </a:lnTo>
                  <a:lnTo>
                    <a:pt x="976325" y="307365"/>
                  </a:lnTo>
                  <a:lnTo>
                    <a:pt x="994410" y="307365"/>
                  </a:lnTo>
                  <a:lnTo>
                    <a:pt x="994410" y="0"/>
                  </a:lnTo>
                  <a:close/>
                </a:path>
                <a:path w="1320164" h="7521575">
                  <a:moveTo>
                    <a:pt x="1319847" y="650887"/>
                  </a:moveTo>
                  <a:lnTo>
                    <a:pt x="1301762" y="650887"/>
                  </a:lnTo>
                  <a:lnTo>
                    <a:pt x="1301762" y="931202"/>
                  </a:lnTo>
                  <a:lnTo>
                    <a:pt x="1319847" y="931202"/>
                  </a:lnTo>
                  <a:lnTo>
                    <a:pt x="1319847" y="650887"/>
                  </a:lnTo>
                  <a:close/>
                </a:path>
                <a:path w="1320164" h="7521575">
                  <a:moveTo>
                    <a:pt x="1319847" y="325437"/>
                  </a:moveTo>
                  <a:lnTo>
                    <a:pt x="1301762" y="325437"/>
                  </a:lnTo>
                  <a:lnTo>
                    <a:pt x="1301762" y="632802"/>
                  </a:lnTo>
                  <a:lnTo>
                    <a:pt x="1319847" y="632802"/>
                  </a:lnTo>
                  <a:lnTo>
                    <a:pt x="1319847" y="325437"/>
                  </a:lnTo>
                  <a:close/>
                </a:path>
                <a:path w="1320164" h="7521575">
                  <a:moveTo>
                    <a:pt x="1319847" y="0"/>
                  </a:moveTo>
                  <a:lnTo>
                    <a:pt x="1301762" y="0"/>
                  </a:lnTo>
                  <a:lnTo>
                    <a:pt x="1301762" y="307365"/>
                  </a:lnTo>
                  <a:lnTo>
                    <a:pt x="1319847" y="307365"/>
                  </a:lnTo>
                  <a:lnTo>
                    <a:pt x="1319847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6230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52"/>
                  </a:moveTo>
                  <a:lnTo>
                    <a:pt x="325450" y="10160952"/>
                  </a:lnTo>
                  <a:lnTo>
                    <a:pt x="325450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3272790" h="10287635">
                  <a:moveTo>
                    <a:pt x="343522" y="8524723"/>
                  </a:moveTo>
                  <a:lnTo>
                    <a:pt x="325450" y="8524723"/>
                  </a:lnTo>
                  <a:lnTo>
                    <a:pt x="325450" y="8832075"/>
                  </a:lnTo>
                  <a:lnTo>
                    <a:pt x="343522" y="8832075"/>
                  </a:lnTo>
                  <a:lnTo>
                    <a:pt x="343522" y="8524723"/>
                  </a:lnTo>
                  <a:close/>
                </a:path>
                <a:path w="3272790" h="10287635">
                  <a:moveTo>
                    <a:pt x="343522" y="7213917"/>
                  </a:moveTo>
                  <a:lnTo>
                    <a:pt x="325450" y="7213917"/>
                  </a:lnTo>
                  <a:lnTo>
                    <a:pt x="325450" y="7521283"/>
                  </a:lnTo>
                  <a:lnTo>
                    <a:pt x="343522" y="7521283"/>
                  </a:lnTo>
                  <a:lnTo>
                    <a:pt x="343522" y="7213917"/>
                  </a:lnTo>
                  <a:close/>
                </a:path>
                <a:path w="3272790" h="10287635">
                  <a:moveTo>
                    <a:pt x="343522" y="6888480"/>
                  </a:moveTo>
                  <a:lnTo>
                    <a:pt x="325450" y="6888480"/>
                  </a:lnTo>
                  <a:lnTo>
                    <a:pt x="325450" y="7195833"/>
                  </a:lnTo>
                  <a:lnTo>
                    <a:pt x="343522" y="7195833"/>
                  </a:lnTo>
                  <a:lnTo>
                    <a:pt x="343522" y="6888480"/>
                  </a:lnTo>
                  <a:close/>
                </a:path>
                <a:path w="3272790" h="10287635">
                  <a:moveTo>
                    <a:pt x="343522" y="6563042"/>
                  </a:moveTo>
                  <a:lnTo>
                    <a:pt x="325450" y="6563042"/>
                  </a:lnTo>
                  <a:lnTo>
                    <a:pt x="325450" y="6870395"/>
                  </a:lnTo>
                  <a:lnTo>
                    <a:pt x="343522" y="6870395"/>
                  </a:lnTo>
                  <a:lnTo>
                    <a:pt x="343522" y="6563042"/>
                  </a:lnTo>
                  <a:close/>
                </a:path>
                <a:path w="3272790" h="10287635">
                  <a:moveTo>
                    <a:pt x="495198" y="7521588"/>
                  </a:moveTo>
                  <a:lnTo>
                    <a:pt x="325450" y="7521588"/>
                  </a:lnTo>
                  <a:lnTo>
                    <a:pt x="325450" y="7539368"/>
                  </a:lnTo>
                  <a:lnTo>
                    <a:pt x="325450" y="7846708"/>
                  </a:lnTo>
                  <a:lnTo>
                    <a:pt x="18084" y="7846708"/>
                  </a:lnTo>
                  <a:lnTo>
                    <a:pt x="18084" y="7539368"/>
                  </a:lnTo>
                  <a:lnTo>
                    <a:pt x="325450" y="7539368"/>
                  </a:lnTo>
                  <a:lnTo>
                    <a:pt x="325450" y="7521588"/>
                  </a:lnTo>
                  <a:lnTo>
                    <a:pt x="0" y="7521588"/>
                  </a:lnTo>
                  <a:lnTo>
                    <a:pt x="0" y="7539368"/>
                  </a:lnTo>
                  <a:lnTo>
                    <a:pt x="0" y="7846708"/>
                  </a:lnTo>
                  <a:lnTo>
                    <a:pt x="0" y="7864488"/>
                  </a:lnTo>
                  <a:lnTo>
                    <a:pt x="0" y="8180718"/>
                  </a:lnTo>
                  <a:lnTo>
                    <a:pt x="18084" y="8180718"/>
                  </a:lnTo>
                  <a:lnTo>
                    <a:pt x="18084" y="7864488"/>
                  </a:lnTo>
                  <a:lnTo>
                    <a:pt x="495198" y="7864488"/>
                  </a:lnTo>
                  <a:lnTo>
                    <a:pt x="495198" y="7846708"/>
                  </a:lnTo>
                  <a:lnTo>
                    <a:pt x="343522" y="7846708"/>
                  </a:lnTo>
                  <a:lnTo>
                    <a:pt x="343522" y="7539368"/>
                  </a:lnTo>
                  <a:lnTo>
                    <a:pt x="495198" y="7539368"/>
                  </a:lnTo>
                  <a:lnTo>
                    <a:pt x="495198" y="7521588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994410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410" y="10286987"/>
                  </a:lnTo>
                  <a:lnTo>
                    <a:pt x="994410" y="10160952"/>
                  </a:lnTo>
                  <a:close/>
                </a:path>
                <a:path w="3272790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3272790" h="10287635">
                  <a:moveTo>
                    <a:pt x="1636242" y="9817443"/>
                  </a:move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410" y="9817443"/>
                  </a:lnTo>
                  <a:lnTo>
                    <a:pt x="994410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87" y="9501035"/>
                  </a:lnTo>
                  <a:lnTo>
                    <a:pt x="650887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50" y="9501035"/>
                  </a:lnTo>
                  <a:lnTo>
                    <a:pt x="325450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410" y="10142563"/>
                  </a:lnTo>
                  <a:lnTo>
                    <a:pt x="994410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50" y="9835515"/>
                  </a:lnTo>
                  <a:lnTo>
                    <a:pt x="325450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3272790" h="10287635">
                  <a:moveTo>
                    <a:pt x="1979764" y="9501035"/>
                  </a:moveTo>
                  <a:lnTo>
                    <a:pt x="1961680" y="9501035"/>
                  </a:lnTo>
                  <a:lnTo>
                    <a:pt x="1961680" y="9817443"/>
                  </a:lnTo>
                  <a:lnTo>
                    <a:pt x="1979764" y="9817443"/>
                  </a:lnTo>
                  <a:lnTo>
                    <a:pt x="1979764" y="9501035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30" y="343509"/>
                  </a:lnTo>
                  <a:lnTo>
                    <a:pt x="2287130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3272790" h="10287635">
                  <a:moveTo>
                    <a:pt x="3272485" y="9482950"/>
                  </a:moveTo>
                  <a:lnTo>
                    <a:pt x="2956090" y="9482950"/>
                  </a:lnTo>
                  <a:lnTo>
                    <a:pt x="2956090" y="9437243"/>
                  </a:lnTo>
                  <a:lnTo>
                    <a:pt x="2938005" y="9437243"/>
                  </a:lnTo>
                  <a:lnTo>
                    <a:pt x="2938005" y="9482950"/>
                  </a:lnTo>
                  <a:lnTo>
                    <a:pt x="2630640" y="9482950"/>
                  </a:lnTo>
                  <a:lnTo>
                    <a:pt x="2630640" y="9437243"/>
                  </a:lnTo>
                  <a:lnTo>
                    <a:pt x="2612567" y="9437243"/>
                  </a:lnTo>
                  <a:lnTo>
                    <a:pt x="2612567" y="9482950"/>
                  </a:lnTo>
                  <a:lnTo>
                    <a:pt x="2305202" y="9482950"/>
                  </a:lnTo>
                  <a:lnTo>
                    <a:pt x="2305202" y="9437243"/>
                  </a:lnTo>
                  <a:lnTo>
                    <a:pt x="2287130" y="9437243"/>
                  </a:lnTo>
                  <a:lnTo>
                    <a:pt x="2287130" y="9482950"/>
                  </a:lnTo>
                  <a:lnTo>
                    <a:pt x="1979764" y="9482950"/>
                  </a:lnTo>
                  <a:lnTo>
                    <a:pt x="1979764" y="9437243"/>
                  </a:lnTo>
                  <a:lnTo>
                    <a:pt x="1961680" y="9437243"/>
                  </a:lnTo>
                  <a:lnTo>
                    <a:pt x="1961680" y="9482950"/>
                  </a:lnTo>
                  <a:lnTo>
                    <a:pt x="1654327" y="9482950"/>
                  </a:lnTo>
                  <a:lnTo>
                    <a:pt x="1654327" y="9437243"/>
                  </a:lnTo>
                  <a:lnTo>
                    <a:pt x="1636242" y="9437243"/>
                  </a:lnTo>
                  <a:lnTo>
                    <a:pt x="1636242" y="9482950"/>
                  </a:lnTo>
                  <a:lnTo>
                    <a:pt x="1319847" y="9482950"/>
                  </a:lnTo>
                  <a:lnTo>
                    <a:pt x="1319847" y="9437243"/>
                  </a:lnTo>
                  <a:lnTo>
                    <a:pt x="1301762" y="9437243"/>
                  </a:lnTo>
                  <a:lnTo>
                    <a:pt x="1301762" y="9482950"/>
                  </a:lnTo>
                  <a:lnTo>
                    <a:pt x="994410" y="9482950"/>
                  </a:lnTo>
                  <a:lnTo>
                    <a:pt x="994410" y="9437243"/>
                  </a:lnTo>
                  <a:lnTo>
                    <a:pt x="976325" y="9437243"/>
                  </a:lnTo>
                  <a:lnTo>
                    <a:pt x="976325" y="9482950"/>
                  </a:lnTo>
                  <a:lnTo>
                    <a:pt x="668959" y="9482950"/>
                  </a:lnTo>
                  <a:lnTo>
                    <a:pt x="668959" y="9215666"/>
                  </a:lnTo>
                  <a:lnTo>
                    <a:pt x="650887" y="9215666"/>
                  </a:lnTo>
                  <a:lnTo>
                    <a:pt x="650887" y="9482950"/>
                  </a:lnTo>
                  <a:lnTo>
                    <a:pt x="343522" y="9482950"/>
                  </a:lnTo>
                  <a:lnTo>
                    <a:pt x="343522" y="9175610"/>
                  </a:lnTo>
                  <a:lnTo>
                    <a:pt x="495198" y="9175610"/>
                  </a:lnTo>
                  <a:lnTo>
                    <a:pt x="495198" y="9157830"/>
                  </a:lnTo>
                  <a:lnTo>
                    <a:pt x="325450" y="9157830"/>
                  </a:lnTo>
                  <a:lnTo>
                    <a:pt x="325450" y="9175610"/>
                  </a:lnTo>
                  <a:lnTo>
                    <a:pt x="325450" y="9482950"/>
                  </a:lnTo>
                  <a:lnTo>
                    <a:pt x="18084" y="9482950"/>
                  </a:lnTo>
                  <a:lnTo>
                    <a:pt x="18084" y="9175610"/>
                  </a:lnTo>
                  <a:lnTo>
                    <a:pt x="325450" y="9175610"/>
                  </a:lnTo>
                  <a:lnTo>
                    <a:pt x="325450" y="9157830"/>
                  </a:lnTo>
                  <a:lnTo>
                    <a:pt x="18084" y="9157830"/>
                  </a:lnTo>
                  <a:lnTo>
                    <a:pt x="18084" y="8850490"/>
                  </a:lnTo>
                  <a:lnTo>
                    <a:pt x="325450" y="8850490"/>
                  </a:lnTo>
                  <a:lnTo>
                    <a:pt x="325450" y="9157513"/>
                  </a:lnTo>
                  <a:lnTo>
                    <a:pt x="343522" y="9157513"/>
                  </a:lnTo>
                  <a:lnTo>
                    <a:pt x="343522" y="8850490"/>
                  </a:lnTo>
                  <a:lnTo>
                    <a:pt x="495198" y="8850490"/>
                  </a:lnTo>
                  <a:lnTo>
                    <a:pt x="495198" y="8832710"/>
                  </a:lnTo>
                  <a:lnTo>
                    <a:pt x="18084" y="8832710"/>
                  </a:lnTo>
                  <a:lnTo>
                    <a:pt x="18084" y="8524100"/>
                  </a:lnTo>
                  <a:lnTo>
                    <a:pt x="495198" y="8524100"/>
                  </a:lnTo>
                  <a:lnTo>
                    <a:pt x="495198" y="8506320"/>
                  </a:lnTo>
                  <a:lnTo>
                    <a:pt x="343522" y="8506320"/>
                  </a:lnTo>
                  <a:lnTo>
                    <a:pt x="343522" y="8199272"/>
                  </a:lnTo>
                  <a:lnTo>
                    <a:pt x="325450" y="8199272"/>
                  </a:lnTo>
                  <a:lnTo>
                    <a:pt x="325450" y="8506320"/>
                  </a:lnTo>
                  <a:lnTo>
                    <a:pt x="18084" y="8506320"/>
                  </a:lnTo>
                  <a:lnTo>
                    <a:pt x="18084" y="8198980"/>
                  </a:lnTo>
                  <a:lnTo>
                    <a:pt x="495198" y="8198980"/>
                  </a:lnTo>
                  <a:lnTo>
                    <a:pt x="495198" y="8190090"/>
                  </a:lnTo>
                  <a:lnTo>
                    <a:pt x="495198" y="8181200"/>
                  </a:lnTo>
                  <a:lnTo>
                    <a:pt x="343522" y="8181200"/>
                  </a:lnTo>
                  <a:lnTo>
                    <a:pt x="343522" y="7864792"/>
                  </a:lnTo>
                  <a:lnTo>
                    <a:pt x="325450" y="7864792"/>
                  </a:lnTo>
                  <a:lnTo>
                    <a:pt x="325450" y="8181200"/>
                  </a:lnTo>
                  <a:lnTo>
                    <a:pt x="9042" y="8181200"/>
                  </a:lnTo>
                  <a:lnTo>
                    <a:pt x="9042" y="8190090"/>
                  </a:lnTo>
                  <a:lnTo>
                    <a:pt x="0" y="8190090"/>
                  </a:lnTo>
                  <a:lnTo>
                    <a:pt x="0" y="819898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82950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949274"/>
                  </a:lnTo>
                  <a:lnTo>
                    <a:pt x="1654327" y="949274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49274"/>
                  </a:lnTo>
                  <a:lnTo>
                    <a:pt x="1979764" y="949274"/>
                  </a:lnTo>
                  <a:lnTo>
                    <a:pt x="1979764" y="669290"/>
                  </a:lnTo>
                  <a:lnTo>
                    <a:pt x="2287130" y="669290"/>
                  </a:lnTo>
                  <a:lnTo>
                    <a:pt x="2287130" y="949274"/>
                  </a:lnTo>
                  <a:lnTo>
                    <a:pt x="2305202" y="949274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49274"/>
                  </a:lnTo>
                  <a:lnTo>
                    <a:pt x="2630640" y="949274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49274"/>
                  </a:lnTo>
                  <a:lnTo>
                    <a:pt x="2956090" y="949274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30" y="18072"/>
                  </a:lnTo>
                  <a:lnTo>
                    <a:pt x="2287130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2472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4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4909184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909184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4909184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4909184" h="10287635">
                  <a:moveTo>
                    <a:pt x="1979764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64" y="10286987"/>
                  </a:lnTo>
                  <a:lnTo>
                    <a:pt x="1979764" y="10160952"/>
                  </a:lnTo>
                  <a:close/>
                </a:path>
                <a:path w="4909184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4909184" h="10287635">
                  <a:moveTo>
                    <a:pt x="2305202" y="10160952"/>
                  </a:moveTo>
                  <a:lnTo>
                    <a:pt x="2287117" y="10160952"/>
                  </a:lnTo>
                  <a:lnTo>
                    <a:pt x="2287117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4909184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909184" h="10287635">
                  <a:moveTo>
                    <a:pt x="2630640" y="10160952"/>
                  </a:moveTo>
                  <a:lnTo>
                    <a:pt x="2612567" y="10160952"/>
                  </a:lnTo>
                  <a:lnTo>
                    <a:pt x="2612567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909184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4" h="10287635">
                  <a:moveTo>
                    <a:pt x="2956090" y="10160952"/>
                  </a:moveTo>
                  <a:lnTo>
                    <a:pt x="2938005" y="10160952"/>
                  </a:lnTo>
                  <a:lnTo>
                    <a:pt x="2938005" y="10286987"/>
                  </a:lnTo>
                  <a:lnTo>
                    <a:pt x="2956090" y="10286987"/>
                  </a:lnTo>
                  <a:lnTo>
                    <a:pt x="2956090" y="10160952"/>
                  </a:lnTo>
                  <a:close/>
                </a:path>
                <a:path w="4909184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4909184" h="10287635">
                  <a:moveTo>
                    <a:pt x="3272485" y="9817443"/>
                  </a:moveTo>
                  <a:lnTo>
                    <a:pt x="2956090" y="9817443"/>
                  </a:lnTo>
                  <a:lnTo>
                    <a:pt x="2956090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67" y="9501035"/>
                  </a:lnTo>
                  <a:lnTo>
                    <a:pt x="2612567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87" y="9501035"/>
                  </a:lnTo>
                  <a:lnTo>
                    <a:pt x="650887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27" y="10287343"/>
                  </a:lnTo>
                  <a:lnTo>
                    <a:pt x="1654327" y="10160343"/>
                  </a:lnTo>
                  <a:lnTo>
                    <a:pt x="3272485" y="10160343"/>
                  </a:lnTo>
                  <a:lnTo>
                    <a:pt x="3272485" y="10142563"/>
                  </a:lnTo>
                  <a:lnTo>
                    <a:pt x="2956090" y="10142563"/>
                  </a:lnTo>
                  <a:lnTo>
                    <a:pt x="2956090" y="9835515"/>
                  </a:lnTo>
                  <a:lnTo>
                    <a:pt x="2938005" y="9835515"/>
                  </a:lnTo>
                  <a:lnTo>
                    <a:pt x="2938005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67" y="9835515"/>
                  </a:lnTo>
                  <a:lnTo>
                    <a:pt x="2612567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27" y="10142563"/>
                  </a:lnTo>
                  <a:lnTo>
                    <a:pt x="1654327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4909184" h="10287635">
                  <a:moveTo>
                    <a:pt x="3272485" y="9482950"/>
                  </a:moveTo>
                  <a:lnTo>
                    <a:pt x="2956090" y="9482950"/>
                  </a:lnTo>
                  <a:lnTo>
                    <a:pt x="2956090" y="9437243"/>
                  </a:lnTo>
                  <a:lnTo>
                    <a:pt x="2938005" y="9437243"/>
                  </a:lnTo>
                  <a:lnTo>
                    <a:pt x="2938005" y="9482950"/>
                  </a:lnTo>
                  <a:lnTo>
                    <a:pt x="2630640" y="9482950"/>
                  </a:lnTo>
                  <a:lnTo>
                    <a:pt x="2630640" y="9437243"/>
                  </a:lnTo>
                  <a:lnTo>
                    <a:pt x="2612567" y="9437243"/>
                  </a:lnTo>
                  <a:lnTo>
                    <a:pt x="2612567" y="9482950"/>
                  </a:lnTo>
                  <a:lnTo>
                    <a:pt x="2305202" y="9482950"/>
                  </a:lnTo>
                  <a:lnTo>
                    <a:pt x="2305202" y="9437243"/>
                  </a:lnTo>
                  <a:lnTo>
                    <a:pt x="2287117" y="9437243"/>
                  </a:lnTo>
                  <a:lnTo>
                    <a:pt x="2287117" y="9482950"/>
                  </a:lnTo>
                  <a:lnTo>
                    <a:pt x="1979764" y="9482950"/>
                  </a:lnTo>
                  <a:lnTo>
                    <a:pt x="1979764" y="9437243"/>
                  </a:lnTo>
                  <a:lnTo>
                    <a:pt x="1961680" y="9437243"/>
                  </a:lnTo>
                  <a:lnTo>
                    <a:pt x="1961680" y="9482950"/>
                  </a:lnTo>
                  <a:lnTo>
                    <a:pt x="1654327" y="9482950"/>
                  </a:lnTo>
                  <a:lnTo>
                    <a:pt x="1654327" y="9437243"/>
                  </a:lnTo>
                  <a:lnTo>
                    <a:pt x="1636242" y="9437243"/>
                  </a:lnTo>
                  <a:lnTo>
                    <a:pt x="1636242" y="9482950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82950"/>
                  </a:lnTo>
                  <a:close/>
                </a:path>
                <a:path w="4909184" h="10287635">
                  <a:moveTo>
                    <a:pt x="4908728" y="0"/>
                  </a:moveTo>
                  <a:lnTo>
                    <a:pt x="3281527" y="0"/>
                  </a:lnTo>
                  <a:lnTo>
                    <a:pt x="3281527" y="8890"/>
                  </a:lnTo>
                  <a:lnTo>
                    <a:pt x="3272485" y="8890"/>
                  </a:lnTo>
                  <a:lnTo>
                    <a:pt x="3272485" y="17780"/>
                  </a:lnTo>
                  <a:lnTo>
                    <a:pt x="3272485" y="325120"/>
                  </a:lnTo>
                  <a:lnTo>
                    <a:pt x="3272485" y="34290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949274"/>
                  </a:lnTo>
                  <a:lnTo>
                    <a:pt x="1654327" y="949274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49274"/>
                  </a:lnTo>
                  <a:lnTo>
                    <a:pt x="1979764" y="949274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49274"/>
                  </a:lnTo>
                  <a:lnTo>
                    <a:pt x="2305202" y="949274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49274"/>
                  </a:lnTo>
                  <a:lnTo>
                    <a:pt x="2630640" y="949274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49274"/>
                  </a:lnTo>
                  <a:lnTo>
                    <a:pt x="2956090" y="949274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949274"/>
                  </a:lnTo>
                  <a:lnTo>
                    <a:pt x="3290570" y="949274"/>
                  </a:lnTo>
                  <a:lnTo>
                    <a:pt x="3290570" y="669290"/>
                  </a:lnTo>
                  <a:lnTo>
                    <a:pt x="4908728" y="669290"/>
                  </a:lnTo>
                  <a:lnTo>
                    <a:pt x="4908728" y="651510"/>
                  </a:lnTo>
                  <a:lnTo>
                    <a:pt x="3290570" y="651510"/>
                  </a:lnTo>
                  <a:lnTo>
                    <a:pt x="3290570" y="342900"/>
                  </a:lnTo>
                  <a:lnTo>
                    <a:pt x="4908728" y="342900"/>
                  </a:lnTo>
                  <a:lnTo>
                    <a:pt x="4908728" y="325120"/>
                  </a:lnTo>
                  <a:lnTo>
                    <a:pt x="4592320" y="325120"/>
                  </a:lnTo>
                  <a:lnTo>
                    <a:pt x="4592320" y="18072"/>
                  </a:lnTo>
                  <a:lnTo>
                    <a:pt x="4574248" y="18072"/>
                  </a:lnTo>
                  <a:lnTo>
                    <a:pt x="4574248" y="325120"/>
                  </a:lnTo>
                  <a:lnTo>
                    <a:pt x="4266882" y="325120"/>
                  </a:lnTo>
                  <a:lnTo>
                    <a:pt x="4266882" y="18072"/>
                  </a:lnTo>
                  <a:lnTo>
                    <a:pt x="4248810" y="18072"/>
                  </a:lnTo>
                  <a:lnTo>
                    <a:pt x="4248810" y="325120"/>
                  </a:lnTo>
                  <a:lnTo>
                    <a:pt x="3941445" y="325120"/>
                  </a:lnTo>
                  <a:lnTo>
                    <a:pt x="3941445" y="18072"/>
                  </a:lnTo>
                  <a:lnTo>
                    <a:pt x="3923360" y="18072"/>
                  </a:lnTo>
                  <a:lnTo>
                    <a:pt x="3923360" y="325120"/>
                  </a:lnTo>
                  <a:lnTo>
                    <a:pt x="3616007" y="325120"/>
                  </a:lnTo>
                  <a:lnTo>
                    <a:pt x="3616007" y="18072"/>
                  </a:lnTo>
                  <a:lnTo>
                    <a:pt x="3597922" y="18072"/>
                  </a:lnTo>
                  <a:lnTo>
                    <a:pt x="3597922" y="325120"/>
                  </a:lnTo>
                  <a:lnTo>
                    <a:pt x="3290570" y="325120"/>
                  </a:lnTo>
                  <a:lnTo>
                    <a:pt x="3290570" y="17780"/>
                  </a:lnTo>
                  <a:lnTo>
                    <a:pt x="4908728" y="17780"/>
                  </a:lnTo>
                  <a:lnTo>
                    <a:pt x="4908728" y="8890"/>
                  </a:lnTo>
                  <a:lnTo>
                    <a:pt x="4908728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44958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3272790" h="10287635">
                  <a:moveTo>
                    <a:pt x="343522" y="668959"/>
                  </a:moveTo>
                  <a:lnTo>
                    <a:pt x="325437" y="668959"/>
                  </a:lnTo>
                  <a:lnTo>
                    <a:pt x="325437" y="949274"/>
                  </a:lnTo>
                  <a:lnTo>
                    <a:pt x="343522" y="949274"/>
                  </a:lnTo>
                  <a:lnTo>
                    <a:pt x="343522" y="668959"/>
                  </a:lnTo>
                  <a:close/>
                </a:path>
                <a:path w="3272790" h="10287635">
                  <a:moveTo>
                    <a:pt x="343522" y="343509"/>
                  </a:moveTo>
                  <a:lnTo>
                    <a:pt x="325437" y="343509"/>
                  </a:lnTo>
                  <a:lnTo>
                    <a:pt x="325437" y="650875"/>
                  </a:lnTo>
                  <a:lnTo>
                    <a:pt x="343522" y="650875"/>
                  </a:lnTo>
                  <a:lnTo>
                    <a:pt x="343522" y="343509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668959"/>
                  </a:moveTo>
                  <a:lnTo>
                    <a:pt x="650875" y="668959"/>
                  </a:lnTo>
                  <a:lnTo>
                    <a:pt x="650875" y="949274"/>
                  </a:lnTo>
                  <a:lnTo>
                    <a:pt x="668959" y="949274"/>
                  </a:lnTo>
                  <a:lnTo>
                    <a:pt x="668959" y="668959"/>
                  </a:lnTo>
                  <a:close/>
                </a:path>
                <a:path w="3272790" h="10287635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668959"/>
                  </a:moveTo>
                  <a:lnTo>
                    <a:pt x="976325" y="668959"/>
                  </a:lnTo>
                  <a:lnTo>
                    <a:pt x="976325" y="949274"/>
                  </a:lnTo>
                  <a:lnTo>
                    <a:pt x="994397" y="949274"/>
                  </a:lnTo>
                  <a:lnTo>
                    <a:pt x="994397" y="668959"/>
                  </a:lnTo>
                  <a:close/>
                </a:path>
                <a:path w="3272790" h="10287635">
                  <a:moveTo>
                    <a:pt x="994397" y="343509"/>
                  </a:moveTo>
                  <a:lnTo>
                    <a:pt x="976325" y="343509"/>
                  </a:lnTo>
                  <a:lnTo>
                    <a:pt x="976325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3272790" h="10287635">
                  <a:moveTo>
                    <a:pt x="1319834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3272790" h="10287635">
                  <a:moveTo>
                    <a:pt x="1319834" y="668959"/>
                  </a:moveTo>
                  <a:lnTo>
                    <a:pt x="1301762" y="668959"/>
                  </a:lnTo>
                  <a:lnTo>
                    <a:pt x="1301762" y="949274"/>
                  </a:lnTo>
                  <a:lnTo>
                    <a:pt x="1319834" y="949274"/>
                  </a:lnTo>
                  <a:lnTo>
                    <a:pt x="1319834" y="668959"/>
                  </a:lnTo>
                  <a:close/>
                </a:path>
                <a:path w="3272790" h="10287635">
                  <a:moveTo>
                    <a:pt x="1319834" y="343509"/>
                  </a:moveTo>
                  <a:lnTo>
                    <a:pt x="1301762" y="343509"/>
                  </a:lnTo>
                  <a:lnTo>
                    <a:pt x="1301762" y="650875"/>
                  </a:lnTo>
                  <a:lnTo>
                    <a:pt x="1319834" y="650875"/>
                  </a:lnTo>
                  <a:lnTo>
                    <a:pt x="1319834" y="343509"/>
                  </a:lnTo>
                  <a:close/>
                </a:path>
                <a:path w="3272790" h="10287635">
                  <a:moveTo>
                    <a:pt x="1319834" y="18072"/>
                  </a:moveTo>
                  <a:lnTo>
                    <a:pt x="1301762" y="18072"/>
                  </a:lnTo>
                  <a:lnTo>
                    <a:pt x="1301762" y="325437"/>
                  </a:lnTo>
                  <a:lnTo>
                    <a:pt x="1319834" y="325437"/>
                  </a:lnTo>
                  <a:lnTo>
                    <a:pt x="1319834" y="18072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85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34" y="9817443"/>
                  </a:lnTo>
                  <a:lnTo>
                    <a:pt x="1319834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14" y="10287343"/>
                  </a:lnTo>
                  <a:lnTo>
                    <a:pt x="1654314" y="10160343"/>
                  </a:lnTo>
                  <a:lnTo>
                    <a:pt x="3272485" y="10160343"/>
                  </a:lnTo>
                  <a:lnTo>
                    <a:pt x="3272485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55" y="9835515"/>
                  </a:lnTo>
                  <a:lnTo>
                    <a:pt x="2612555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3272790" h="10287635">
                  <a:moveTo>
                    <a:pt x="3272485" y="9482950"/>
                  </a:moveTo>
                  <a:lnTo>
                    <a:pt x="2956077" y="9482950"/>
                  </a:lnTo>
                  <a:lnTo>
                    <a:pt x="2956077" y="9437243"/>
                  </a:lnTo>
                  <a:lnTo>
                    <a:pt x="2938005" y="9437243"/>
                  </a:lnTo>
                  <a:lnTo>
                    <a:pt x="2938005" y="9482950"/>
                  </a:lnTo>
                  <a:lnTo>
                    <a:pt x="2630640" y="9482950"/>
                  </a:lnTo>
                  <a:lnTo>
                    <a:pt x="2630640" y="9437243"/>
                  </a:lnTo>
                  <a:lnTo>
                    <a:pt x="2612555" y="9437243"/>
                  </a:lnTo>
                  <a:lnTo>
                    <a:pt x="2612555" y="9482950"/>
                  </a:lnTo>
                  <a:lnTo>
                    <a:pt x="2305202" y="9482950"/>
                  </a:lnTo>
                  <a:lnTo>
                    <a:pt x="2305202" y="9437243"/>
                  </a:lnTo>
                  <a:lnTo>
                    <a:pt x="2287117" y="9437243"/>
                  </a:lnTo>
                  <a:lnTo>
                    <a:pt x="2287117" y="9482950"/>
                  </a:lnTo>
                  <a:lnTo>
                    <a:pt x="1979764" y="9482950"/>
                  </a:lnTo>
                  <a:lnTo>
                    <a:pt x="1979764" y="9437243"/>
                  </a:lnTo>
                  <a:lnTo>
                    <a:pt x="1961680" y="9437243"/>
                  </a:lnTo>
                  <a:lnTo>
                    <a:pt x="1961680" y="9482950"/>
                  </a:lnTo>
                  <a:lnTo>
                    <a:pt x="1654314" y="9482950"/>
                  </a:lnTo>
                  <a:lnTo>
                    <a:pt x="1654314" y="9437243"/>
                  </a:lnTo>
                  <a:lnTo>
                    <a:pt x="1636242" y="9437243"/>
                  </a:lnTo>
                  <a:lnTo>
                    <a:pt x="1636242" y="9482950"/>
                  </a:lnTo>
                  <a:lnTo>
                    <a:pt x="1319834" y="9482950"/>
                  </a:lnTo>
                  <a:lnTo>
                    <a:pt x="1319834" y="9437243"/>
                  </a:lnTo>
                  <a:lnTo>
                    <a:pt x="1301762" y="9437243"/>
                  </a:lnTo>
                  <a:lnTo>
                    <a:pt x="1301762" y="9482950"/>
                  </a:lnTo>
                  <a:lnTo>
                    <a:pt x="994397" y="9482950"/>
                  </a:lnTo>
                  <a:lnTo>
                    <a:pt x="994397" y="9437243"/>
                  </a:lnTo>
                  <a:lnTo>
                    <a:pt x="976325" y="9437243"/>
                  </a:lnTo>
                  <a:lnTo>
                    <a:pt x="976325" y="9482950"/>
                  </a:lnTo>
                  <a:lnTo>
                    <a:pt x="668959" y="9482950"/>
                  </a:lnTo>
                  <a:lnTo>
                    <a:pt x="668959" y="9437243"/>
                  </a:lnTo>
                  <a:lnTo>
                    <a:pt x="650875" y="9437243"/>
                  </a:lnTo>
                  <a:lnTo>
                    <a:pt x="650875" y="9482950"/>
                  </a:lnTo>
                  <a:lnTo>
                    <a:pt x="343522" y="9482950"/>
                  </a:lnTo>
                  <a:lnTo>
                    <a:pt x="343522" y="9437243"/>
                  </a:lnTo>
                  <a:lnTo>
                    <a:pt x="325437" y="9437243"/>
                  </a:lnTo>
                  <a:lnTo>
                    <a:pt x="325437" y="9482950"/>
                  </a:lnTo>
                  <a:lnTo>
                    <a:pt x="18084" y="9482950"/>
                  </a:lnTo>
                  <a:lnTo>
                    <a:pt x="18084" y="9437243"/>
                  </a:lnTo>
                  <a:lnTo>
                    <a:pt x="0" y="9437243"/>
                  </a:lnTo>
                  <a:lnTo>
                    <a:pt x="0" y="9482950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85" y="9500730"/>
                  </a:lnTo>
                  <a:lnTo>
                    <a:pt x="3272485" y="9482950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949274"/>
                  </a:lnTo>
                  <a:lnTo>
                    <a:pt x="1654314" y="949274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49274"/>
                  </a:lnTo>
                  <a:lnTo>
                    <a:pt x="1979764" y="949274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49274"/>
                  </a:lnTo>
                  <a:lnTo>
                    <a:pt x="2305202" y="949274"/>
                  </a:lnTo>
                  <a:lnTo>
                    <a:pt x="2305202" y="669290"/>
                  </a:lnTo>
                  <a:lnTo>
                    <a:pt x="2612555" y="669290"/>
                  </a:lnTo>
                  <a:lnTo>
                    <a:pt x="2612555" y="949274"/>
                  </a:lnTo>
                  <a:lnTo>
                    <a:pt x="2630640" y="949274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49274"/>
                  </a:lnTo>
                  <a:lnTo>
                    <a:pt x="2956077" y="949274"/>
                  </a:lnTo>
                  <a:lnTo>
                    <a:pt x="2956077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506638" y="11"/>
              <a:ext cx="4583430" cy="10287635"/>
            </a:xfrm>
            <a:custGeom>
              <a:avLst/>
              <a:gdLst/>
              <a:ahLst/>
              <a:cxnLst/>
              <a:rect l="l" t="t" r="r" b="b"/>
              <a:pathLst>
                <a:path w="4583430" h="10287635">
                  <a:moveTo>
                    <a:pt x="18084" y="10160952"/>
                  </a:moveTo>
                  <a:lnTo>
                    <a:pt x="0" y="10160952"/>
                  </a:lnTo>
                  <a:lnTo>
                    <a:pt x="0" y="10286987"/>
                  </a:lnTo>
                  <a:lnTo>
                    <a:pt x="18084" y="10286987"/>
                  </a:lnTo>
                  <a:lnTo>
                    <a:pt x="18084" y="10160952"/>
                  </a:lnTo>
                  <a:close/>
                </a:path>
                <a:path w="4583430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458343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583430" h="10287635">
                  <a:moveTo>
                    <a:pt x="668959" y="9835515"/>
                  </a:moveTo>
                  <a:lnTo>
                    <a:pt x="650875" y="9835515"/>
                  </a:lnTo>
                  <a:lnTo>
                    <a:pt x="650875" y="10142880"/>
                  </a:lnTo>
                  <a:lnTo>
                    <a:pt x="668959" y="10142880"/>
                  </a:lnTo>
                  <a:lnTo>
                    <a:pt x="668959" y="9835515"/>
                  </a:lnTo>
                  <a:close/>
                </a:path>
                <a:path w="4583430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4583430" h="10287635">
                  <a:moveTo>
                    <a:pt x="994397" y="9835515"/>
                  </a:moveTo>
                  <a:lnTo>
                    <a:pt x="976325" y="9835515"/>
                  </a:lnTo>
                  <a:lnTo>
                    <a:pt x="976325" y="10142880"/>
                  </a:lnTo>
                  <a:lnTo>
                    <a:pt x="994397" y="10142880"/>
                  </a:lnTo>
                  <a:lnTo>
                    <a:pt x="994397" y="9835515"/>
                  </a:lnTo>
                  <a:close/>
                </a:path>
                <a:path w="4583430" h="10287635">
                  <a:moveTo>
                    <a:pt x="1654314" y="10160952"/>
                  </a:moveTo>
                  <a:lnTo>
                    <a:pt x="1636242" y="10160952"/>
                  </a:lnTo>
                  <a:lnTo>
                    <a:pt x="1636242" y="10286987"/>
                  </a:lnTo>
                  <a:lnTo>
                    <a:pt x="1654314" y="10286987"/>
                  </a:lnTo>
                  <a:lnTo>
                    <a:pt x="1654314" y="10160952"/>
                  </a:lnTo>
                  <a:close/>
                </a:path>
                <a:path w="4583430" h="10287635">
                  <a:moveTo>
                    <a:pt x="1654314" y="343509"/>
                  </a:moveTo>
                  <a:lnTo>
                    <a:pt x="1636242" y="343509"/>
                  </a:lnTo>
                  <a:lnTo>
                    <a:pt x="1636242" y="650875"/>
                  </a:lnTo>
                  <a:lnTo>
                    <a:pt x="1654314" y="650875"/>
                  </a:lnTo>
                  <a:lnTo>
                    <a:pt x="1654314" y="343509"/>
                  </a:lnTo>
                  <a:close/>
                </a:path>
                <a:path w="4583430" h="10287635">
                  <a:moveTo>
                    <a:pt x="1979764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64" y="10286987"/>
                  </a:lnTo>
                  <a:lnTo>
                    <a:pt x="1979764" y="10160952"/>
                  </a:lnTo>
                  <a:close/>
                </a:path>
                <a:path w="458343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4583430" h="10287635">
                  <a:moveTo>
                    <a:pt x="2305202" y="10160952"/>
                  </a:moveTo>
                  <a:lnTo>
                    <a:pt x="2287117" y="10160952"/>
                  </a:lnTo>
                  <a:lnTo>
                    <a:pt x="2287117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4583430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583430" h="10287635">
                  <a:moveTo>
                    <a:pt x="2630640" y="10160952"/>
                  </a:moveTo>
                  <a:lnTo>
                    <a:pt x="2612555" y="10160952"/>
                  </a:lnTo>
                  <a:lnTo>
                    <a:pt x="2612555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583430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583430" h="10287635">
                  <a:moveTo>
                    <a:pt x="2947035" y="9817443"/>
                  </a:move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54314" y="9817443"/>
                  </a:lnTo>
                  <a:lnTo>
                    <a:pt x="1654314" y="9501035"/>
                  </a:lnTo>
                  <a:lnTo>
                    <a:pt x="1636242" y="9501035"/>
                  </a:lnTo>
                  <a:lnTo>
                    <a:pt x="1636242" y="9817443"/>
                  </a:lnTo>
                  <a:lnTo>
                    <a:pt x="1319834" y="9817443"/>
                  </a:lnTo>
                  <a:lnTo>
                    <a:pt x="1319834" y="9826333"/>
                  </a:lnTo>
                  <a:lnTo>
                    <a:pt x="1310805" y="9826333"/>
                  </a:lnTo>
                  <a:lnTo>
                    <a:pt x="1310805" y="9835223"/>
                  </a:lnTo>
                  <a:lnTo>
                    <a:pt x="1310805" y="10142563"/>
                  </a:lnTo>
                  <a:lnTo>
                    <a:pt x="1310805" y="10160343"/>
                  </a:lnTo>
                  <a:lnTo>
                    <a:pt x="1310805" y="10287343"/>
                  </a:lnTo>
                  <a:lnTo>
                    <a:pt x="1328877" y="10287343"/>
                  </a:lnTo>
                  <a:lnTo>
                    <a:pt x="1328877" y="10160343"/>
                  </a:lnTo>
                  <a:lnTo>
                    <a:pt x="2947035" y="10160343"/>
                  </a:lnTo>
                  <a:lnTo>
                    <a:pt x="2947035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55" y="9835515"/>
                  </a:lnTo>
                  <a:lnTo>
                    <a:pt x="2612555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515"/>
                  </a:lnTo>
                  <a:lnTo>
                    <a:pt x="1636242" y="9835515"/>
                  </a:lnTo>
                  <a:lnTo>
                    <a:pt x="1636242" y="10142563"/>
                  </a:lnTo>
                  <a:lnTo>
                    <a:pt x="1328877" y="10142563"/>
                  </a:lnTo>
                  <a:lnTo>
                    <a:pt x="1328877" y="9835223"/>
                  </a:lnTo>
                  <a:lnTo>
                    <a:pt x="2947035" y="9835223"/>
                  </a:lnTo>
                  <a:lnTo>
                    <a:pt x="2947035" y="9826333"/>
                  </a:lnTo>
                  <a:lnTo>
                    <a:pt x="2947035" y="9817443"/>
                  </a:lnTo>
                  <a:close/>
                </a:path>
                <a:path w="4583430" h="10287635">
                  <a:moveTo>
                    <a:pt x="2947035" y="9482950"/>
                  </a:moveTo>
                  <a:lnTo>
                    <a:pt x="2630640" y="9482950"/>
                  </a:lnTo>
                  <a:lnTo>
                    <a:pt x="2630640" y="9437243"/>
                  </a:lnTo>
                  <a:lnTo>
                    <a:pt x="2612555" y="9437243"/>
                  </a:lnTo>
                  <a:lnTo>
                    <a:pt x="2612555" y="9482950"/>
                  </a:lnTo>
                  <a:lnTo>
                    <a:pt x="2305202" y="9482950"/>
                  </a:lnTo>
                  <a:lnTo>
                    <a:pt x="2305202" y="9437243"/>
                  </a:lnTo>
                  <a:lnTo>
                    <a:pt x="2287117" y="9437243"/>
                  </a:lnTo>
                  <a:lnTo>
                    <a:pt x="2287117" y="9482950"/>
                  </a:lnTo>
                  <a:lnTo>
                    <a:pt x="1979764" y="9482950"/>
                  </a:lnTo>
                  <a:lnTo>
                    <a:pt x="1979764" y="9437243"/>
                  </a:lnTo>
                  <a:lnTo>
                    <a:pt x="1961680" y="9437243"/>
                  </a:lnTo>
                  <a:lnTo>
                    <a:pt x="1961680" y="9482950"/>
                  </a:lnTo>
                  <a:lnTo>
                    <a:pt x="1654314" y="9482950"/>
                  </a:lnTo>
                  <a:lnTo>
                    <a:pt x="1654314" y="9437243"/>
                  </a:lnTo>
                  <a:lnTo>
                    <a:pt x="1636242" y="9437243"/>
                  </a:lnTo>
                  <a:lnTo>
                    <a:pt x="1636242" y="9482950"/>
                  </a:lnTo>
                  <a:lnTo>
                    <a:pt x="1328877" y="9482950"/>
                  </a:lnTo>
                  <a:lnTo>
                    <a:pt x="1328877" y="9437243"/>
                  </a:lnTo>
                  <a:lnTo>
                    <a:pt x="1310805" y="9437243"/>
                  </a:lnTo>
                  <a:lnTo>
                    <a:pt x="1310805" y="9482950"/>
                  </a:lnTo>
                  <a:lnTo>
                    <a:pt x="1310805" y="9500730"/>
                  </a:lnTo>
                  <a:lnTo>
                    <a:pt x="1310805" y="9816960"/>
                  </a:lnTo>
                  <a:lnTo>
                    <a:pt x="1328877" y="9816960"/>
                  </a:lnTo>
                  <a:lnTo>
                    <a:pt x="1328877" y="9500730"/>
                  </a:lnTo>
                  <a:lnTo>
                    <a:pt x="2947035" y="9500730"/>
                  </a:lnTo>
                  <a:lnTo>
                    <a:pt x="2947035" y="9482950"/>
                  </a:lnTo>
                  <a:close/>
                </a:path>
                <a:path w="4583430" h="10287635">
                  <a:moveTo>
                    <a:pt x="2947035" y="0"/>
                  </a:moveTo>
                  <a:lnTo>
                    <a:pt x="1319834" y="0"/>
                  </a:lnTo>
                  <a:lnTo>
                    <a:pt x="1319834" y="8890"/>
                  </a:lnTo>
                  <a:lnTo>
                    <a:pt x="1310805" y="8890"/>
                  </a:lnTo>
                  <a:lnTo>
                    <a:pt x="1310805" y="949274"/>
                  </a:lnTo>
                  <a:lnTo>
                    <a:pt x="1328877" y="949274"/>
                  </a:lnTo>
                  <a:lnTo>
                    <a:pt x="1328877" y="669290"/>
                  </a:lnTo>
                  <a:lnTo>
                    <a:pt x="1636242" y="669290"/>
                  </a:lnTo>
                  <a:lnTo>
                    <a:pt x="1636242" y="949274"/>
                  </a:lnTo>
                  <a:lnTo>
                    <a:pt x="1654314" y="949274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49274"/>
                  </a:lnTo>
                  <a:lnTo>
                    <a:pt x="1979764" y="949274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49274"/>
                  </a:lnTo>
                  <a:lnTo>
                    <a:pt x="2305202" y="949274"/>
                  </a:lnTo>
                  <a:lnTo>
                    <a:pt x="2305202" y="669290"/>
                  </a:lnTo>
                  <a:lnTo>
                    <a:pt x="2612555" y="669290"/>
                  </a:lnTo>
                  <a:lnTo>
                    <a:pt x="2612555" y="949274"/>
                  </a:lnTo>
                  <a:lnTo>
                    <a:pt x="2630640" y="949274"/>
                  </a:lnTo>
                  <a:lnTo>
                    <a:pt x="2630640" y="669290"/>
                  </a:lnTo>
                  <a:lnTo>
                    <a:pt x="2947035" y="669290"/>
                  </a:lnTo>
                  <a:lnTo>
                    <a:pt x="2947035" y="651510"/>
                  </a:lnTo>
                  <a:lnTo>
                    <a:pt x="1328877" y="651510"/>
                  </a:lnTo>
                  <a:lnTo>
                    <a:pt x="1328877" y="342900"/>
                  </a:lnTo>
                  <a:lnTo>
                    <a:pt x="2947035" y="342900"/>
                  </a:lnTo>
                  <a:lnTo>
                    <a:pt x="294703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8072"/>
                  </a:lnTo>
                  <a:lnTo>
                    <a:pt x="1636242" y="18072"/>
                  </a:lnTo>
                  <a:lnTo>
                    <a:pt x="1636242" y="325120"/>
                  </a:lnTo>
                  <a:lnTo>
                    <a:pt x="1328877" y="325120"/>
                  </a:lnTo>
                  <a:lnTo>
                    <a:pt x="1328877" y="17780"/>
                  </a:lnTo>
                  <a:lnTo>
                    <a:pt x="2947035" y="17780"/>
                  </a:lnTo>
                  <a:lnTo>
                    <a:pt x="2947035" y="8890"/>
                  </a:lnTo>
                  <a:lnTo>
                    <a:pt x="2947035" y="0"/>
                  </a:lnTo>
                  <a:close/>
                </a:path>
                <a:path w="4583430" h="10287635">
                  <a:moveTo>
                    <a:pt x="3290557" y="343509"/>
                  </a:moveTo>
                  <a:lnTo>
                    <a:pt x="3272485" y="343509"/>
                  </a:lnTo>
                  <a:lnTo>
                    <a:pt x="3272485" y="650875"/>
                  </a:lnTo>
                  <a:lnTo>
                    <a:pt x="3290557" y="650875"/>
                  </a:lnTo>
                  <a:lnTo>
                    <a:pt x="3290557" y="343509"/>
                  </a:lnTo>
                  <a:close/>
                </a:path>
                <a:path w="4583430" h="10287635">
                  <a:moveTo>
                    <a:pt x="3616007" y="343509"/>
                  </a:moveTo>
                  <a:lnTo>
                    <a:pt x="3597922" y="343509"/>
                  </a:lnTo>
                  <a:lnTo>
                    <a:pt x="3597922" y="650875"/>
                  </a:lnTo>
                  <a:lnTo>
                    <a:pt x="3616007" y="650875"/>
                  </a:lnTo>
                  <a:lnTo>
                    <a:pt x="3616007" y="343509"/>
                  </a:lnTo>
                  <a:close/>
                </a:path>
                <a:path w="4583430" h="10287635">
                  <a:moveTo>
                    <a:pt x="3941445" y="343509"/>
                  </a:moveTo>
                  <a:lnTo>
                    <a:pt x="3923360" y="343509"/>
                  </a:lnTo>
                  <a:lnTo>
                    <a:pt x="3923360" y="650875"/>
                  </a:lnTo>
                  <a:lnTo>
                    <a:pt x="3941445" y="650875"/>
                  </a:lnTo>
                  <a:lnTo>
                    <a:pt x="3941445" y="343509"/>
                  </a:lnTo>
                  <a:close/>
                </a:path>
                <a:path w="4583430" h="10287635">
                  <a:moveTo>
                    <a:pt x="4266882" y="343509"/>
                  </a:moveTo>
                  <a:lnTo>
                    <a:pt x="4248797" y="343509"/>
                  </a:lnTo>
                  <a:lnTo>
                    <a:pt x="4248797" y="650875"/>
                  </a:lnTo>
                  <a:lnTo>
                    <a:pt x="4266882" y="650875"/>
                  </a:lnTo>
                  <a:lnTo>
                    <a:pt x="4266882" y="343509"/>
                  </a:lnTo>
                  <a:close/>
                </a:path>
                <a:path w="4583430" h="10287635">
                  <a:moveTo>
                    <a:pt x="4583277" y="9482950"/>
                  </a:moveTo>
                  <a:lnTo>
                    <a:pt x="2965119" y="9482950"/>
                  </a:lnTo>
                  <a:lnTo>
                    <a:pt x="2965119" y="9437243"/>
                  </a:lnTo>
                  <a:lnTo>
                    <a:pt x="2947047" y="9437243"/>
                  </a:lnTo>
                  <a:lnTo>
                    <a:pt x="2947047" y="9482950"/>
                  </a:lnTo>
                  <a:lnTo>
                    <a:pt x="2947047" y="9500730"/>
                  </a:lnTo>
                  <a:lnTo>
                    <a:pt x="2947047" y="9816960"/>
                  </a:lnTo>
                  <a:lnTo>
                    <a:pt x="2965119" y="9816960"/>
                  </a:lnTo>
                  <a:lnTo>
                    <a:pt x="2965119" y="9500730"/>
                  </a:lnTo>
                  <a:lnTo>
                    <a:pt x="4583277" y="9500730"/>
                  </a:lnTo>
                  <a:lnTo>
                    <a:pt x="4583277" y="9482950"/>
                  </a:lnTo>
                  <a:close/>
                </a:path>
                <a:path w="4583430" h="10287635">
                  <a:moveTo>
                    <a:pt x="4583277" y="0"/>
                  </a:moveTo>
                  <a:lnTo>
                    <a:pt x="2956077" y="0"/>
                  </a:lnTo>
                  <a:lnTo>
                    <a:pt x="2956077" y="8890"/>
                  </a:lnTo>
                  <a:lnTo>
                    <a:pt x="2947047" y="8890"/>
                  </a:lnTo>
                  <a:lnTo>
                    <a:pt x="2947047" y="949274"/>
                  </a:lnTo>
                  <a:lnTo>
                    <a:pt x="2965119" y="949274"/>
                  </a:lnTo>
                  <a:lnTo>
                    <a:pt x="2965119" y="669290"/>
                  </a:lnTo>
                  <a:lnTo>
                    <a:pt x="3272485" y="669290"/>
                  </a:lnTo>
                  <a:lnTo>
                    <a:pt x="3272485" y="949274"/>
                  </a:lnTo>
                  <a:lnTo>
                    <a:pt x="3290557" y="949274"/>
                  </a:lnTo>
                  <a:lnTo>
                    <a:pt x="3290557" y="669290"/>
                  </a:lnTo>
                  <a:lnTo>
                    <a:pt x="3597922" y="669290"/>
                  </a:lnTo>
                  <a:lnTo>
                    <a:pt x="3597922" y="949274"/>
                  </a:lnTo>
                  <a:lnTo>
                    <a:pt x="3616007" y="949274"/>
                  </a:lnTo>
                  <a:lnTo>
                    <a:pt x="3616007" y="669290"/>
                  </a:lnTo>
                  <a:lnTo>
                    <a:pt x="3923360" y="669290"/>
                  </a:lnTo>
                  <a:lnTo>
                    <a:pt x="3923360" y="949274"/>
                  </a:lnTo>
                  <a:lnTo>
                    <a:pt x="3941445" y="949274"/>
                  </a:lnTo>
                  <a:lnTo>
                    <a:pt x="3941445" y="669290"/>
                  </a:lnTo>
                  <a:lnTo>
                    <a:pt x="4248797" y="669290"/>
                  </a:lnTo>
                  <a:lnTo>
                    <a:pt x="4248797" y="949274"/>
                  </a:lnTo>
                  <a:lnTo>
                    <a:pt x="4266882" y="949274"/>
                  </a:lnTo>
                  <a:lnTo>
                    <a:pt x="4266882" y="669290"/>
                  </a:lnTo>
                  <a:lnTo>
                    <a:pt x="4583277" y="669290"/>
                  </a:lnTo>
                  <a:lnTo>
                    <a:pt x="4583277" y="651510"/>
                  </a:lnTo>
                  <a:lnTo>
                    <a:pt x="2965119" y="651510"/>
                  </a:lnTo>
                  <a:lnTo>
                    <a:pt x="2965119" y="342900"/>
                  </a:lnTo>
                  <a:lnTo>
                    <a:pt x="4583277" y="342900"/>
                  </a:lnTo>
                  <a:lnTo>
                    <a:pt x="4583277" y="325120"/>
                  </a:lnTo>
                  <a:lnTo>
                    <a:pt x="4266882" y="325120"/>
                  </a:lnTo>
                  <a:lnTo>
                    <a:pt x="4266882" y="18072"/>
                  </a:lnTo>
                  <a:lnTo>
                    <a:pt x="4248797" y="18072"/>
                  </a:lnTo>
                  <a:lnTo>
                    <a:pt x="4248797" y="325120"/>
                  </a:lnTo>
                  <a:lnTo>
                    <a:pt x="3941445" y="325120"/>
                  </a:lnTo>
                  <a:lnTo>
                    <a:pt x="3941445" y="18072"/>
                  </a:lnTo>
                  <a:lnTo>
                    <a:pt x="3923360" y="18072"/>
                  </a:lnTo>
                  <a:lnTo>
                    <a:pt x="3923360" y="325120"/>
                  </a:lnTo>
                  <a:lnTo>
                    <a:pt x="3616007" y="325120"/>
                  </a:lnTo>
                  <a:lnTo>
                    <a:pt x="3616007" y="18072"/>
                  </a:lnTo>
                  <a:lnTo>
                    <a:pt x="3597922" y="18072"/>
                  </a:lnTo>
                  <a:lnTo>
                    <a:pt x="3597922" y="325120"/>
                  </a:lnTo>
                  <a:lnTo>
                    <a:pt x="3290557" y="325120"/>
                  </a:lnTo>
                  <a:lnTo>
                    <a:pt x="3290557" y="18072"/>
                  </a:lnTo>
                  <a:lnTo>
                    <a:pt x="3272485" y="18072"/>
                  </a:lnTo>
                  <a:lnTo>
                    <a:pt x="3272485" y="325120"/>
                  </a:lnTo>
                  <a:lnTo>
                    <a:pt x="2965119" y="325120"/>
                  </a:lnTo>
                  <a:lnTo>
                    <a:pt x="2965119" y="17780"/>
                  </a:lnTo>
                  <a:lnTo>
                    <a:pt x="4583277" y="17780"/>
                  </a:lnTo>
                  <a:lnTo>
                    <a:pt x="4583277" y="8890"/>
                  </a:lnTo>
                  <a:lnTo>
                    <a:pt x="4583277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453685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4" h="10287635">
                  <a:moveTo>
                    <a:pt x="18072" y="9500730"/>
                  </a:moveTo>
                  <a:lnTo>
                    <a:pt x="0" y="9500730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close/>
                </a:path>
                <a:path w="4909184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4909184" h="10287635">
                  <a:moveTo>
                    <a:pt x="343509" y="9437243"/>
                  </a:moveTo>
                  <a:lnTo>
                    <a:pt x="325437" y="9437243"/>
                  </a:lnTo>
                  <a:lnTo>
                    <a:pt x="325437" y="9482963"/>
                  </a:lnTo>
                  <a:lnTo>
                    <a:pt x="343509" y="9482963"/>
                  </a:lnTo>
                  <a:lnTo>
                    <a:pt x="343509" y="9437243"/>
                  </a:lnTo>
                  <a:close/>
                </a:path>
                <a:path w="4909184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909184" h="10287635">
                  <a:moveTo>
                    <a:pt x="668959" y="9437243"/>
                  </a:moveTo>
                  <a:lnTo>
                    <a:pt x="650875" y="9437243"/>
                  </a:lnTo>
                  <a:lnTo>
                    <a:pt x="650875" y="9482963"/>
                  </a:lnTo>
                  <a:lnTo>
                    <a:pt x="668959" y="9482963"/>
                  </a:lnTo>
                  <a:lnTo>
                    <a:pt x="668959" y="9437243"/>
                  </a:lnTo>
                  <a:close/>
                </a:path>
                <a:path w="4909184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4909184" h="10287635">
                  <a:moveTo>
                    <a:pt x="994397" y="9437243"/>
                  </a:moveTo>
                  <a:lnTo>
                    <a:pt x="976312" y="9437243"/>
                  </a:lnTo>
                  <a:lnTo>
                    <a:pt x="976312" y="9482963"/>
                  </a:lnTo>
                  <a:lnTo>
                    <a:pt x="994397" y="9482963"/>
                  </a:lnTo>
                  <a:lnTo>
                    <a:pt x="994397" y="9437243"/>
                  </a:lnTo>
                  <a:close/>
                </a:path>
                <a:path w="4909184" h="10287635">
                  <a:moveTo>
                    <a:pt x="1319834" y="10160952"/>
                  </a:moveTo>
                  <a:lnTo>
                    <a:pt x="1301750" y="10160952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4909184" h="10287635">
                  <a:moveTo>
                    <a:pt x="1319834" y="9437243"/>
                  </a:moveTo>
                  <a:lnTo>
                    <a:pt x="1301750" y="9437243"/>
                  </a:lnTo>
                  <a:lnTo>
                    <a:pt x="1301750" y="9482963"/>
                  </a:lnTo>
                  <a:lnTo>
                    <a:pt x="1319834" y="9482963"/>
                  </a:lnTo>
                  <a:lnTo>
                    <a:pt x="1319834" y="9437243"/>
                  </a:lnTo>
                  <a:close/>
                </a:path>
                <a:path w="4909184" h="10287635">
                  <a:moveTo>
                    <a:pt x="1979752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52" y="10286987"/>
                  </a:lnTo>
                  <a:lnTo>
                    <a:pt x="1979752" y="10160952"/>
                  </a:lnTo>
                  <a:close/>
                </a:path>
                <a:path w="4909184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4909184" h="10287635">
                  <a:moveTo>
                    <a:pt x="2305189" y="10160952"/>
                  </a:moveTo>
                  <a:lnTo>
                    <a:pt x="2287117" y="10160952"/>
                  </a:lnTo>
                  <a:lnTo>
                    <a:pt x="2287117" y="10286987"/>
                  </a:lnTo>
                  <a:lnTo>
                    <a:pt x="2305189" y="10286987"/>
                  </a:lnTo>
                  <a:lnTo>
                    <a:pt x="2305189" y="10160952"/>
                  </a:lnTo>
                  <a:close/>
                </a:path>
                <a:path w="4909184" h="10287635">
                  <a:moveTo>
                    <a:pt x="2305189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189" y="650875"/>
                  </a:lnTo>
                  <a:lnTo>
                    <a:pt x="2305189" y="343509"/>
                  </a:lnTo>
                  <a:close/>
                </a:path>
                <a:path w="4909184" h="10287635">
                  <a:moveTo>
                    <a:pt x="2630640" y="10160952"/>
                  </a:moveTo>
                  <a:lnTo>
                    <a:pt x="2612555" y="10160952"/>
                  </a:lnTo>
                  <a:lnTo>
                    <a:pt x="2612555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909184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4" h="10287635">
                  <a:moveTo>
                    <a:pt x="2956077" y="10160952"/>
                  </a:moveTo>
                  <a:lnTo>
                    <a:pt x="2937992" y="10160952"/>
                  </a:lnTo>
                  <a:lnTo>
                    <a:pt x="2937992" y="10286987"/>
                  </a:lnTo>
                  <a:lnTo>
                    <a:pt x="2956077" y="10286987"/>
                  </a:lnTo>
                  <a:lnTo>
                    <a:pt x="2956077" y="10160952"/>
                  </a:lnTo>
                  <a:close/>
                </a:path>
                <a:path w="4909184" h="10287635">
                  <a:moveTo>
                    <a:pt x="2956077" y="343509"/>
                  </a:moveTo>
                  <a:lnTo>
                    <a:pt x="2937992" y="343509"/>
                  </a:lnTo>
                  <a:lnTo>
                    <a:pt x="2937992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4909184" h="10287635">
                  <a:moveTo>
                    <a:pt x="3272472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7992" y="9501035"/>
                  </a:lnTo>
                  <a:lnTo>
                    <a:pt x="2937992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189" y="9817443"/>
                  </a:lnTo>
                  <a:lnTo>
                    <a:pt x="2305189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72" y="9817443"/>
                  </a:lnTo>
                  <a:lnTo>
                    <a:pt x="1645272" y="9826333"/>
                  </a:lnTo>
                  <a:lnTo>
                    <a:pt x="1636229" y="9826333"/>
                  </a:lnTo>
                  <a:lnTo>
                    <a:pt x="1636229" y="983522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287343"/>
                  </a:lnTo>
                  <a:lnTo>
                    <a:pt x="1654314" y="10287343"/>
                  </a:lnTo>
                  <a:lnTo>
                    <a:pt x="1654314" y="10160343"/>
                  </a:lnTo>
                  <a:lnTo>
                    <a:pt x="3272472" y="10160343"/>
                  </a:lnTo>
                  <a:lnTo>
                    <a:pt x="3272472" y="10142563"/>
                  </a:lnTo>
                  <a:lnTo>
                    <a:pt x="2956077" y="10142563"/>
                  </a:lnTo>
                  <a:lnTo>
                    <a:pt x="2956077" y="9835515"/>
                  </a:lnTo>
                  <a:lnTo>
                    <a:pt x="2937992" y="9835515"/>
                  </a:lnTo>
                  <a:lnTo>
                    <a:pt x="2937992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55" y="9835515"/>
                  </a:lnTo>
                  <a:lnTo>
                    <a:pt x="2612555" y="10142563"/>
                  </a:lnTo>
                  <a:lnTo>
                    <a:pt x="2305189" y="10142563"/>
                  </a:lnTo>
                  <a:lnTo>
                    <a:pt x="2305189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52" y="10142563"/>
                  </a:lnTo>
                  <a:lnTo>
                    <a:pt x="1979752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223"/>
                  </a:lnTo>
                  <a:lnTo>
                    <a:pt x="3272472" y="9835223"/>
                  </a:lnTo>
                  <a:lnTo>
                    <a:pt x="3272472" y="9826333"/>
                  </a:lnTo>
                  <a:lnTo>
                    <a:pt x="3272472" y="9817443"/>
                  </a:lnTo>
                  <a:close/>
                </a:path>
                <a:path w="4909184" h="10287635">
                  <a:moveTo>
                    <a:pt x="3272472" y="9482950"/>
                  </a:moveTo>
                  <a:lnTo>
                    <a:pt x="2956077" y="9482950"/>
                  </a:lnTo>
                  <a:lnTo>
                    <a:pt x="2956077" y="9437243"/>
                  </a:lnTo>
                  <a:lnTo>
                    <a:pt x="2937992" y="9437243"/>
                  </a:lnTo>
                  <a:lnTo>
                    <a:pt x="2937992" y="9482950"/>
                  </a:lnTo>
                  <a:lnTo>
                    <a:pt x="2630640" y="9482950"/>
                  </a:lnTo>
                  <a:lnTo>
                    <a:pt x="2630640" y="9437243"/>
                  </a:lnTo>
                  <a:lnTo>
                    <a:pt x="2612555" y="9437243"/>
                  </a:lnTo>
                  <a:lnTo>
                    <a:pt x="2612555" y="9482950"/>
                  </a:lnTo>
                  <a:lnTo>
                    <a:pt x="2305189" y="9482950"/>
                  </a:lnTo>
                  <a:lnTo>
                    <a:pt x="2305189" y="9437243"/>
                  </a:lnTo>
                  <a:lnTo>
                    <a:pt x="2287117" y="9437243"/>
                  </a:lnTo>
                  <a:lnTo>
                    <a:pt x="2287117" y="9482950"/>
                  </a:lnTo>
                  <a:lnTo>
                    <a:pt x="1979752" y="9482950"/>
                  </a:lnTo>
                  <a:lnTo>
                    <a:pt x="1979752" y="9437243"/>
                  </a:lnTo>
                  <a:lnTo>
                    <a:pt x="1961680" y="9437243"/>
                  </a:lnTo>
                  <a:lnTo>
                    <a:pt x="1961680" y="9482950"/>
                  </a:lnTo>
                  <a:lnTo>
                    <a:pt x="1654314" y="9482950"/>
                  </a:lnTo>
                  <a:lnTo>
                    <a:pt x="1654314" y="9437243"/>
                  </a:lnTo>
                  <a:lnTo>
                    <a:pt x="1636229" y="9437243"/>
                  </a:lnTo>
                  <a:lnTo>
                    <a:pt x="1636229" y="9482950"/>
                  </a:lnTo>
                  <a:lnTo>
                    <a:pt x="1636229" y="9500730"/>
                  </a:lnTo>
                  <a:lnTo>
                    <a:pt x="1636229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72" y="9500730"/>
                  </a:lnTo>
                  <a:lnTo>
                    <a:pt x="3272472" y="9482950"/>
                  </a:lnTo>
                  <a:close/>
                </a:path>
                <a:path w="4909184" h="10287635">
                  <a:moveTo>
                    <a:pt x="4908715" y="0"/>
                  </a:moveTo>
                  <a:lnTo>
                    <a:pt x="3281515" y="0"/>
                  </a:lnTo>
                  <a:lnTo>
                    <a:pt x="3281515" y="8890"/>
                  </a:lnTo>
                  <a:lnTo>
                    <a:pt x="3272472" y="8890"/>
                  </a:lnTo>
                  <a:lnTo>
                    <a:pt x="3272472" y="17780"/>
                  </a:lnTo>
                  <a:lnTo>
                    <a:pt x="3272472" y="325120"/>
                  </a:lnTo>
                  <a:lnTo>
                    <a:pt x="3272472" y="34290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189" y="325120"/>
                  </a:lnTo>
                  <a:lnTo>
                    <a:pt x="2305189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lnTo>
                    <a:pt x="1645272" y="0"/>
                  </a:lnTo>
                  <a:lnTo>
                    <a:pt x="1645272" y="8890"/>
                  </a:lnTo>
                  <a:lnTo>
                    <a:pt x="1636229" y="8890"/>
                  </a:lnTo>
                  <a:lnTo>
                    <a:pt x="1636229" y="949274"/>
                  </a:lnTo>
                  <a:lnTo>
                    <a:pt x="1654314" y="949274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49274"/>
                  </a:lnTo>
                  <a:lnTo>
                    <a:pt x="1979752" y="949274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949274"/>
                  </a:lnTo>
                  <a:lnTo>
                    <a:pt x="2305189" y="949274"/>
                  </a:lnTo>
                  <a:lnTo>
                    <a:pt x="2305189" y="669290"/>
                  </a:lnTo>
                  <a:lnTo>
                    <a:pt x="2612555" y="669290"/>
                  </a:lnTo>
                  <a:lnTo>
                    <a:pt x="2612555" y="949274"/>
                  </a:lnTo>
                  <a:lnTo>
                    <a:pt x="2630640" y="949274"/>
                  </a:lnTo>
                  <a:lnTo>
                    <a:pt x="2630640" y="669290"/>
                  </a:lnTo>
                  <a:lnTo>
                    <a:pt x="2937992" y="669290"/>
                  </a:lnTo>
                  <a:lnTo>
                    <a:pt x="2937992" y="949274"/>
                  </a:lnTo>
                  <a:lnTo>
                    <a:pt x="2956077" y="949274"/>
                  </a:lnTo>
                  <a:lnTo>
                    <a:pt x="2956077" y="669290"/>
                  </a:lnTo>
                  <a:lnTo>
                    <a:pt x="3272472" y="669290"/>
                  </a:lnTo>
                  <a:lnTo>
                    <a:pt x="4908715" y="669290"/>
                  </a:lnTo>
                  <a:lnTo>
                    <a:pt x="4908715" y="651510"/>
                  </a:lnTo>
                  <a:lnTo>
                    <a:pt x="3290557" y="651510"/>
                  </a:lnTo>
                  <a:lnTo>
                    <a:pt x="3290557" y="342900"/>
                  </a:lnTo>
                  <a:lnTo>
                    <a:pt x="4908715" y="342900"/>
                  </a:lnTo>
                  <a:lnTo>
                    <a:pt x="4908715" y="325120"/>
                  </a:lnTo>
                  <a:lnTo>
                    <a:pt x="3290557" y="325120"/>
                  </a:lnTo>
                  <a:lnTo>
                    <a:pt x="3290557" y="17780"/>
                  </a:lnTo>
                  <a:lnTo>
                    <a:pt x="4908715" y="17780"/>
                  </a:lnTo>
                  <a:lnTo>
                    <a:pt x="4908715" y="8890"/>
                  </a:lnTo>
                  <a:lnTo>
                    <a:pt x="490871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726158" y="18084"/>
              <a:ext cx="1636395" cy="10269855"/>
            </a:xfrm>
            <a:custGeom>
              <a:avLst/>
              <a:gdLst/>
              <a:ahLst/>
              <a:cxnLst/>
              <a:rect l="l" t="t" r="r" b="b"/>
              <a:pathLst>
                <a:path w="1636394" h="10269855">
                  <a:moveTo>
                    <a:pt x="343522" y="10142880"/>
                  </a:moveTo>
                  <a:lnTo>
                    <a:pt x="325437" y="10142880"/>
                  </a:lnTo>
                  <a:lnTo>
                    <a:pt x="325437" y="10268915"/>
                  </a:lnTo>
                  <a:lnTo>
                    <a:pt x="343522" y="10268915"/>
                  </a:lnTo>
                  <a:lnTo>
                    <a:pt x="343522" y="10142880"/>
                  </a:lnTo>
                  <a:close/>
                </a:path>
                <a:path w="1636394" h="10269855">
                  <a:moveTo>
                    <a:pt x="343522" y="325437"/>
                  </a:moveTo>
                  <a:lnTo>
                    <a:pt x="325437" y="325437"/>
                  </a:lnTo>
                  <a:lnTo>
                    <a:pt x="325437" y="632802"/>
                  </a:lnTo>
                  <a:lnTo>
                    <a:pt x="343522" y="632802"/>
                  </a:lnTo>
                  <a:lnTo>
                    <a:pt x="343522" y="325437"/>
                  </a:lnTo>
                  <a:close/>
                </a:path>
                <a:path w="1636394" h="10269855">
                  <a:moveTo>
                    <a:pt x="343522" y="0"/>
                  </a:moveTo>
                  <a:lnTo>
                    <a:pt x="325437" y="0"/>
                  </a:lnTo>
                  <a:lnTo>
                    <a:pt x="325437" y="307365"/>
                  </a:lnTo>
                  <a:lnTo>
                    <a:pt x="343522" y="307365"/>
                  </a:lnTo>
                  <a:lnTo>
                    <a:pt x="343522" y="0"/>
                  </a:lnTo>
                  <a:close/>
                </a:path>
                <a:path w="1636394" h="10269855">
                  <a:moveTo>
                    <a:pt x="668959" y="10142880"/>
                  </a:moveTo>
                  <a:lnTo>
                    <a:pt x="650887" y="10142880"/>
                  </a:lnTo>
                  <a:lnTo>
                    <a:pt x="650887" y="10268915"/>
                  </a:lnTo>
                  <a:lnTo>
                    <a:pt x="668959" y="10268915"/>
                  </a:lnTo>
                  <a:lnTo>
                    <a:pt x="668959" y="10142880"/>
                  </a:lnTo>
                  <a:close/>
                </a:path>
                <a:path w="1636394" h="10269855">
                  <a:moveTo>
                    <a:pt x="668959" y="325437"/>
                  </a:moveTo>
                  <a:lnTo>
                    <a:pt x="650887" y="325437"/>
                  </a:lnTo>
                  <a:lnTo>
                    <a:pt x="650887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4" h="10269855">
                  <a:moveTo>
                    <a:pt x="668959" y="0"/>
                  </a:moveTo>
                  <a:lnTo>
                    <a:pt x="650887" y="0"/>
                  </a:lnTo>
                  <a:lnTo>
                    <a:pt x="650887" y="307365"/>
                  </a:lnTo>
                  <a:lnTo>
                    <a:pt x="668959" y="307365"/>
                  </a:lnTo>
                  <a:lnTo>
                    <a:pt x="668959" y="0"/>
                  </a:lnTo>
                  <a:close/>
                </a:path>
                <a:path w="1636394" h="10269855">
                  <a:moveTo>
                    <a:pt x="994397" y="10142880"/>
                  </a:moveTo>
                  <a:lnTo>
                    <a:pt x="976325" y="10142880"/>
                  </a:lnTo>
                  <a:lnTo>
                    <a:pt x="976325" y="10268915"/>
                  </a:lnTo>
                  <a:lnTo>
                    <a:pt x="994397" y="10268915"/>
                  </a:lnTo>
                  <a:lnTo>
                    <a:pt x="994397" y="10142880"/>
                  </a:lnTo>
                  <a:close/>
                </a:path>
                <a:path w="1636394" h="10269855">
                  <a:moveTo>
                    <a:pt x="994397" y="325437"/>
                  </a:moveTo>
                  <a:lnTo>
                    <a:pt x="976325" y="325437"/>
                  </a:lnTo>
                  <a:lnTo>
                    <a:pt x="976325" y="632802"/>
                  </a:lnTo>
                  <a:lnTo>
                    <a:pt x="994397" y="632802"/>
                  </a:lnTo>
                  <a:lnTo>
                    <a:pt x="994397" y="325437"/>
                  </a:lnTo>
                  <a:close/>
                </a:path>
                <a:path w="1636394" h="10269855">
                  <a:moveTo>
                    <a:pt x="994397" y="0"/>
                  </a:moveTo>
                  <a:lnTo>
                    <a:pt x="976325" y="0"/>
                  </a:lnTo>
                  <a:lnTo>
                    <a:pt x="976325" y="307365"/>
                  </a:lnTo>
                  <a:lnTo>
                    <a:pt x="994397" y="307365"/>
                  </a:lnTo>
                  <a:lnTo>
                    <a:pt x="994397" y="0"/>
                  </a:lnTo>
                  <a:close/>
                </a:path>
                <a:path w="1636394" h="10269855">
                  <a:moveTo>
                    <a:pt x="1319847" y="10142880"/>
                  </a:moveTo>
                  <a:lnTo>
                    <a:pt x="1301762" y="10142880"/>
                  </a:lnTo>
                  <a:lnTo>
                    <a:pt x="1301762" y="10268915"/>
                  </a:lnTo>
                  <a:lnTo>
                    <a:pt x="1319847" y="10268915"/>
                  </a:lnTo>
                  <a:lnTo>
                    <a:pt x="1319847" y="10142880"/>
                  </a:lnTo>
                  <a:close/>
                </a:path>
                <a:path w="1636394" h="10269855">
                  <a:moveTo>
                    <a:pt x="1319847" y="325437"/>
                  </a:moveTo>
                  <a:lnTo>
                    <a:pt x="1301762" y="325437"/>
                  </a:lnTo>
                  <a:lnTo>
                    <a:pt x="1301762" y="632802"/>
                  </a:lnTo>
                  <a:lnTo>
                    <a:pt x="1319847" y="632802"/>
                  </a:lnTo>
                  <a:lnTo>
                    <a:pt x="1319847" y="325437"/>
                  </a:lnTo>
                  <a:close/>
                </a:path>
                <a:path w="1636394" h="10269855">
                  <a:moveTo>
                    <a:pt x="1319847" y="0"/>
                  </a:moveTo>
                  <a:lnTo>
                    <a:pt x="1301762" y="0"/>
                  </a:lnTo>
                  <a:lnTo>
                    <a:pt x="1301762" y="307365"/>
                  </a:lnTo>
                  <a:lnTo>
                    <a:pt x="1319847" y="307365"/>
                  </a:lnTo>
                  <a:lnTo>
                    <a:pt x="1319847" y="0"/>
                  </a:lnTo>
                  <a:close/>
                </a:path>
                <a:path w="1636394" h="10269855">
                  <a:moveTo>
                    <a:pt x="1636242" y="9799371"/>
                  </a:moveTo>
                  <a:lnTo>
                    <a:pt x="1319847" y="9799371"/>
                  </a:lnTo>
                  <a:lnTo>
                    <a:pt x="1319847" y="9482963"/>
                  </a:lnTo>
                  <a:lnTo>
                    <a:pt x="1301762" y="9482963"/>
                  </a:lnTo>
                  <a:lnTo>
                    <a:pt x="1301762" y="9799371"/>
                  </a:lnTo>
                  <a:lnTo>
                    <a:pt x="994397" y="9799371"/>
                  </a:lnTo>
                  <a:lnTo>
                    <a:pt x="994397" y="9482963"/>
                  </a:lnTo>
                  <a:lnTo>
                    <a:pt x="976325" y="9482963"/>
                  </a:lnTo>
                  <a:lnTo>
                    <a:pt x="976325" y="9799371"/>
                  </a:lnTo>
                  <a:lnTo>
                    <a:pt x="668959" y="9799371"/>
                  </a:lnTo>
                  <a:lnTo>
                    <a:pt x="668959" y="9482963"/>
                  </a:lnTo>
                  <a:lnTo>
                    <a:pt x="650887" y="9482963"/>
                  </a:lnTo>
                  <a:lnTo>
                    <a:pt x="650887" y="9799371"/>
                  </a:lnTo>
                  <a:lnTo>
                    <a:pt x="343522" y="9799371"/>
                  </a:lnTo>
                  <a:lnTo>
                    <a:pt x="343522" y="9482963"/>
                  </a:lnTo>
                  <a:lnTo>
                    <a:pt x="325437" y="9482963"/>
                  </a:lnTo>
                  <a:lnTo>
                    <a:pt x="325437" y="9799371"/>
                  </a:lnTo>
                  <a:lnTo>
                    <a:pt x="9042" y="9799371"/>
                  </a:lnTo>
                  <a:lnTo>
                    <a:pt x="9042" y="9808261"/>
                  </a:lnTo>
                  <a:lnTo>
                    <a:pt x="0" y="9808261"/>
                  </a:lnTo>
                  <a:lnTo>
                    <a:pt x="0" y="9817151"/>
                  </a:lnTo>
                  <a:lnTo>
                    <a:pt x="0" y="10124491"/>
                  </a:lnTo>
                  <a:lnTo>
                    <a:pt x="0" y="10142271"/>
                  </a:lnTo>
                  <a:lnTo>
                    <a:pt x="0" y="10269271"/>
                  </a:lnTo>
                  <a:lnTo>
                    <a:pt x="18084" y="10269271"/>
                  </a:lnTo>
                  <a:lnTo>
                    <a:pt x="18084" y="10142271"/>
                  </a:lnTo>
                  <a:lnTo>
                    <a:pt x="1636242" y="10142271"/>
                  </a:lnTo>
                  <a:lnTo>
                    <a:pt x="1636242" y="10124491"/>
                  </a:lnTo>
                  <a:lnTo>
                    <a:pt x="1319847" y="10124491"/>
                  </a:lnTo>
                  <a:lnTo>
                    <a:pt x="1319847" y="9817443"/>
                  </a:lnTo>
                  <a:lnTo>
                    <a:pt x="1301762" y="9817443"/>
                  </a:lnTo>
                  <a:lnTo>
                    <a:pt x="1301762" y="10124491"/>
                  </a:lnTo>
                  <a:lnTo>
                    <a:pt x="994397" y="10124491"/>
                  </a:lnTo>
                  <a:lnTo>
                    <a:pt x="994397" y="9817443"/>
                  </a:lnTo>
                  <a:lnTo>
                    <a:pt x="976325" y="9817443"/>
                  </a:lnTo>
                  <a:lnTo>
                    <a:pt x="976325" y="10124491"/>
                  </a:lnTo>
                  <a:lnTo>
                    <a:pt x="668959" y="10124491"/>
                  </a:lnTo>
                  <a:lnTo>
                    <a:pt x="668959" y="9817443"/>
                  </a:lnTo>
                  <a:lnTo>
                    <a:pt x="650887" y="9817443"/>
                  </a:lnTo>
                  <a:lnTo>
                    <a:pt x="650887" y="10124491"/>
                  </a:lnTo>
                  <a:lnTo>
                    <a:pt x="343522" y="10124491"/>
                  </a:lnTo>
                  <a:lnTo>
                    <a:pt x="343522" y="9817443"/>
                  </a:lnTo>
                  <a:lnTo>
                    <a:pt x="325437" y="9817443"/>
                  </a:lnTo>
                  <a:lnTo>
                    <a:pt x="325437" y="10124491"/>
                  </a:lnTo>
                  <a:lnTo>
                    <a:pt x="18084" y="10124491"/>
                  </a:lnTo>
                  <a:lnTo>
                    <a:pt x="18084" y="9817151"/>
                  </a:lnTo>
                  <a:lnTo>
                    <a:pt x="1636242" y="9817151"/>
                  </a:lnTo>
                  <a:lnTo>
                    <a:pt x="1636242" y="9808261"/>
                  </a:lnTo>
                  <a:lnTo>
                    <a:pt x="1636242" y="9799371"/>
                  </a:lnTo>
                  <a:close/>
                </a:path>
                <a:path w="1636394" h="10269855">
                  <a:moveTo>
                    <a:pt x="1636242" y="9464878"/>
                  </a:moveTo>
                  <a:lnTo>
                    <a:pt x="1319847" y="9464878"/>
                  </a:lnTo>
                  <a:lnTo>
                    <a:pt x="1319847" y="9419171"/>
                  </a:lnTo>
                  <a:lnTo>
                    <a:pt x="1301762" y="9419171"/>
                  </a:lnTo>
                  <a:lnTo>
                    <a:pt x="1301762" y="9464878"/>
                  </a:lnTo>
                  <a:lnTo>
                    <a:pt x="994397" y="9464878"/>
                  </a:lnTo>
                  <a:lnTo>
                    <a:pt x="994397" y="9419171"/>
                  </a:lnTo>
                  <a:lnTo>
                    <a:pt x="976325" y="9419171"/>
                  </a:lnTo>
                  <a:lnTo>
                    <a:pt x="976325" y="9464878"/>
                  </a:lnTo>
                  <a:lnTo>
                    <a:pt x="668959" y="9464878"/>
                  </a:lnTo>
                  <a:lnTo>
                    <a:pt x="668959" y="9419171"/>
                  </a:lnTo>
                  <a:lnTo>
                    <a:pt x="650887" y="9419171"/>
                  </a:lnTo>
                  <a:lnTo>
                    <a:pt x="650887" y="9464878"/>
                  </a:lnTo>
                  <a:lnTo>
                    <a:pt x="343522" y="9464878"/>
                  </a:lnTo>
                  <a:lnTo>
                    <a:pt x="343522" y="9419171"/>
                  </a:lnTo>
                  <a:lnTo>
                    <a:pt x="325437" y="9419171"/>
                  </a:lnTo>
                  <a:lnTo>
                    <a:pt x="325437" y="9464878"/>
                  </a:lnTo>
                  <a:lnTo>
                    <a:pt x="18084" y="9464878"/>
                  </a:lnTo>
                  <a:lnTo>
                    <a:pt x="18084" y="9419171"/>
                  </a:lnTo>
                  <a:lnTo>
                    <a:pt x="0" y="9419171"/>
                  </a:lnTo>
                  <a:lnTo>
                    <a:pt x="0" y="9464878"/>
                  </a:lnTo>
                  <a:lnTo>
                    <a:pt x="0" y="9482658"/>
                  </a:lnTo>
                  <a:lnTo>
                    <a:pt x="0" y="9798888"/>
                  </a:lnTo>
                  <a:lnTo>
                    <a:pt x="18084" y="9798888"/>
                  </a:lnTo>
                  <a:lnTo>
                    <a:pt x="18084" y="9482658"/>
                  </a:lnTo>
                  <a:lnTo>
                    <a:pt x="1636242" y="9482658"/>
                  </a:lnTo>
                  <a:lnTo>
                    <a:pt x="1636242" y="9464878"/>
                  </a:lnTo>
                  <a:close/>
                </a:path>
                <a:path w="1636394" h="10269855">
                  <a:moveTo>
                    <a:pt x="1636242" y="9139758"/>
                  </a:moveTo>
                  <a:lnTo>
                    <a:pt x="1439735" y="9139758"/>
                  </a:lnTo>
                  <a:lnTo>
                    <a:pt x="1439735" y="9157538"/>
                  </a:lnTo>
                  <a:lnTo>
                    <a:pt x="1636242" y="9157538"/>
                  </a:lnTo>
                  <a:lnTo>
                    <a:pt x="1636242" y="9139758"/>
                  </a:lnTo>
                  <a:close/>
                </a:path>
                <a:path w="1636394" h="10269855">
                  <a:moveTo>
                    <a:pt x="1636242" y="8814638"/>
                  </a:moveTo>
                  <a:lnTo>
                    <a:pt x="1439735" y="8814638"/>
                  </a:lnTo>
                  <a:lnTo>
                    <a:pt x="1439735" y="8832418"/>
                  </a:lnTo>
                  <a:lnTo>
                    <a:pt x="1636242" y="8832418"/>
                  </a:lnTo>
                  <a:lnTo>
                    <a:pt x="1636242" y="8814638"/>
                  </a:lnTo>
                  <a:close/>
                </a:path>
                <a:path w="1636394" h="10269855">
                  <a:moveTo>
                    <a:pt x="1636242" y="8488248"/>
                  </a:moveTo>
                  <a:lnTo>
                    <a:pt x="1439735" y="8488248"/>
                  </a:lnTo>
                  <a:lnTo>
                    <a:pt x="1439735" y="8506028"/>
                  </a:lnTo>
                  <a:lnTo>
                    <a:pt x="1636242" y="8506028"/>
                  </a:lnTo>
                  <a:lnTo>
                    <a:pt x="1636242" y="8488248"/>
                  </a:lnTo>
                  <a:close/>
                </a:path>
                <a:path w="1636394" h="10269855">
                  <a:moveTo>
                    <a:pt x="1636242" y="8163128"/>
                  </a:moveTo>
                  <a:lnTo>
                    <a:pt x="1439735" y="8163128"/>
                  </a:lnTo>
                  <a:lnTo>
                    <a:pt x="1439735" y="8172018"/>
                  </a:lnTo>
                  <a:lnTo>
                    <a:pt x="1439735" y="8180908"/>
                  </a:lnTo>
                  <a:lnTo>
                    <a:pt x="1636242" y="8180908"/>
                  </a:lnTo>
                  <a:lnTo>
                    <a:pt x="1636242" y="8172018"/>
                  </a:lnTo>
                  <a:lnTo>
                    <a:pt x="1636242" y="8163128"/>
                  </a:lnTo>
                  <a:close/>
                </a:path>
                <a:path w="1636394" h="10269855">
                  <a:moveTo>
                    <a:pt x="1636242" y="7828635"/>
                  </a:moveTo>
                  <a:lnTo>
                    <a:pt x="1439735" y="7828635"/>
                  </a:lnTo>
                  <a:lnTo>
                    <a:pt x="1439735" y="7846415"/>
                  </a:lnTo>
                  <a:lnTo>
                    <a:pt x="1636242" y="7846415"/>
                  </a:lnTo>
                  <a:lnTo>
                    <a:pt x="1636242" y="7828635"/>
                  </a:lnTo>
                  <a:close/>
                </a:path>
                <a:path w="1636394" h="10269855">
                  <a:moveTo>
                    <a:pt x="1636242" y="7503515"/>
                  </a:moveTo>
                  <a:lnTo>
                    <a:pt x="1439735" y="7503515"/>
                  </a:lnTo>
                  <a:lnTo>
                    <a:pt x="1439735" y="7521295"/>
                  </a:lnTo>
                  <a:lnTo>
                    <a:pt x="1636242" y="7521295"/>
                  </a:lnTo>
                  <a:lnTo>
                    <a:pt x="1636242" y="7503515"/>
                  </a:lnTo>
                  <a:close/>
                </a:path>
                <a:path w="1636394" h="10269855">
                  <a:moveTo>
                    <a:pt x="1636242" y="7178395"/>
                  </a:moveTo>
                  <a:lnTo>
                    <a:pt x="1439735" y="7178395"/>
                  </a:lnTo>
                  <a:lnTo>
                    <a:pt x="1439735" y="7196175"/>
                  </a:lnTo>
                  <a:lnTo>
                    <a:pt x="1636242" y="7196175"/>
                  </a:lnTo>
                  <a:lnTo>
                    <a:pt x="1636242" y="7178395"/>
                  </a:lnTo>
                  <a:close/>
                </a:path>
                <a:path w="1636394" h="10269855">
                  <a:moveTo>
                    <a:pt x="1636242" y="6852005"/>
                  </a:moveTo>
                  <a:lnTo>
                    <a:pt x="1439735" y="6852005"/>
                  </a:lnTo>
                  <a:lnTo>
                    <a:pt x="1439735" y="6869785"/>
                  </a:lnTo>
                  <a:lnTo>
                    <a:pt x="1636242" y="6869785"/>
                  </a:lnTo>
                  <a:lnTo>
                    <a:pt x="1636242" y="6852005"/>
                  </a:lnTo>
                  <a:close/>
                </a:path>
                <a:path w="1636394" h="10269855">
                  <a:moveTo>
                    <a:pt x="1636242" y="6526885"/>
                  </a:moveTo>
                  <a:lnTo>
                    <a:pt x="1439735" y="6526885"/>
                  </a:lnTo>
                  <a:lnTo>
                    <a:pt x="1439735" y="6535775"/>
                  </a:lnTo>
                  <a:lnTo>
                    <a:pt x="1439735" y="6544665"/>
                  </a:lnTo>
                  <a:lnTo>
                    <a:pt x="1636242" y="6544665"/>
                  </a:lnTo>
                  <a:lnTo>
                    <a:pt x="1636242" y="6535775"/>
                  </a:lnTo>
                  <a:lnTo>
                    <a:pt x="1636242" y="6526885"/>
                  </a:lnTo>
                  <a:close/>
                </a:path>
                <a:path w="1636394" h="10269855">
                  <a:moveTo>
                    <a:pt x="1636242" y="6192393"/>
                  </a:moveTo>
                  <a:lnTo>
                    <a:pt x="1439735" y="6192393"/>
                  </a:lnTo>
                  <a:lnTo>
                    <a:pt x="1439735" y="6210173"/>
                  </a:lnTo>
                  <a:lnTo>
                    <a:pt x="1636242" y="6210173"/>
                  </a:lnTo>
                  <a:lnTo>
                    <a:pt x="1636242" y="6192393"/>
                  </a:lnTo>
                  <a:close/>
                </a:path>
                <a:path w="1636394" h="10269855">
                  <a:moveTo>
                    <a:pt x="1636242" y="5867273"/>
                  </a:moveTo>
                  <a:lnTo>
                    <a:pt x="1439735" y="5867273"/>
                  </a:lnTo>
                  <a:lnTo>
                    <a:pt x="1439735" y="5885053"/>
                  </a:lnTo>
                  <a:lnTo>
                    <a:pt x="1636242" y="5885053"/>
                  </a:lnTo>
                  <a:lnTo>
                    <a:pt x="1636242" y="5867273"/>
                  </a:lnTo>
                  <a:close/>
                </a:path>
                <a:path w="1636394" h="10269855">
                  <a:moveTo>
                    <a:pt x="1636242" y="5542153"/>
                  </a:moveTo>
                  <a:lnTo>
                    <a:pt x="1439735" y="5542153"/>
                  </a:lnTo>
                  <a:lnTo>
                    <a:pt x="1439735" y="5559933"/>
                  </a:lnTo>
                  <a:lnTo>
                    <a:pt x="1636242" y="5559933"/>
                  </a:lnTo>
                  <a:lnTo>
                    <a:pt x="1636242" y="5542153"/>
                  </a:lnTo>
                  <a:close/>
                </a:path>
                <a:path w="1636394" h="10269855">
                  <a:moveTo>
                    <a:pt x="1636242" y="5215763"/>
                  </a:moveTo>
                  <a:lnTo>
                    <a:pt x="1439735" y="5215763"/>
                  </a:lnTo>
                  <a:lnTo>
                    <a:pt x="1439735" y="5233543"/>
                  </a:lnTo>
                  <a:lnTo>
                    <a:pt x="1636242" y="5233543"/>
                  </a:lnTo>
                  <a:lnTo>
                    <a:pt x="1636242" y="5215763"/>
                  </a:lnTo>
                  <a:close/>
                </a:path>
                <a:path w="1636394" h="10269855">
                  <a:moveTo>
                    <a:pt x="1636242" y="4890643"/>
                  </a:moveTo>
                  <a:lnTo>
                    <a:pt x="1439735" y="4890643"/>
                  </a:lnTo>
                  <a:lnTo>
                    <a:pt x="1439735" y="4899533"/>
                  </a:lnTo>
                  <a:lnTo>
                    <a:pt x="1439735" y="4908423"/>
                  </a:lnTo>
                  <a:lnTo>
                    <a:pt x="1636242" y="4908423"/>
                  </a:lnTo>
                  <a:lnTo>
                    <a:pt x="1636242" y="4899533"/>
                  </a:lnTo>
                  <a:lnTo>
                    <a:pt x="1636242" y="4890643"/>
                  </a:lnTo>
                  <a:close/>
                </a:path>
                <a:path w="1636394" h="10269855">
                  <a:moveTo>
                    <a:pt x="1636242" y="4556150"/>
                  </a:moveTo>
                  <a:lnTo>
                    <a:pt x="1439735" y="4556150"/>
                  </a:lnTo>
                  <a:lnTo>
                    <a:pt x="1439735" y="4573930"/>
                  </a:lnTo>
                  <a:lnTo>
                    <a:pt x="1636242" y="4573930"/>
                  </a:lnTo>
                  <a:lnTo>
                    <a:pt x="1636242" y="4556150"/>
                  </a:lnTo>
                  <a:close/>
                </a:path>
                <a:path w="1636394" h="10269855">
                  <a:moveTo>
                    <a:pt x="1636242" y="4231030"/>
                  </a:moveTo>
                  <a:lnTo>
                    <a:pt x="1439735" y="4231030"/>
                  </a:lnTo>
                  <a:lnTo>
                    <a:pt x="1439735" y="4248810"/>
                  </a:lnTo>
                  <a:lnTo>
                    <a:pt x="1636242" y="4248810"/>
                  </a:lnTo>
                  <a:lnTo>
                    <a:pt x="1636242" y="4231030"/>
                  </a:lnTo>
                  <a:close/>
                </a:path>
                <a:path w="1636394" h="10269855">
                  <a:moveTo>
                    <a:pt x="1636242" y="3905910"/>
                  </a:moveTo>
                  <a:lnTo>
                    <a:pt x="1439735" y="3905910"/>
                  </a:lnTo>
                  <a:lnTo>
                    <a:pt x="1439735" y="3923690"/>
                  </a:lnTo>
                  <a:lnTo>
                    <a:pt x="1636242" y="3923690"/>
                  </a:lnTo>
                  <a:lnTo>
                    <a:pt x="1636242" y="3905910"/>
                  </a:lnTo>
                  <a:close/>
                </a:path>
                <a:path w="1636394" h="10269855">
                  <a:moveTo>
                    <a:pt x="1636242" y="3579520"/>
                  </a:moveTo>
                  <a:lnTo>
                    <a:pt x="1439735" y="3579520"/>
                  </a:lnTo>
                  <a:lnTo>
                    <a:pt x="1439735" y="3597300"/>
                  </a:lnTo>
                  <a:lnTo>
                    <a:pt x="1636242" y="3597300"/>
                  </a:lnTo>
                  <a:lnTo>
                    <a:pt x="1636242" y="3579520"/>
                  </a:lnTo>
                  <a:close/>
                </a:path>
                <a:path w="1636394" h="10269855">
                  <a:moveTo>
                    <a:pt x="1636242" y="3254400"/>
                  </a:moveTo>
                  <a:lnTo>
                    <a:pt x="1439735" y="3254400"/>
                  </a:lnTo>
                  <a:lnTo>
                    <a:pt x="1439735" y="3263290"/>
                  </a:lnTo>
                  <a:lnTo>
                    <a:pt x="1439735" y="3272180"/>
                  </a:lnTo>
                  <a:lnTo>
                    <a:pt x="1636242" y="3272180"/>
                  </a:lnTo>
                  <a:lnTo>
                    <a:pt x="1636242" y="3263290"/>
                  </a:lnTo>
                  <a:lnTo>
                    <a:pt x="1636242" y="3254400"/>
                  </a:lnTo>
                  <a:close/>
                </a:path>
                <a:path w="1636394" h="10269855">
                  <a:moveTo>
                    <a:pt x="1636242" y="2919907"/>
                  </a:moveTo>
                  <a:lnTo>
                    <a:pt x="1439735" y="2919907"/>
                  </a:lnTo>
                  <a:lnTo>
                    <a:pt x="1439735" y="2937687"/>
                  </a:lnTo>
                  <a:lnTo>
                    <a:pt x="1636242" y="2937687"/>
                  </a:lnTo>
                  <a:lnTo>
                    <a:pt x="1636242" y="2919907"/>
                  </a:lnTo>
                  <a:close/>
                </a:path>
                <a:path w="1636394" h="10269855">
                  <a:moveTo>
                    <a:pt x="1636242" y="2594787"/>
                  </a:moveTo>
                  <a:lnTo>
                    <a:pt x="1439735" y="2594787"/>
                  </a:lnTo>
                  <a:lnTo>
                    <a:pt x="1439735" y="2612567"/>
                  </a:lnTo>
                  <a:lnTo>
                    <a:pt x="1636242" y="2612567"/>
                  </a:lnTo>
                  <a:lnTo>
                    <a:pt x="1636242" y="2594787"/>
                  </a:lnTo>
                  <a:close/>
                </a:path>
                <a:path w="1636394" h="10269855">
                  <a:moveTo>
                    <a:pt x="1636242" y="2269667"/>
                  </a:moveTo>
                  <a:lnTo>
                    <a:pt x="1439735" y="2269667"/>
                  </a:lnTo>
                  <a:lnTo>
                    <a:pt x="1439735" y="2287447"/>
                  </a:lnTo>
                  <a:lnTo>
                    <a:pt x="1636242" y="2287447"/>
                  </a:lnTo>
                  <a:lnTo>
                    <a:pt x="1636242" y="2269667"/>
                  </a:lnTo>
                  <a:close/>
                </a:path>
                <a:path w="1636394" h="10269855">
                  <a:moveTo>
                    <a:pt x="1636242" y="1943277"/>
                  </a:moveTo>
                  <a:lnTo>
                    <a:pt x="1439735" y="1943277"/>
                  </a:lnTo>
                  <a:lnTo>
                    <a:pt x="1439735" y="1961057"/>
                  </a:lnTo>
                  <a:lnTo>
                    <a:pt x="1636242" y="1961057"/>
                  </a:lnTo>
                  <a:lnTo>
                    <a:pt x="1636242" y="1943277"/>
                  </a:lnTo>
                  <a:close/>
                </a:path>
                <a:path w="1636394" h="10269855">
                  <a:moveTo>
                    <a:pt x="1636242" y="1618157"/>
                  </a:moveTo>
                  <a:lnTo>
                    <a:pt x="1439735" y="1618157"/>
                  </a:lnTo>
                  <a:lnTo>
                    <a:pt x="1439735" y="1627047"/>
                  </a:lnTo>
                  <a:lnTo>
                    <a:pt x="1439735" y="1635937"/>
                  </a:lnTo>
                  <a:lnTo>
                    <a:pt x="1636242" y="1635937"/>
                  </a:lnTo>
                  <a:lnTo>
                    <a:pt x="1636242" y="1627047"/>
                  </a:lnTo>
                  <a:lnTo>
                    <a:pt x="1636242" y="1618157"/>
                  </a:lnTo>
                  <a:close/>
                </a:path>
                <a:path w="1636394" h="10269855">
                  <a:moveTo>
                    <a:pt x="1636242" y="958557"/>
                  </a:moveTo>
                  <a:lnTo>
                    <a:pt x="1211846" y="958557"/>
                  </a:lnTo>
                  <a:lnTo>
                    <a:pt x="1211846" y="976337"/>
                  </a:lnTo>
                  <a:lnTo>
                    <a:pt x="1301762" y="976337"/>
                  </a:lnTo>
                  <a:lnTo>
                    <a:pt x="1301762" y="1283677"/>
                  </a:lnTo>
                  <a:lnTo>
                    <a:pt x="1211846" y="1283677"/>
                  </a:lnTo>
                  <a:lnTo>
                    <a:pt x="1211846" y="1291374"/>
                  </a:lnTo>
                  <a:lnTo>
                    <a:pt x="1211846" y="1301457"/>
                  </a:lnTo>
                  <a:lnTo>
                    <a:pt x="1636242" y="1301457"/>
                  </a:lnTo>
                  <a:lnTo>
                    <a:pt x="1636242" y="1291374"/>
                  </a:lnTo>
                  <a:lnTo>
                    <a:pt x="1636242" y="1283677"/>
                  </a:lnTo>
                  <a:lnTo>
                    <a:pt x="1319847" y="1283677"/>
                  </a:lnTo>
                  <a:lnTo>
                    <a:pt x="1319847" y="976337"/>
                  </a:lnTo>
                  <a:lnTo>
                    <a:pt x="1636242" y="976337"/>
                  </a:lnTo>
                  <a:lnTo>
                    <a:pt x="1636242" y="958557"/>
                  </a:lnTo>
                  <a:close/>
                </a:path>
                <a:path w="1636394" h="10269855">
                  <a:moveTo>
                    <a:pt x="1636242" y="633437"/>
                  </a:moveTo>
                  <a:lnTo>
                    <a:pt x="0" y="633437"/>
                  </a:lnTo>
                  <a:lnTo>
                    <a:pt x="0" y="651217"/>
                  </a:lnTo>
                  <a:lnTo>
                    <a:pt x="0" y="931202"/>
                  </a:lnTo>
                  <a:lnTo>
                    <a:pt x="18084" y="931202"/>
                  </a:lnTo>
                  <a:lnTo>
                    <a:pt x="18084" y="651217"/>
                  </a:lnTo>
                  <a:lnTo>
                    <a:pt x="325437" y="651217"/>
                  </a:lnTo>
                  <a:lnTo>
                    <a:pt x="325437" y="931202"/>
                  </a:lnTo>
                  <a:lnTo>
                    <a:pt x="343522" y="931202"/>
                  </a:lnTo>
                  <a:lnTo>
                    <a:pt x="343522" y="651217"/>
                  </a:lnTo>
                  <a:lnTo>
                    <a:pt x="650887" y="651217"/>
                  </a:lnTo>
                  <a:lnTo>
                    <a:pt x="650887" y="931202"/>
                  </a:lnTo>
                  <a:lnTo>
                    <a:pt x="668959" y="931202"/>
                  </a:lnTo>
                  <a:lnTo>
                    <a:pt x="668959" y="651217"/>
                  </a:lnTo>
                  <a:lnTo>
                    <a:pt x="976325" y="651217"/>
                  </a:lnTo>
                  <a:lnTo>
                    <a:pt x="976325" y="931202"/>
                  </a:lnTo>
                  <a:lnTo>
                    <a:pt x="994397" y="931202"/>
                  </a:lnTo>
                  <a:lnTo>
                    <a:pt x="994397" y="651217"/>
                  </a:lnTo>
                  <a:lnTo>
                    <a:pt x="1301762" y="651217"/>
                  </a:lnTo>
                  <a:lnTo>
                    <a:pt x="1301762" y="958240"/>
                  </a:lnTo>
                  <a:lnTo>
                    <a:pt x="1319847" y="958240"/>
                  </a:lnTo>
                  <a:lnTo>
                    <a:pt x="1319847" y="651217"/>
                  </a:lnTo>
                  <a:lnTo>
                    <a:pt x="1636242" y="651217"/>
                  </a:lnTo>
                  <a:lnTo>
                    <a:pt x="1636242" y="633437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027921" y="11"/>
              <a:ext cx="1971039" cy="10287000"/>
            </a:xfrm>
            <a:custGeom>
              <a:avLst/>
              <a:gdLst/>
              <a:ahLst/>
              <a:cxnLst/>
              <a:rect l="l" t="t" r="r" b="b"/>
              <a:pathLst>
                <a:path w="1971040" h="10287000">
                  <a:moveTo>
                    <a:pt x="18084" y="10160952"/>
                  </a:moveTo>
                  <a:lnTo>
                    <a:pt x="0" y="10160952"/>
                  </a:lnTo>
                  <a:lnTo>
                    <a:pt x="0" y="10286987"/>
                  </a:lnTo>
                  <a:lnTo>
                    <a:pt x="18084" y="10286987"/>
                  </a:lnTo>
                  <a:lnTo>
                    <a:pt x="18084" y="10160952"/>
                  </a:lnTo>
                  <a:close/>
                </a:path>
                <a:path w="1971040" h="10287000">
                  <a:moveTo>
                    <a:pt x="678002" y="1979752"/>
                  </a:moveTo>
                  <a:lnTo>
                    <a:pt x="659917" y="1979752"/>
                  </a:lnTo>
                  <a:lnTo>
                    <a:pt x="659917" y="2287117"/>
                  </a:lnTo>
                  <a:lnTo>
                    <a:pt x="678002" y="2287117"/>
                  </a:lnTo>
                  <a:lnTo>
                    <a:pt x="678002" y="1979752"/>
                  </a:lnTo>
                  <a:close/>
                </a:path>
                <a:path w="1971040" h="10287000">
                  <a:moveTo>
                    <a:pt x="678002" y="343509"/>
                  </a:moveTo>
                  <a:lnTo>
                    <a:pt x="659917" y="343509"/>
                  </a:lnTo>
                  <a:lnTo>
                    <a:pt x="659917" y="650875"/>
                  </a:lnTo>
                  <a:lnTo>
                    <a:pt x="678002" y="650875"/>
                  </a:lnTo>
                  <a:lnTo>
                    <a:pt x="678002" y="343509"/>
                  </a:lnTo>
                  <a:close/>
                </a:path>
                <a:path w="1971040" h="10287000">
                  <a:moveTo>
                    <a:pt x="1003439" y="1979752"/>
                  </a:moveTo>
                  <a:lnTo>
                    <a:pt x="985354" y="1979752"/>
                  </a:lnTo>
                  <a:lnTo>
                    <a:pt x="985354" y="2287117"/>
                  </a:lnTo>
                  <a:lnTo>
                    <a:pt x="1003439" y="2287117"/>
                  </a:lnTo>
                  <a:lnTo>
                    <a:pt x="1003439" y="1979752"/>
                  </a:lnTo>
                  <a:close/>
                </a:path>
                <a:path w="1971040" h="10287000">
                  <a:moveTo>
                    <a:pt x="1003439" y="343509"/>
                  </a:moveTo>
                  <a:lnTo>
                    <a:pt x="985354" y="343509"/>
                  </a:lnTo>
                  <a:lnTo>
                    <a:pt x="985354" y="650875"/>
                  </a:lnTo>
                  <a:lnTo>
                    <a:pt x="1003439" y="650875"/>
                  </a:lnTo>
                  <a:lnTo>
                    <a:pt x="1003439" y="343509"/>
                  </a:lnTo>
                  <a:close/>
                </a:path>
                <a:path w="1971040" h="10287000">
                  <a:moveTo>
                    <a:pt x="1328877" y="1979752"/>
                  </a:moveTo>
                  <a:lnTo>
                    <a:pt x="1310805" y="1979752"/>
                  </a:lnTo>
                  <a:lnTo>
                    <a:pt x="1310805" y="2287117"/>
                  </a:lnTo>
                  <a:lnTo>
                    <a:pt x="1328877" y="2287117"/>
                  </a:lnTo>
                  <a:lnTo>
                    <a:pt x="1328877" y="1979752"/>
                  </a:lnTo>
                  <a:close/>
                </a:path>
                <a:path w="1971040" h="10287000">
                  <a:moveTo>
                    <a:pt x="1328877" y="343509"/>
                  </a:moveTo>
                  <a:lnTo>
                    <a:pt x="1310805" y="343509"/>
                  </a:lnTo>
                  <a:lnTo>
                    <a:pt x="1310805" y="650875"/>
                  </a:lnTo>
                  <a:lnTo>
                    <a:pt x="1328877" y="650875"/>
                  </a:lnTo>
                  <a:lnTo>
                    <a:pt x="1328877" y="343509"/>
                  </a:lnTo>
                  <a:close/>
                </a:path>
                <a:path w="1971040" h="10287000">
                  <a:moveTo>
                    <a:pt x="1654314" y="1979752"/>
                  </a:moveTo>
                  <a:lnTo>
                    <a:pt x="1636242" y="1979752"/>
                  </a:lnTo>
                  <a:lnTo>
                    <a:pt x="1636242" y="2287117"/>
                  </a:lnTo>
                  <a:lnTo>
                    <a:pt x="1654314" y="2287117"/>
                  </a:lnTo>
                  <a:lnTo>
                    <a:pt x="1654314" y="1979752"/>
                  </a:lnTo>
                  <a:close/>
                </a:path>
                <a:path w="1971040" h="10287000">
                  <a:moveTo>
                    <a:pt x="1654314" y="343509"/>
                  </a:moveTo>
                  <a:lnTo>
                    <a:pt x="1636242" y="343509"/>
                  </a:lnTo>
                  <a:lnTo>
                    <a:pt x="1636242" y="650875"/>
                  </a:lnTo>
                  <a:lnTo>
                    <a:pt x="1654314" y="650875"/>
                  </a:lnTo>
                  <a:lnTo>
                    <a:pt x="1654314" y="343509"/>
                  </a:lnTo>
                  <a:close/>
                </a:path>
                <a:path w="1971040" h="10287000">
                  <a:moveTo>
                    <a:pt x="1970722" y="3272472"/>
                  </a:moveTo>
                  <a:lnTo>
                    <a:pt x="1654314" y="3272472"/>
                  </a:lnTo>
                  <a:lnTo>
                    <a:pt x="1654314" y="2956077"/>
                  </a:lnTo>
                  <a:lnTo>
                    <a:pt x="1636242" y="2956077"/>
                  </a:lnTo>
                  <a:lnTo>
                    <a:pt x="1636242" y="3272472"/>
                  </a:lnTo>
                  <a:lnTo>
                    <a:pt x="1328877" y="3272472"/>
                  </a:lnTo>
                  <a:lnTo>
                    <a:pt x="1328877" y="2956077"/>
                  </a:lnTo>
                  <a:lnTo>
                    <a:pt x="1310805" y="2956077"/>
                  </a:lnTo>
                  <a:lnTo>
                    <a:pt x="1310805" y="3272472"/>
                  </a:lnTo>
                  <a:lnTo>
                    <a:pt x="1003439" y="3272472"/>
                  </a:lnTo>
                  <a:lnTo>
                    <a:pt x="1003439" y="2956077"/>
                  </a:lnTo>
                  <a:lnTo>
                    <a:pt x="985354" y="2956077"/>
                  </a:lnTo>
                  <a:lnTo>
                    <a:pt x="985354" y="3272472"/>
                  </a:lnTo>
                  <a:lnTo>
                    <a:pt x="678002" y="3272472"/>
                  </a:lnTo>
                  <a:lnTo>
                    <a:pt x="678002" y="2956077"/>
                  </a:lnTo>
                  <a:lnTo>
                    <a:pt x="659917" y="2956077"/>
                  </a:lnTo>
                  <a:lnTo>
                    <a:pt x="659917" y="3272472"/>
                  </a:lnTo>
                  <a:lnTo>
                    <a:pt x="343522" y="3272472"/>
                  </a:lnTo>
                  <a:lnTo>
                    <a:pt x="343522" y="3281362"/>
                  </a:lnTo>
                  <a:lnTo>
                    <a:pt x="334479" y="3281362"/>
                  </a:lnTo>
                  <a:lnTo>
                    <a:pt x="334479" y="3290252"/>
                  </a:lnTo>
                  <a:lnTo>
                    <a:pt x="334479" y="3597592"/>
                  </a:lnTo>
                  <a:lnTo>
                    <a:pt x="334479" y="4266882"/>
                  </a:lnTo>
                  <a:lnTo>
                    <a:pt x="1970722" y="4266882"/>
                  </a:lnTo>
                  <a:lnTo>
                    <a:pt x="1970722" y="4249102"/>
                  </a:lnTo>
                  <a:lnTo>
                    <a:pt x="352564" y="4249102"/>
                  </a:lnTo>
                  <a:lnTo>
                    <a:pt x="352564" y="3941762"/>
                  </a:lnTo>
                  <a:lnTo>
                    <a:pt x="1970722" y="3941762"/>
                  </a:lnTo>
                  <a:lnTo>
                    <a:pt x="1970722" y="3923982"/>
                  </a:lnTo>
                  <a:lnTo>
                    <a:pt x="352564" y="3923982"/>
                  </a:lnTo>
                  <a:lnTo>
                    <a:pt x="352564" y="3615372"/>
                  </a:lnTo>
                  <a:lnTo>
                    <a:pt x="1970722" y="3615372"/>
                  </a:lnTo>
                  <a:lnTo>
                    <a:pt x="1970722" y="3597592"/>
                  </a:lnTo>
                  <a:lnTo>
                    <a:pt x="352564" y="3597592"/>
                  </a:lnTo>
                  <a:lnTo>
                    <a:pt x="352564" y="3290252"/>
                  </a:lnTo>
                  <a:lnTo>
                    <a:pt x="1970722" y="3290252"/>
                  </a:lnTo>
                  <a:lnTo>
                    <a:pt x="1970722" y="3281362"/>
                  </a:lnTo>
                  <a:lnTo>
                    <a:pt x="1970722" y="3272472"/>
                  </a:lnTo>
                  <a:close/>
                </a:path>
                <a:path w="1971040" h="10287000">
                  <a:moveTo>
                    <a:pt x="1970722" y="1636229"/>
                  </a:moveTo>
                  <a:lnTo>
                    <a:pt x="1654314" y="1636229"/>
                  </a:lnTo>
                  <a:lnTo>
                    <a:pt x="1654314" y="1319834"/>
                  </a:lnTo>
                  <a:lnTo>
                    <a:pt x="1636242" y="1319834"/>
                  </a:lnTo>
                  <a:lnTo>
                    <a:pt x="1636242" y="1636229"/>
                  </a:lnTo>
                  <a:lnTo>
                    <a:pt x="1328877" y="1636229"/>
                  </a:lnTo>
                  <a:lnTo>
                    <a:pt x="1328877" y="1319834"/>
                  </a:lnTo>
                  <a:lnTo>
                    <a:pt x="1310805" y="1319834"/>
                  </a:lnTo>
                  <a:lnTo>
                    <a:pt x="1310805" y="1636229"/>
                  </a:lnTo>
                  <a:lnTo>
                    <a:pt x="1003439" y="1636229"/>
                  </a:lnTo>
                  <a:lnTo>
                    <a:pt x="1003439" y="1319834"/>
                  </a:lnTo>
                  <a:lnTo>
                    <a:pt x="985354" y="1319834"/>
                  </a:lnTo>
                  <a:lnTo>
                    <a:pt x="985354" y="1636229"/>
                  </a:lnTo>
                  <a:lnTo>
                    <a:pt x="678002" y="1636229"/>
                  </a:lnTo>
                  <a:lnTo>
                    <a:pt x="678002" y="1319834"/>
                  </a:lnTo>
                  <a:lnTo>
                    <a:pt x="659917" y="1319834"/>
                  </a:lnTo>
                  <a:lnTo>
                    <a:pt x="659917" y="1636229"/>
                  </a:lnTo>
                  <a:lnTo>
                    <a:pt x="343522" y="1636229"/>
                  </a:lnTo>
                  <a:lnTo>
                    <a:pt x="343522" y="1645119"/>
                  </a:lnTo>
                  <a:lnTo>
                    <a:pt x="334479" y="1645119"/>
                  </a:lnTo>
                  <a:lnTo>
                    <a:pt x="334479" y="1654009"/>
                  </a:lnTo>
                  <a:lnTo>
                    <a:pt x="334479" y="1961349"/>
                  </a:lnTo>
                  <a:lnTo>
                    <a:pt x="334479" y="3271990"/>
                  </a:lnTo>
                  <a:lnTo>
                    <a:pt x="352564" y="3271990"/>
                  </a:lnTo>
                  <a:lnTo>
                    <a:pt x="352564" y="2955760"/>
                  </a:lnTo>
                  <a:lnTo>
                    <a:pt x="1970722" y="2955760"/>
                  </a:lnTo>
                  <a:lnTo>
                    <a:pt x="1970722" y="2937980"/>
                  </a:lnTo>
                  <a:lnTo>
                    <a:pt x="1654314" y="2937980"/>
                  </a:lnTo>
                  <a:lnTo>
                    <a:pt x="1654314" y="2630640"/>
                  </a:lnTo>
                  <a:lnTo>
                    <a:pt x="1970722" y="2630640"/>
                  </a:lnTo>
                  <a:lnTo>
                    <a:pt x="1970722" y="2612860"/>
                  </a:lnTo>
                  <a:lnTo>
                    <a:pt x="1636242" y="2612860"/>
                  </a:lnTo>
                  <a:lnTo>
                    <a:pt x="1636242" y="2630640"/>
                  </a:lnTo>
                  <a:lnTo>
                    <a:pt x="1636242" y="2937980"/>
                  </a:lnTo>
                  <a:lnTo>
                    <a:pt x="1328877" y="2937980"/>
                  </a:lnTo>
                  <a:lnTo>
                    <a:pt x="1328877" y="2630640"/>
                  </a:lnTo>
                  <a:lnTo>
                    <a:pt x="1636242" y="2630640"/>
                  </a:lnTo>
                  <a:lnTo>
                    <a:pt x="1636242" y="2612860"/>
                  </a:lnTo>
                  <a:lnTo>
                    <a:pt x="1310805" y="2612860"/>
                  </a:lnTo>
                  <a:lnTo>
                    <a:pt x="1310805" y="2630640"/>
                  </a:lnTo>
                  <a:lnTo>
                    <a:pt x="1310805" y="2937980"/>
                  </a:lnTo>
                  <a:lnTo>
                    <a:pt x="1003439" y="2937980"/>
                  </a:lnTo>
                  <a:lnTo>
                    <a:pt x="1003439" y="2630640"/>
                  </a:lnTo>
                  <a:lnTo>
                    <a:pt x="1310805" y="2630640"/>
                  </a:lnTo>
                  <a:lnTo>
                    <a:pt x="1310805" y="2612860"/>
                  </a:lnTo>
                  <a:lnTo>
                    <a:pt x="985354" y="2612860"/>
                  </a:lnTo>
                  <a:lnTo>
                    <a:pt x="985354" y="2630640"/>
                  </a:lnTo>
                  <a:lnTo>
                    <a:pt x="985354" y="2937980"/>
                  </a:lnTo>
                  <a:lnTo>
                    <a:pt x="678002" y="2937980"/>
                  </a:lnTo>
                  <a:lnTo>
                    <a:pt x="678002" y="2630640"/>
                  </a:lnTo>
                  <a:lnTo>
                    <a:pt x="985354" y="2630640"/>
                  </a:lnTo>
                  <a:lnTo>
                    <a:pt x="985354" y="2612860"/>
                  </a:lnTo>
                  <a:lnTo>
                    <a:pt x="659917" y="2612860"/>
                  </a:lnTo>
                  <a:lnTo>
                    <a:pt x="659917" y="2630640"/>
                  </a:lnTo>
                  <a:lnTo>
                    <a:pt x="659917" y="2937980"/>
                  </a:lnTo>
                  <a:lnTo>
                    <a:pt x="352564" y="2937980"/>
                  </a:lnTo>
                  <a:lnTo>
                    <a:pt x="352564" y="2630640"/>
                  </a:lnTo>
                  <a:lnTo>
                    <a:pt x="659917" y="2630640"/>
                  </a:lnTo>
                  <a:lnTo>
                    <a:pt x="659917" y="2612860"/>
                  </a:lnTo>
                  <a:lnTo>
                    <a:pt x="352564" y="2612860"/>
                  </a:lnTo>
                  <a:lnTo>
                    <a:pt x="352564" y="2305520"/>
                  </a:lnTo>
                  <a:lnTo>
                    <a:pt x="659917" y="2305520"/>
                  </a:lnTo>
                  <a:lnTo>
                    <a:pt x="659917" y="2612555"/>
                  </a:lnTo>
                  <a:lnTo>
                    <a:pt x="678002" y="2612555"/>
                  </a:lnTo>
                  <a:lnTo>
                    <a:pt x="678002" y="2305520"/>
                  </a:lnTo>
                  <a:lnTo>
                    <a:pt x="985354" y="2305520"/>
                  </a:lnTo>
                  <a:lnTo>
                    <a:pt x="985354" y="2612555"/>
                  </a:lnTo>
                  <a:lnTo>
                    <a:pt x="1003439" y="2612555"/>
                  </a:lnTo>
                  <a:lnTo>
                    <a:pt x="1003439" y="2305520"/>
                  </a:lnTo>
                  <a:lnTo>
                    <a:pt x="1310805" y="2305520"/>
                  </a:lnTo>
                  <a:lnTo>
                    <a:pt x="1310805" y="2612555"/>
                  </a:lnTo>
                  <a:lnTo>
                    <a:pt x="1328877" y="2612555"/>
                  </a:lnTo>
                  <a:lnTo>
                    <a:pt x="1328877" y="2305520"/>
                  </a:lnTo>
                  <a:lnTo>
                    <a:pt x="1636242" y="2305520"/>
                  </a:lnTo>
                  <a:lnTo>
                    <a:pt x="1636242" y="2612555"/>
                  </a:lnTo>
                  <a:lnTo>
                    <a:pt x="1654314" y="2612555"/>
                  </a:lnTo>
                  <a:lnTo>
                    <a:pt x="1654314" y="2305520"/>
                  </a:lnTo>
                  <a:lnTo>
                    <a:pt x="1970722" y="2305520"/>
                  </a:lnTo>
                  <a:lnTo>
                    <a:pt x="1970722" y="2287740"/>
                  </a:lnTo>
                  <a:lnTo>
                    <a:pt x="352564" y="2287740"/>
                  </a:lnTo>
                  <a:lnTo>
                    <a:pt x="352564" y="1979129"/>
                  </a:lnTo>
                  <a:lnTo>
                    <a:pt x="1970722" y="1979129"/>
                  </a:lnTo>
                  <a:lnTo>
                    <a:pt x="1970722" y="1961349"/>
                  </a:lnTo>
                  <a:lnTo>
                    <a:pt x="1654314" y="1961349"/>
                  </a:lnTo>
                  <a:lnTo>
                    <a:pt x="1654314" y="1654314"/>
                  </a:lnTo>
                  <a:lnTo>
                    <a:pt x="1636242" y="1654314"/>
                  </a:lnTo>
                  <a:lnTo>
                    <a:pt x="1636242" y="1961349"/>
                  </a:lnTo>
                  <a:lnTo>
                    <a:pt x="1328877" y="1961349"/>
                  </a:lnTo>
                  <a:lnTo>
                    <a:pt x="1328877" y="1654314"/>
                  </a:lnTo>
                  <a:lnTo>
                    <a:pt x="1310805" y="1654314"/>
                  </a:lnTo>
                  <a:lnTo>
                    <a:pt x="1310805" y="1961349"/>
                  </a:lnTo>
                  <a:lnTo>
                    <a:pt x="1003439" y="1961349"/>
                  </a:lnTo>
                  <a:lnTo>
                    <a:pt x="1003439" y="1654314"/>
                  </a:lnTo>
                  <a:lnTo>
                    <a:pt x="985354" y="1654314"/>
                  </a:lnTo>
                  <a:lnTo>
                    <a:pt x="985354" y="1961349"/>
                  </a:lnTo>
                  <a:lnTo>
                    <a:pt x="678002" y="1961349"/>
                  </a:lnTo>
                  <a:lnTo>
                    <a:pt x="678002" y="1654314"/>
                  </a:lnTo>
                  <a:lnTo>
                    <a:pt x="659917" y="1654314"/>
                  </a:lnTo>
                  <a:lnTo>
                    <a:pt x="659917" y="1961349"/>
                  </a:lnTo>
                  <a:lnTo>
                    <a:pt x="352564" y="1961349"/>
                  </a:lnTo>
                  <a:lnTo>
                    <a:pt x="352564" y="1654009"/>
                  </a:lnTo>
                  <a:lnTo>
                    <a:pt x="1970722" y="1654009"/>
                  </a:lnTo>
                  <a:lnTo>
                    <a:pt x="1970722" y="1645119"/>
                  </a:lnTo>
                  <a:lnTo>
                    <a:pt x="1970722" y="1636229"/>
                  </a:lnTo>
                  <a:close/>
                </a:path>
                <a:path w="1971040" h="10287000">
                  <a:moveTo>
                    <a:pt x="1970722" y="0"/>
                  </a:moveTo>
                  <a:lnTo>
                    <a:pt x="343522" y="0"/>
                  </a:lnTo>
                  <a:lnTo>
                    <a:pt x="343522" y="8890"/>
                  </a:lnTo>
                  <a:lnTo>
                    <a:pt x="334479" y="8890"/>
                  </a:lnTo>
                  <a:lnTo>
                    <a:pt x="334479" y="1635760"/>
                  </a:lnTo>
                  <a:lnTo>
                    <a:pt x="352564" y="1635760"/>
                  </a:lnTo>
                  <a:lnTo>
                    <a:pt x="352564" y="1319530"/>
                  </a:lnTo>
                  <a:lnTo>
                    <a:pt x="1970722" y="1319530"/>
                  </a:lnTo>
                  <a:lnTo>
                    <a:pt x="1970722" y="1301750"/>
                  </a:lnTo>
                  <a:lnTo>
                    <a:pt x="1654314" y="1301750"/>
                  </a:lnTo>
                  <a:lnTo>
                    <a:pt x="1654314" y="994410"/>
                  </a:lnTo>
                  <a:lnTo>
                    <a:pt x="1970722" y="994410"/>
                  </a:lnTo>
                  <a:lnTo>
                    <a:pt x="1970722" y="976630"/>
                  </a:lnTo>
                  <a:lnTo>
                    <a:pt x="1636242" y="976630"/>
                  </a:lnTo>
                  <a:lnTo>
                    <a:pt x="1636242" y="994410"/>
                  </a:lnTo>
                  <a:lnTo>
                    <a:pt x="1636242" y="1301750"/>
                  </a:lnTo>
                  <a:lnTo>
                    <a:pt x="1328877" y="1301750"/>
                  </a:lnTo>
                  <a:lnTo>
                    <a:pt x="1328877" y="994410"/>
                  </a:lnTo>
                  <a:lnTo>
                    <a:pt x="1636242" y="994410"/>
                  </a:lnTo>
                  <a:lnTo>
                    <a:pt x="1636242" y="976630"/>
                  </a:lnTo>
                  <a:lnTo>
                    <a:pt x="1310805" y="976630"/>
                  </a:lnTo>
                  <a:lnTo>
                    <a:pt x="1310805" y="994410"/>
                  </a:lnTo>
                  <a:lnTo>
                    <a:pt x="1310805" y="1301750"/>
                  </a:lnTo>
                  <a:lnTo>
                    <a:pt x="1003439" y="1301750"/>
                  </a:lnTo>
                  <a:lnTo>
                    <a:pt x="1003439" y="994410"/>
                  </a:lnTo>
                  <a:lnTo>
                    <a:pt x="1310805" y="994410"/>
                  </a:lnTo>
                  <a:lnTo>
                    <a:pt x="1310805" y="976630"/>
                  </a:lnTo>
                  <a:lnTo>
                    <a:pt x="985354" y="976630"/>
                  </a:lnTo>
                  <a:lnTo>
                    <a:pt x="985354" y="994410"/>
                  </a:lnTo>
                  <a:lnTo>
                    <a:pt x="985354" y="1301750"/>
                  </a:lnTo>
                  <a:lnTo>
                    <a:pt x="678002" y="1301750"/>
                  </a:lnTo>
                  <a:lnTo>
                    <a:pt x="678002" y="994410"/>
                  </a:lnTo>
                  <a:lnTo>
                    <a:pt x="985354" y="994410"/>
                  </a:lnTo>
                  <a:lnTo>
                    <a:pt x="985354" y="976630"/>
                  </a:lnTo>
                  <a:lnTo>
                    <a:pt x="659917" y="976630"/>
                  </a:lnTo>
                  <a:lnTo>
                    <a:pt x="659917" y="994410"/>
                  </a:lnTo>
                  <a:lnTo>
                    <a:pt x="659917" y="1301750"/>
                  </a:lnTo>
                  <a:lnTo>
                    <a:pt x="352564" y="1301750"/>
                  </a:lnTo>
                  <a:lnTo>
                    <a:pt x="352564" y="994410"/>
                  </a:lnTo>
                  <a:lnTo>
                    <a:pt x="659917" y="994410"/>
                  </a:lnTo>
                  <a:lnTo>
                    <a:pt x="659917" y="976630"/>
                  </a:lnTo>
                  <a:lnTo>
                    <a:pt x="352564" y="976630"/>
                  </a:lnTo>
                  <a:lnTo>
                    <a:pt x="352564" y="669290"/>
                  </a:lnTo>
                  <a:lnTo>
                    <a:pt x="659917" y="669290"/>
                  </a:lnTo>
                  <a:lnTo>
                    <a:pt x="659917" y="976312"/>
                  </a:lnTo>
                  <a:lnTo>
                    <a:pt x="678002" y="976312"/>
                  </a:lnTo>
                  <a:lnTo>
                    <a:pt x="678002" y="669290"/>
                  </a:lnTo>
                  <a:lnTo>
                    <a:pt x="985354" y="669290"/>
                  </a:lnTo>
                  <a:lnTo>
                    <a:pt x="985354" y="976312"/>
                  </a:lnTo>
                  <a:lnTo>
                    <a:pt x="1003439" y="976312"/>
                  </a:lnTo>
                  <a:lnTo>
                    <a:pt x="1003439" y="669290"/>
                  </a:lnTo>
                  <a:lnTo>
                    <a:pt x="1310805" y="669290"/>
                  </a:lnTo>
                  <a:lnTo>
                    <a:pt x="1310805" y="976312"/>
                  </a:lnTo>
                  <a:lnTo>
                    <a:pt x="1328877" y="976312"/>
                  </a:lnTo>
                  <a:lnTo>
                    <a:pt x="1328877" y="669290"/>
                  </a:lnTo>
                  <a:lnTo>
                    <a:pt x="1636242" y="669290"/>
                  </a:lnTo>
                  <a:lnTo>
                    <a:pt x="1636242" y="976312"/>
                  </a:lnTo>
                  <a:lnTo>
                    <a:pt x="1654314" y="976312"/>
                  </a:lnTo>
                  <a:lnTo>
                    <a:pt x="1654314" y="669290"/>
                  </a:lnTo>
                  <a:lnTo>
                    <a:pt x="1970722" y="669290"/>
                  </a:lnTo>
                  <a:lnTo>
                    <a:pt x="1970722" y="651510"/>
                  </a:lnTo>
                  <a:lnTo>
                    <a:pt x="352564" y="651510"/>
                  </a:lnTo>
                  <a:lnTo>
                    <a:pt x="352564" y="342900"/>
                  </a:lnTo>
                  <a:lnTo>
                    <a:pt x="1970722" y="342900"/>
                  </a:lnTo>
                  <a:lnTo>
                    <a:pt x="1970722" y="325120"/>
                  </a:lnTo>
                  <a:lnTo>
                    <a:pt x="1654314" y="325120"/>
                  </a:lnTo>
                  <a:lnTo>
                    <a:pt x="1654314" y="18072"/>
                  </a:lnTo>
                  <a:lnTo>
                    <a:pt x="1636242" y="18072"/>
                  </a:lnTo>
                  <a:lnTo>
                    <a:pt x="1636242" y="325120"/>
                  </a:lnTo>
                  <a:lnTo>
                    <a:pt x="1328877" y="325120"/>
                  </a:lnTo>
                  <a:lnTo>
                    <a:pt x="1328877" y="18072"/>
                  </a:lnTo>
                  <a:lnTo>
                    <a:pt x="1310805" y="18072"/>
                  </a:lnTo>
                  <a:lnTo>
                    <a:pt x="1310805" y="325120"/>
                  </a:lnTo>
                  <a:lnTo>
                    <a:pt x="1003439" y="325120"/>
                  </a:lnTo>
                  <a:lnTo>
                    <a:pt x="1003439" y="18072"/>
                  </a:lnTo>
                  <a:lnTo>
                    <a:pt x="985354" y="18072"/>
                  </a:lnTo>
                  <a:lnTo>
                    <a:pt x="985354" y="325120"/>
                  </a:lnTo>
                  <a:lnTo>
                    <a:pt x="678002" y="325120"/>
                  </a:lnTo>
                  <a:lnTo>
                    <a:pt x="678002" y="18072"/>
                  </a:lnTo>
                  <a:lnTo>
                    <a:pt x="659917" y="18072"/>
                  </a:lnTo>
                  <a:lnTo>
                    <a:pt x="659917" y="325120"/>
                  </a:lnTo>
                  <a:lnTo>
                    <a:pt x="352564" y="325120"/>
                  </a:lnTo>
                  <a:lnTo>
                    <a:pt x="352564" y="17780"/>
                  </a:lnTo>
                  <a:lnTo>
                    <a:pt x="1970722" y="17780"/>
                  </a:lnTo>
                  <a:lnTo>
                    <a:pt x="1970722" y="8890"/>
                  </a:lnTo>
                  <a:lnTo>
                    <a:pt x="1970722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362401" y="3290569"/>
              <a:ext cx="1636395" cy="4890770"/>
            </a:xfrm>
            <a:custGeom>
              <a:avLst/>
              <a:gdLst/>
              <a:ahLst/>
              <a:cxnLst/>
              <a:rect l="l" t="t" r="r" b="b"/>
              <a:pathLst>
                <a:path w="1636394" h="4890770">
                  <a:moveTo>
                    <a:pt x="343522" y="3597922"/>
                  </a:moveTo>
                  <a:lnTo>
                    <a:pt x="325437" y="3597922"/>
                  </a:lnTo>
                  <a:lnTo>
                    <a:pt x="325437" y="3905275"/>
                  </a:lnTo>
                  <a:lnTo>
                    <a:pt x="343522" y="3905275"/>
                  </a:lnTo>
                  <a:lnTo>
                    <a:pt x="343522" y="3597922"/>
                  </a:lnTo>
                  <a:close/>
                </a:path>
                <a:path w="1636394" h="4890770">
                  <a:moveTo>
                    <a:pt x="343522" y="1961680"/>
                  </a:moveTo>
                  <a:lnTo>
                    <a:pt x="325437" y="1961680"/>
                  </a:lnTo>
                  <a:lnTo>
                    <a:pt x="325437" y="2269045"/>
                  </a:lnTo>
                  <a:lnTo>
                    <a:pt x="343522" y="2269045"/>
                  </a:lnTo>
                  <a:lnTo>
                    <a:pt x="343522" y="1961680"/>
                  </a:lnTo>
                  <a:close/>
                </a:path>
                <a:path w="1636394" h="4890770">
                  <a:moveTo>
                    <a:pt x="343522" y="650875"/>
                  </a:moveTo>
                  <a:lnTo>
                    <a:pt x="325437" y="650875"/>
                  </a:lnTo>
                  <a:lnTo>
                    <a:pt x="325437" y="958240"/>
                  </a:lnTo>
                  <a:lnTo>
                    <a:pt x="343522" y="958240"/>
                  </a:lnTo>
                  <a:lnTo>
                    <a:pt x="343522" y="650875"/>
                  </a:lnTo>
                  <a:close/>
                </a:path>
                <a:path w="1636394" h="4890770">
                  <a:moveTo>
                    <a:pt x="343522" y="325437"/>
                  </a:moveTo>
                  <a:lnTo>
                    <a:pt x="325437" y="325437"/>
                  </a:lnTo>
                  <a:lnTo>
                    <a:pt x="325437" y="632802"/>
                  </a:lnTo>
                  <a:lnTo>
                    <a:pt x="343522" y="632802"/>
                  </a:lnTo>
                  <a:lnTo>
                    <a:pt x="343522" y="325437"/>
                  </a:lnTo>
                  <a:close/>
                </a:path>
                <a:path w="1636394" h="4890770">
                  <a:moveTo>
                    <a:pt x="343522" y="0"/>
                  </a:moveTo>
                  <a:lnTo>
                    <a:pt x="325437" y="0"/>
                  </a:lnTo>
                  <a:lnTo>
                    <a:pt x="325437" y="307352"/>
                  </a:lnTo>
                  <a:lnTo>
                    <a:pt x="343522" y="307352"/>
                  </a:lnTo>
                  <a:lnTo>
                    <a:pt x="343522" y="0"/>
                  </a:lnTo>
                  <a:close/>
                </a:path>
                <a:path w="1636394" h="4890770">
                  <a:moveTo>
                    <a:pt x="668959" y="1961680"/>
                  </a:moveTo>
                  <a:lnTo>
                    <a:pt x="650875" y="1961680"/>
                  </a:lnTo>
                  <a:lnTo>
                    <a:pt x="650875" y="2269045"/>
                  </a:lnTo>
                  <a:lnTo>
                    <a:pt x="668959" y="2269045"/>
                  </a:lnTo>
                  <a:lnTo>
                    <a:pt x="668959" y="1961680"/>
                  </a:lnTo>
                  <a:close/>
                </a:path>
                <a:path w="1636394" h="4890770">
                  <a:moveTo>
                    <a:pt x="668959" y="650875"/>
                  </a:moveTo>
                  <a:lnTo>
                    <a:pt x="650875" y="650875"/>
                  </a:lnTo>
                  <a:lnTo>
                    <a:pt x="650875" y="958240"/>
                  </a:lnTo>
                  <a:lnTo>
                    <a:pt x="668959" y="958240"/>
                  </a:lnTo>
                  <a:lnTo>
                    <a:pt x="668959" y="650875"/>
                  </a:lnTo>
                  <a:close/>
                </a:path>
                <a:path w="1636394" h="4890770">
                  <a:moveTo>
                    <a:pt x="668959" y="325437"/>
                  </a:moveTo>
                  <a:lnTo>
                    <a:pt x="650875" y="325437"/>
                  </a:lnTo>
                  <a:lnTo>
                    <a:pt x="650875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4" h="4890770">
                  <a:moveTo>
                    <a:pt x="668959" y="0"/>
                  </a:moveTo>
                  <a:lnTo>
                    <a:pt x="650875" y="0"/>
                  </a:lnTo>
                  <a:lnTo>
                    <a:pt x="650875" y="307352"/>
                  </a:lnTo>
                  <a:lnTo>
                    <a:pt x="668959" y="307352"/>
                  </a:lnTo>
                  <a:lnTo>
                    <a:pt x="668959" y="0"/>
                  </a:lnTo>
                  <a:close/>
                </a:path>
                <a:path w="1636394" h="4890770">
                  <a:moveTo>
                    <a:pt x="994397" y="1961680"/>
                  </a:moveTo>
                  <a:lnTo>
                    <a:pt x="976325" y="1961680"/>
                  </a:lnTo>
                  <a:lnTo>
                    <a:pt x="976325" y="2269045"/>
                  </a:lnTo>
                  <a:lnTo>
                    <a:pt x="994397" y="2269045"/>
                  </a:lnTo>
                  <a:lnTo>
                    <a:pt x="994397" y="1961680"/>
                  </a:lnTo>
                  <a:close/>
                </a:path>
                <a:path w="1636394" h="4890770">
                  <a:moveTo>
                    <a:pt x="994397" y="650875"/>
                  </a:moveTo>
                  <a:lnTo>
                    <a:pt x="976325" y="650875"/>
                  </a:lnTo>
                  <a:lnTo>
                    <a:pt x="976325" y="958240"/>
                  </a:lnTo>
                  <a:lnTo>
                    <a:pt x="994397" y="958240"/>
                  </a:lnTo>
                  <a:lnTo>
                    <a:pt x="994397" y="650875"/>
                  </a:lnTo>
                  <a:close/>
                </a:path>
                <a:path w="1636394" h="4890770">
                  <a:moveTo>
                    <a:pt x="994397" y="325437"/>
                  </a:moveTo>
                  <a:lnTo>
                    <a:pt x="976325" y="325437"/>
                  </a:lnTo>
                  <a:lnTo>
                    <a:pt x="976325" y="632802"/>
                  </a:lnTo>
                  <a:lnTo>
                    <a:pt x="994397" y="632802"/>
                  </a:lnTo>
                  <a:lnTo>
                    <a:pt x="994397" y="325437"/>
                  </a:lnTo>
                  <a:close/>
                </a:path>
                <a:path w="1636394" h="4890770">
                  <a:moveTo>
                    <a:pt x="994397" y="0"/>
                  </a:moveTo>
                  <a:lnTo>
                    <a:pt x="976325" y="0"/>
                  </a:lnTo>
                  <a:lnTo>
                    <a:pt x="976325" y="307352"/>
                  </a:lnTo>
                  <a:lnTo>
                    <a:pt x="994397" y="307352"/>
                  </a:lnTo>
                  <a:lnTo>
                    <a:pt x="994397" y="0"/>
                  </a:lnTo>
                  <a:close/>
                </a:path>
                <a:path w="1636394" h="4890770">
                  <a:moveTo>
                    <a:pt x="1319834" y="1961680"/>
                  </a:moveTo>
                  <a:lnTo>
                    <a:pt x="1301762" y="1961680"/>
                  </a:lnTo>
                  <a:lnTo>
                    <a:pt x="1301762" y="2269045"/>
                  </a:lnTo>
                  <a:lnTo>
                    <a:pt x="1319834" y="2269045"/>
                  </a:lnTo>
                  <a:lnTo>
                    <a:pt x="1319834" y="1961680"/>
                  </a:lnTo>
                  <a:close/>
                </a:path>
                <a:path w="1636394" h="4890770">
                  <a:moveTo>
                    <a:pt x="1319834" y="650875"/>
                  </a:moveTo>
                  <a:lnTo>
                    <a:pt x="1301762" y="650875"/>
                  </a:lnTo>
                  <a:lnTo>
                    <a:pt x="1301762" y="958240"/>
                  </a:lnTo>
                  <a:lnTo>
                    <a:pt x="1319834" y="958240"/>
                  </a:lnTo>
                  <a:lnTo>
                    <a:pt x="1319834" y="650875"/>
                  </a:lnTo>
                  <a:close/>
                </a:path>
                <a:path w="1636394" h="4890770">
                  <a:moveTo>
                    <a:pt x="1319834" y="325437"/>
                  </a:moveTo>
                  <a:lnTo>
                    <a:pt x="1301762" y="325437"/>
                  </a:lnTo>
                  <a:lnTo>
                    <a:pt x="1301762" y="632802"/>
                  </a:lnTo>
                  <a:lnTo>
                    <a:pt x="1319834" y="632802"/>
                  </a:lnTo>
                  <a:lnTo>
                    <a:pt x="1319834" y="325437"/>
                  </a:lnTo>
                  <a:close/>
                </a:path>
                <a:path w="1636394" h="4890770">
                  <a:moveTo>
                    <a:pt x="1319834" y="0"/>
                  </a:moveTo>
                  <a:lnTo>
                    <a:pt x="1301762" y="0"/>
                  </a:lnTo>
                  <a:lnTo>
                    <a:pt x="1301762" y="307352"/>
                  </a:lnTo>
                  <a:lnTo>
                    <a:pt x="1319834" y="307352"/>
                  </a:lnTo>
                  <a:lnTo>
                    <a:pt x="1319834" y="0"/>
                  </a:lnTo>
                  <a:close/>
                </a:path>
                <a:path w="1636394" h="4890770">
                  <a:moveTo>
                    <a:pt x="1636242" y="3254400"/>
                  </a:moveTo>
                  <a:lnTo>
                    <a:pt x="1319834" y="3254400"/>
                  </a:lnTo>
                  <a:lnTo>
                    <a:pt x="1319834" y="2938005"/>
                  </a:lnTo>
                  <a:lnTo>
                    <a:pt x="1301762" y="2938005"/>
                  </a:lnTo>
                  <a:lnTo>
                    <a:pt x="1301762" y="3254400"/>
                  </a:lnTo>
                  <a:lnTo>
                    <a:pt x="994397" y="3254400"/>
                  </a:lnTo>
                  <a:lnTo>
                    <a:pt x="994397" y="2938005"/>
                  </a:lnTo>
                  <a:lnTo>
                    <a:pt x="976325" y="2938005"/>
                  </a:lnTo>
                  <a:lnTo>
                    <a:pt x="976325" y="3254400"/>
                  </a:lnTo>
                  <a:lnTo>
                    <a:pt x="668959" y="3254400"/>
                  </a:lnTo>
                  <a:lnTo>
                    <a:pt x="668959" y="2938005"/>
                  </a:lnTo>
                  <a:lnTo>
                    <a:pt x="650875" y="2938005"/>
                  </a:lnTo>
                  <a:lnTo>
                    <a:pt x="650875" y="3254400"/>
                  </a:lnTo>
                  <a:lnTo>
                    <a:pt x="343522" y="3254400"/>
                  </a:lnTo>
                  <a:lnTo>
                    <a:pt x="343522" y="2938005"/>
                  </a:lnTo>
                  <a:lnTo>
                    <a:pt x="325437" y="2938005"/>
                  </a:lnTo>
                  <a:lnTo>
                    <a:pt x="325437" y="3254400"/>
                  </a:lnTo>
                  <a:lnTo>
                    <a:pt x="9042" y="3254400"/>
                  </a:lnTo>
                  <a:lnTo>
                    <a:pt x="9042" y="3263290"/>
                  </a:lnTo>
                  <a:lnTo>
                    <a:pt x="0" y="3263290"/>
                  </a:lnTo>
                  <a:lnTo>
                    <a:pt x="0" y="3272180"/>
                  </a:lnTo>
                  <a:lnTo>
                    <a:pt x="0" y="3579520"/>
                  </a:lnTo>
                  <a:lnTo>
                    <a:pt x="0" y="4890160"/>
                  </a:lnTo>
                  <a:lnTo>
                    <a:pt x="18084" y="4890160"/>
                  </a:lnTo>
                  <a:lnTo>
                    <a:pt x="18084" y="4573930"/>
                  </a:lnTo>
                  <a:lnTo>
                    <a:pt x="1636242" y="4573930"/>
                  </a:lnTo>
                  <a:lnTo>
                    <a:pt x="1636242" y="4556150"/>
                  </a:lnTo>
                  <a:lnTo>
                    <a:pt x="18084" y="4556150"/>
                  </a:lnTo>
                  <a:lnTo>
                    <a:pt x="18084" y="4248810"/>
                  </a:lnTo>
                  <a:lnTo>
                    <a:pt x="1636242" y="4248810"/>
                  </a:lnTo>
                  <a:lnTo>
                    <a:pt x="1636242" y="4231030"/>
                  </a:lnTo>
                  <a:lnTo>
                    <a:pt x="18084" y="4231030"/>
                  </a:lnTo>
                  <a:lnTo>
                    <a:pt x="18084" y="3923690"/>
                  </a:lnTo>
                  <a:lnTo>
                    <a:pt x="1636242" y="3923690"/>
                  </a:lnTo>
                  <a:lnTo>
                    <a:pt x="1636242" y="3905910"/>
                  </a:lnTo>
                  <a:lnTo>
                    <a:pt x="18084" y="3905910"/>
                  </a:lnTo>
                  <a:lnTo>
                    <a:pt x="18084" y="3597300"/>
                  </a:lnTo>
                  <a:lnTo>
                    <a:pt x="1636242" y="3597300"/>
                  </a:lnTo>
                  <a:lnTo>
                    <a:pt x="1636242" y="3579520"/>
                  </a:lnTo>
                  <a:lnTo>
                    <a:pt x="1319834" y="3579520"/>
                  </a:lnTo>
                  <a:lnTo>
                    <a:pt x="1319834" y="3272485"/>
                  </a:lnTo>
                  <a:lnTo>
                    <a:pt x="1301762" y="3272485"/>
                  </a:lnTo>
                  <a:lnTo>
                    <a:pt x="1301762" y="3579520"/>
                  </a:lnTo>
                  <a:lnTo>
                    <a:pt x="994397" y="3579520"/>
                  </a:lnTo>
                  <a:lnTo>
                    <a:pt x="994397" y="3272485"/>
                  </a:lnTo>
                  <a:lnTo>
                    <a:pt x="976325" y="3272485"/>
                  </a:lnTo>
                  <a:lnTo>
                    <a:pt x="976325" y="3579520"/>
                  </a:lnTo>
                  <a:lnTo>
                    <a:pt x="668959" y="3579520"/>
                  </a:lnTo>
                  <a:lnTo>
                    <a:pt x="668959" y="3272485"/>
                  </a:lnTo>
                  <a:lnTo>
                    <a:pt x="650875" y="3272485"/>
                  </a:lnTo>
                  <a:lnTo>
                    <a:pt x="650875" y="3579520"/>
                  </a:lnTo>
                  <a:lnTo>
                    <a:pt x="343522" y="3579520"/>
                  </a:lnTo>
                  <a:lnTo>
                    <a:pt x="343522" y="3272485"/>
                  </a:lnTo>
                  <a:lnTo>
                    <a:pt x="325437" y="3272485"/>
                  </a:lnTo>
                  <a:lnTo>
                    <a:pt x="325437" y="3579520"/>
                  </a:lnTo>
                  <a:lnTo>
                    <a:pt x="18084" y="3579520"/>
                  </a:lnTo>
                  <a:lnTo>
                    <a:pt x="18084" y="3272180"/>
                  </a:lnTo>
                  <a:lnTo>
                    <a:pt x="1636242" y="3272180"/>
                  </a:lnTo>
                  <a:lnTo>
                    <a:pt x="1636242" y="3263290"/>
                  </a:lnTo>
                  <a:lnTo>
                    <a:pt x="1636242" y="3254400"/>
                  </a:lnTo>
                  <a:close/>
                </a:path>
                <a:path w="1636394" h="4890770">
                  <a:moveTo>
                    <a:pt x="1636242" y="1618157"/>
                  </a:moveTo>
                  <a:lnTo>
                    <a:pt x="1319834" y="1618157"/>
                  </a:lnTo>
                  <a:lnTo>
                    <a:pt x="1319834" y="1301762"/>
                  </a:lnTo>
                  <a:lnTo>
                    <a:pt x="1301762" y="1301762"/>
                  </a:lnTo>
                  <a:lnTo>
                    <a:pt x="1301762" y="1618157"/>
                  </a:lnTo>
                  <a:lnTo>
                    <a:pt x="994397" y="1618157"/>
                  </a:lnTo>
                  <a:lnTo>
                    <a:pt x="994397" y="1301762"/>
                  </a:lnTo>
                  <a:lnTo>
                    <a:pt x="976325" y="1301762"/>
                  </a:lnTo>
                  <a:lnTo>
                    <a:pt x="976325" y="1618157"/>
                  </a:lnTo>
                  <a:lnTo>
                    <a:pt x="668959" y="1618157"/>
                  </a:lnTo>
                  <a:lnTo>
                    <a:pt x="668959" y="1301762"/>
                  </a:lnTo>
                  <a:lnTo>
                    <a:pt x="650875" y="1301762"/>
                  </a:lnTo>
                  <a:lnTo>
                    <a:pt x="650875" y="1618157"/>
                  </a:lnTo>
                  <a:lnTo>
                    <a:pt x="343522" y="1618157"/>
                  </a:lnTo>
                  <a:lnTo>
                    <a:pt x="343522" y="1301762"/>
                  </a:lnTo>
                  <a:lnTo>
                    <a:pt x="325437" y="1301762"/>
                  </a:lnTo>
                  <a:lnTo>
                    <a:pt x="325437" y="1618157"/>
                  </a:lnTo>
                  <a:lnTo>
                    <a:pt x="9042" y="1618157"/>
                  </a:lnTo>
                  <a:lnTo>
                    <a:pt x="9042" y="1627047"/>
                  </a:lnTo>
                  <a:lnTo>
                    <a:pt x="0" y="1627047"/>
                  </a:lnTo>
                  <a:lnTo>
                    <a:pt x="0" y="1635937"/>
                  </a:lnTo>
                  <a:lnTo>
                    <a:pt x="0" y="1943277"/>
                  </a:lnTo>
                  <a:lnTo>
                    <a:pt x="0" y="3253917"/>
                  </a:lnTo>
                  <a:lnTo>
                    <a:pt x="18084" y="3253917"/>
                  </a:lnTo>
                  <a:lnTo>
                    <a:pt x="18084" y="2937687"/>
                  </a:lnTo>
                  <a:lnTo>
                    <a:pt x="1636242" y="2937687"/>
                  </a:lnTo>
                  <a:lnTo>
                    <a:pt x="1636242" y="2919907"/>
                  </a:lnTo>
                  <a:lnTo>
                    <a:pt x="1319834" y="2919907"/>
                  </a:lnTo>
                  <a:lnTo>
                    <a:pt x="1319834" y="2612567"/>
                  </a:lnTo>
                  <a:lnTo>
                    <a:pt x="1636242" y="2612567"/>
                  </a:lnTo>
                  <a:lnTo>
                    <a:pt x="1636242" y="2594787"/>
                  </a:lnTo>
                  <a:lnTo>
                    <a:pt x="1301762" y="2594787"/>
                  </a:lnTo>
                  <a:lnTo>
                    <a:pt x="1301762" y="2612567"/>
                  </a:lnTo>
                  <a:lnTo>
                    <a:pt x="1301762" y="2919907"/>
                  </a:lnTo>
                  <a:lnTo>
                    <a:pt x="994397" y="2919907"/>
                  </a:lnTo>
                  <a:lnTo>
                    <a:pt x="994397" y="2612567"/>
                  </a:lnTo>
                  <a:lnTo>
                    <a:pt x="1301762" y="2612567"/>
                  </a:lnTo>
                  <a:lnTo>
                    <a:pt x="1301762" y="2594787"/>
                  </a:lnTo>
                  <a:lnTo>
                    <a:pt x="976325" y="2594787"/>
                  </a:lnTo>
                  <a:lnTo>
                    <a:pt x="976325" y="2612567"/>
                  </a:lnTo>
                  <a:lnTo>
                    <a:pt x="976325" y="2919907"/>
                  </a:lnTo>
                  <a:lnTo>
                    <a:pt x="668959" y="2919907"/>
                  </a:lnTo>
                  <a:lnTo>
                    <a:pt x="668959" y="2612567"/>
                  </a:lnTo>
                  <a:lnTo>
                    <a:pt x="976325" y="2612567"/>
                  </a:lnTo>
                  <a:lnTo>
                    <a:pt x="976325" y="2594787"/>
                  </a:lnTo>
                  <a:lnTo>
                    <a:pt x="650875" y="2594787"/>
                  </a:lnTo>
                  <a:lnTo>
                    <a:pt x="650875" y="2612567"/>
                  </a:lnTo>
                  <a:lnTo>
                    <a:pt x="650875" y="2919907"/>
                  </a:lnTo>
                  <a:lnTo>
                    <a:pt x="343522" y="2919907"/>
                  </a:lnTo>
                  <a:lnTo>
                    <a:pt x="343522" y="2612567"/>
                  </a:lnTo>
                  <a:lnTo>
                    <a:pt x="650875" y="2612567"/>
                  </a:lnTo>
                  <a:lnTo>
                    <a:pt x="650875" y="2594787"/>
                  </a:lnTo>
                  <a:lnTo>
                    <a:pt x="325437" y="2594787"/>
                  </a:lnTo>
                  <a:lnTo>
                    <a:pt x="325437" y="2612567"/>
                  </a:lnTo>
                  <a:lnTo>
                    <a:pt x="325437" y="2919907"/>
                  </a:lnTo>
                  <a:lnTo>
                    <a:pt x="18084" y="2919907"/>
                  </a:lnTo>
                  <a:lnTo>
                    <a:pt x="18084" y="2612567"/>
                  </a:lnTo>
                  <a:lnTo>
                    <a:pt x="325437" y="2612567"/>
                  </a:lnTo>
                  <a:lnTo>
                    <a:pt x="325437" y="2594787"/>
                  </a:lnTo>
                  <a:lnTo>
                    <a:pt x="18084" y="2594787"/>
                  </a:lnTo>
                  <a:lnTo>
                    <a:pt x="18084" y="2287447"/>
                  </a:lnTo>
                  <a:lnTo>
                    <a:pt x="325437" y="2287447"/>
                  </a:lnTo>
                  <a:lnTo>
                    <a:pt x="325437" y="2594483"/>
                  </a:lnTo>
                  <a:lnTo>
                    <a:pt x="343522" y="2594483"/>
                  </a:lnTo>
                  <a:lnTo>
                    <a:pt x="343522" y="2287447"/>
                  </a:lnTo>
                  <a:lnTo>
                    <a:pt x="650875" y="2287447"/>
                  </a:lnTo>
                  <a:lnTo>
                    <a:pt x="650875" y="2594483"/>
                  </a:lnTo>
                  <a:lnTo>
                    <a:pt x="668959" y="2594483"/>
                  </a:lnTo>
                  <a:lnTo>
                    <a:pt x="668959" y="2287447"/>
                  </a:lnTo>
                  <a:lnTo>
                    <a:pt x="976325" y="2287447"/>
                  </a:lnTo>
                  <a:lnTo>
                    <a:pt x="976325" y="2594483"/>
                  </a:lnTo>
                  <a:lnTo>
                    <a:pt x="994397" y="2594483"/>
                  </a:lnTo>
                  <a:lnTo>
                    <a:pt x="994397" y="2287447"/>
                  </a:lnTo>
                  <a:lnTo>
                    <a:pt x="1301762" y="2287447"/>
                  </a:lnTo>
                  <a:lnTo>
                    <a:pt x="1301762" y="2594483"/>
                  </a:lnTo>
                  <a:lnTo>
                    <a:pt x="1319834" y="2594483"/>
                  </a:lnTo>
                  <a:lnTo>
                    <a:pt x="1319834" y="2287447"/>
                  </a:lnTo>
                  <a:lnTo>
                    <a:pt x="1636242" y="2287447"/>
                  </a:lnTo>
                  <a:lnTo>
                    <a:pt x="1636242" y="2269667"/>
                  </a:lnTo>
                  <a:lnTo>
                    <a:pt x="18084" y="2269667"/>
                  </a:lnTo>
                  <a:lnTo>
                    <a:pt x="18084" y="1961057"/>
                  </a:lnTo>
                  <a:lnTo>
                    <a:pt x="1636242" y="1961057"/>
                  </a:lnTo>
                  <a:lnTo>
                    <a:pt x="1636242" y="1943277"/>
                  </a:lnTo>
                  <a:lnTo>
                    <a:pt x="1319834" y="1943277"/>
                  </a:lnTo>
                  <a:lnTo>
                    <a:pt x="1319834" y="1636242"/>
                  </a:lnTo>
                  <a:lnTo>
                    <a:pt x="1301762" y="1636242"/>
                  </a:lnTo>
                  <a:lnTo>
                    <a:pt x="1301762" y="1943277"/>
                  </a:lnTo>
                  <a:lnTo>
                    <a:pt x="994397" y="1943277"/>
                  </a:lnTo>
                  <a:lnTo>
                    <a:pt x="994397" y="1636242"/>
                  </a:lnTo>
                  <a:lnTo>
                    <a:pt x="976325" y="1636242"/>
                  </a:lnTo>
                  <a:lnTo>
                    <a:pt x="976325" y="1943277"/>
                  </a:lnTo>
                  <a:lnTo>
                    <a:pt x="668959" y="1943277"/>
                  </a:lnTo>
                  <a:lnTo>
                    <a:pt x="668959" y="1636242"/>
                  </a:lnTo>
                  <a:lnTo>
                    <a:pt x="650875" y="1636242"/>
                  </a:lnTo>
                  <a:lnTo>
                    <a:pt x="650875" y="1943277"/>
                  </a:lnTo>
                  <a:lnTo>
                    <a:pt x="343522" y="1943277"/>
                  </a:lnTo>
                  <a:lnTo>
                    <a:pt x="343522" y="1636242"/>
                  </a:lnTo>
                  <a:lnTo>
                    <a:pt x="325437" y="1636242"/>
                  </a:lnTo>
                  <a:lnTo>
                    <a:pt x="325437" y="1943277"/>
                  </a:lnTo>
                  <a:lnTo>
                    <a:pt x="18084" y="1943277"/>
                  </a:lnTo>
                  <a:lnTo>
                    <a:pt x="18084" y="1635937"/>
                  </a:lnTo>
                  <a:lnTo>
                    <a:pt x="1636242" y="1635937"/>
                  </a:lnTo>
                  <a:lnTo>
                    <a:pt x="1636242" y="1627047"/>
                  </a:lnTo>
                  <a:lnTo>
                    <a:pt x="1636242" y="1618157"/>
                  </a:lnTo>
                  <a:close/>
                </a:path>
                <a:path w="1636394" h="4890770">
                  <a:moveTo>
                    <a:pt x="1636242" y="958545"/>
                  </a:moveTo>
                  <a:lnTo>
                    <a:pt x="1301762" y="958545"/>
                  </a:lnTo>
                  <a:lnTo>
                    <a:pt x="1301762" y="976325"/>
                  </a:lnTo>
                  <a:lnTo>
                    <a:pt x="1301762" y="1283665"/>
                  </a:lnTo>
                  <a:lnTo>
                    <a:pt x="994397" y="1283665"/>
                  </a:lnTo>
                  <a:lnTo>
                    <a:pt x="994397" y="976325"/>
                  </a:lnTo>
                  <a:lnTo>
                    <a:pt x="1301762" y="976325"/>
                  </a:lnTo>
                  <a:lnTo>
                    <a:pt x="1301762" y="958545"/>
                  </a:lnTo>
                  <a:lnTo>
                    <a:pt x="976325" y="958545"/>
                  </a:lnTo>
                  <a:lnTo>
                    <a:pt x="976325" y="976325"/>
                  </a:lnTo>
                  <a:lnTo>
                    <a:pt x="976325" y="1283665"/>
                  </a:lnTo>
                  <a:lnTo>
                    <a:pt x="668959" y="1283665"/>
                  </a:lnTo>
                  <a:lnTo>
                    <a:pt x="668959" y="976325"/>
                  </a:lnTo>
                  <a:lnTo>
                    <a:pt x="976325" y="976325"/>
                  </a:lnTo>
                  <a:lnTo>
                    <a:pt x="976325" y="958545"/>
                  </a:lnTo>
                  <a:lnTo>
                    <a:pt x="650875" y="958545"/>
                  </a:lnTo>
                  <a:lnTo>
                    <a:pt x="650875" y="976325"/>
                  </a:lnTo>
                  <a:lnTo>
                    <a:pt x="650875" y="1283665"/>
                  </a:lnTo>
                  <a:lnTo>
                    <a:pt x="343522" y="1283665"/>
                  </a:lnTo>
                  <a:lnTo>
                    <a:pt x="343522" y="976325"/>
                  </a:lnTo>
                  <a:lnTo>
                    <a:pt x="650875" y="976325"/>
                  </a:lnTo>
                  <a:lnTo>
                    <a:pt x="650875" y="958545"/>
                  </a:lnTo>
                  <a:lnTo>
                    <a:pt x="325437" y="958545"/>
                  </a:lnTo>
                  <a:lnTo>
                    <a:pt x="325437" y="976325"/>
                  </a:lnTo>
                  <a:lnTo>
                    <a:pt x="325437" y="1283665"/>
                  </a:lnTo>
                  <a:lnTo>
                    <a:pt x="18084" y="1283665"/>
                  </a:lnTo>
                  <a:lnTo>
                    <a:pt x="18084" y="976325"/>
                  </a:lnTo>
                  <a:lnTo>
                    <a:pt x="325437" y="976325"/>
                  </a:lnTo>
                  <a:lnTo>
                    <a:pt x="325437" y="958545"/>
                  </a:lnTo>
                  <a:lnTo>
                    <a:pt x="0" y="958545"/>
                  </a:lnTo>
                  <a:lnTo>
                    <a:pt x="0" y="976325"/>
                  </a:lnTo>
                  <a:lnTo>
                    <a:pt x="0" y="1283665"/>
                  </a:lnTo>
                  <a:lnTo>
                    <a:pt x="0" y="1301445"/>
                  </a:lnTo>
                  <a:lnTo>
                    <a:pt x="0" y="1617675"/>
                  </a:lnTo>
                  <a:lnTo>
                    <a:pt x="18084" y="1617675"/>
                  </a:lnTo>
                  <a:lnTo>
                    <a:pt x="18084" y="1301445"/>
                  </a:lnTo>
                  <a:lnTo>
                    <a:pt x="1636242" y="1301445"/>
                  </a:lnTo>
                  <a:lnTo>
                    <a:pt x="1636242" y="1283665"/>
                  </a:lnTo>
                  <a:lnTo>
                    <a:pt x="1319834" y="1283665"/>
                  </a:lnTo>
                  <a:lnTo>
                    <a:pt x="1319834" y="976325"/>
                  </a:lnTo>
                  <a:lnTo>
                    <a:pt x="1636242" y="976325"/>
                  </a:lnTo>
                  <a:lnTo>
                    <a:pt x="1636242" y="95854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362401" y="11"/>
              <a:ext cx="1925955" cy="10287635"/>
            </a:xfrm>
            <a:custGeom>
              <a:avLst/>
              <a:gdLst/>
              <a:ahLst/>
              <a:cxnLst/>
              <a:rect l="l" t="t" r="r" b="b"/>
              <a:pathLst>
                <a:path w="1925955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1925955" h="10287635">
                  <a:moveTo>
                    <a:pt x="343522" y="8524723"/>
                  </a:moveTo>
                  <a:lnTo>
                    <a:pt x="325437" y="8524723"/>
                  </a:lnTo>
                  <a:lnTo>
                    <a:pt x="325437" y="8832075"/>
                  </a:lnTo>
                  <a:lnTo>
                    <a:pt x="343522" y="8832075"/>
                  </a:lnTo>
                  <a:lnTo>
                    <a:pt x="343522" y="8524723"/>
                  </a:lnTo>
                  <a:close/>
                </a:path>
                <a:path w="1925955" h="10287635">
                  <a:moveTo>
                    <a:pt x="343522" y="7539355"/>
                  </a:moveTo>
                  <a:lnTo>
                    <a:pt x="325437" y="7539355"/>
                  </a:lnTo>
                  <a:lnTo>
                    <a:pt x="325437" y="7846720"/>
                  </a:lnTo>
                  <a:lnTo>
                    <a:pt x="343522" y="7846720"/>
                  </a:lnTo>
                  <a:lnTo>
                    <a:pt x="343522" y="7539355"/>
                  </a:lnTo>
                  <a:close/>
                </a:path>
                <a:path w="1925955" h="10287635">
                  <a:moveTo>
                    <a:pt x="343522" y="7213917"/>
                  </a:moveTo>
                  <a:lnTo>
                    <a:pt x="325437" y="7213917"/>
                  </a:lnTo>
                  <a:lnTo>
                    <a:pt x="325437" y="7521283"/>
                  </a:lnTo>
                  <a:lnTo>
                    <a:pt x="343522" y="7521283"/>
                  </a:lnTo>
                  <a:lnTo>
                    <a:pt x="343522" y="7213917"/>
                  </a:lnTo>
                  <a:close/>
                </a:path>
                <a:path w="1925955" h="10287635">
                  <a:moveTo>
                    <a:pt x="343522" y="6888480"/>
                  </a:moveTo>
                  <a:lnTo>
                    <a:pt x="325437" y="6888480"/>
                  </a:lnTo>
                  <a:lnTo>
                    <a:pt x="325437" y="7195833"/>
                  </a:lnTo>
                  <a:lnTo>
                    <a:pt x="343522" y="7195833"/>
                  </a:lnTo>
                  <a:lnTo>
                    <a:pt x="343522" y="6888480"/>
                  </a:lnTo>
                  <a:close/>
                </a:path>
                <a:path w="1925955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1925955" h="10287635">
                  <a:moveTo>
                    <a:pt x="668959" y="8524723"/>
                  </a:moveTo>
                  <a:lnTo>
                    <a:pt x="650875" y="8524723"/>
                  </a:lnTo>
                  <a:lnTo>
                    <a:pt x="650875" y="8832075"/>
                  </a:lnTo>
                  <a:lnTo>
                    <a:pt x="668959" y="8832075"/>
                  </a:lnTo>
                  <a:lnTo>
                    <a:pt x="668959" y="8524723"/>
                  </a:lnTo>
                  <a:close/>
                </a:path>
                <a:path w="1925955" h="10287635">
                  <a:moveTo>
                    <a:pt x="668959" y="7539355"/>
                  </a:moveTo>
                  <a:lnTo>
                    <a:pt x="650875" y="7539355"/>
                  </a:lnTo>
                  <a:lnTo>
                    <a:pt x="650875" y="7846720"/>
                  </a:lnTo>
                  <a:lnTo>
                    <a:pt x="668959" y="7846720"/>
                  </a:lnTo>
                  <a:lnTo>
                    <a:pt x="668959" y="7539355"/>
                  </a:lnTo>
                  <a:close/>
                </a:path>
                <a:path w="1925955" h="10287635">
                  <a:moveTo>
                    <a:pt x="668959" y="7213917"/>
                  </a:moveTo>
                  <a:lnTo>
                    <a:pt x="650875" y="7213917"/>
                  </a:lnTo>
                  <a:lnTo>
                    <a:pt x="650875" y="7521283"/>
                  </a:lnTo>
                  <a:lnTo>
                    <a:pt x="668959" y="7521283"/>
                  </a:lnTo>
                  <a:lnTo>
                    <a:pt x="668959" y="7213917"/>
                  </a:lnTo>
                  <a:close/>
                </a:path>
                <a:path w="1925955" h="10287635">
                  <a:moveTo>
                    <a:pt x="668959" y="6888480"/>
                  </a:moveTo>
                  <a:lnTo>
                    <a:pt x="650875" y="6888480"/>
                  </a:lnTo>
                  <a:lnTo>
                    <a:pt x="650875" y="7195833"/>
                  </a:lnTo>
                  <a:lnTo>
                    <a:pt x="668959" y="7195833"/>
                  </a:lnTo>
                  <a:lnTo>
                    <a:pt x="668959" y="6888480"/>
                  </a:lnTo>
                  <a:close/>
                </a:path>
                <a:path w="1925955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1925955" h="10287635">
                  <a:moveTo>
                    <a:pt x="994397" y="8524723"/>
                  </a:moveTo>
                  <a:lnTo>
                    <a:pt x="976325" y="8524723"/>
                  </a:lnTo>
                  <a:lnTo>
                    <a:pt x="976325" y="8832075"/>
                  </a:lnTo>
                  <a:lnTo>
                    <a:pt x="994397" y="8832075"/>
                  </a:lnTo>
                  <a:lnTo>
                    <a:pt x="994397" y="8524723"/>
                  </a:lnTo>
                  <a:close/>
                </a:path>
                <a:path w="1925955" h="10287635">
                  <a:moveTo>
                    <a:pt x="994397" y="7539355"/>
                  </a:moveTo>
                  <a:lnTo>
                    <a:pt x="976325" y="7539355"/>
                  </a:lnTo>
                  <a:lnTo>
                    <a:pt x="976325" y="7846720"/>
                  </a:lnTo>
                  <a:lnTo>
                    <a:pt x="994397" y="7846720"/>
                  </a:lnTo>
                  <a:lnTo>
                    <a:pt x="994397" y="7539355"/>
                  </a:lnTo>
                  <a:close/>
                </a:path>
                <a:path w="1925955" h="10287635">
                  <a:moveTo>
                    <a:pt x="994397" y="7213917"/>
                  </a:moveTo>
                  <a:lnTo>
                    <a:pt x="976325" y="7213917"/>
                  </a:lnTo>
                  <a:lnTo>
                    <a:pt x="976325" y="7521283"/>
                  </a:lnTo>
                  <a:lnTo>
                    <a:pt x="994397" y="7521283"/>
                  </a:lnTo>
                  <a:lnTo>
                    <a:pt x="994397" y="7213917"/>
                  </a:lnTo>
                  <a:close/>
                </a:path>
                <a:path w="1925955" h="10287635">
                  <a:moveTo>
                    <a:pt x="994397" y="6888480"/>
                  </a:moveTo>
                  <a:lnTo>
                    <a:pt x="976325" y="6888480"/>
                  </a:lnTo>
                  <a:lnTo>
                    <a:pt x="976325" y="7195833"/>
                  </a:lnTo>
                  <a:lnTo>
                    <a:pt x="994397" y="7195833"/>
                  </a:lnTo>
                  <a:lnTo>
                    <a:pt x="994397" y="6888480"/>
                  </a:lnTo>
                  <a:close/>
                </a:path>
                <a:path w="1925955" h="10287635">
                  <a:moveTo>
                    <a:pt x="1319834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1925955" h="10287635">
                  <a:moveTo>
                    <a:pt x="1319834" y="8524723"/>
                  </a:moveTo>
                  <a:lnTo>
                    <a:pt x="1301762" y="8524723"/>
                  </a:lnTo>
                  <a:lnTo>
                    <a:pt x="1301762" y="8832075"/>
                  </a:lnTo>
                  <a:lnTo>
                    <a:pt x="1319834" y="8832075"/>
                  </a:lnTo>
                  <a:lnTo>
                    <a:pt x="1319834" y="8524723"/>
                  </a:lnTo>
                  <a:close/>
                </a:path>
                <a:path w="1925955" h="10287635">
                  <a:moveTo>
                    <a:pt x="1319834" y="7539355"/>
                  </a:moveTo>
                  <a:lnTo>
                    <a:pt x="1301762" y="7539355"/>
                  </a:lnTo>
                  <a:lnTo>
                    <a:pt x="1301762" y="7846720"/>
                  </a:lnTo>
                  <a:lnTo>
                    <a:pt x="1319834" y="7846720"/>
                  </a:lnTo>
                  <a:lnTo>
                    <a:pt x="1319834" y="7539355"/>
                  </a:lnTo>
                  <a:close/>
                </a:path>
                <a:path w="1925955" h="10287635">
                  <a:moveTo>
                    <a:pt x="1319834" y="7213917"/>
                  </a:moveTo>
                  <a:lnTo>
                    <a:pt x="1301762" y="7213917"/>
                  </a:lnTo>
                  <a:lnTo>
                    <a:pt x="1301762" y="7521283"/>
                  </a:lnTo>
                  <a:lnTo>
                    <a:pt x="1319834" y="7521283"/>
                  </a:lnTo>
                  <a:lnTo>
                    <a:pt x="1319834" y="7213917"/>
                  </a:lnTo>
                  <a:close/>
                </a:path>
                <a:path w="1925955" h="10287635">
                  <a:moveTo>
                    <a:pt x="1319834" y="6888480"/>
                  </a:moveTo>
                  <a:lnTo>
                    <a:pt x="1301762" y="6888480"/>
                  </a:lnTo>
                  <a:lnTo>
                    <a:pt x="1301762" y="7195833"/>
                  </a:lnTo>
                  <a:lnTo>
                    <a:pt x="1319834" y="7195833"/>
                  </a:lnTo>
                  <a:lnTo>
                    <a:pt x="1319834" y="6888480"/>
                  </a:lnTo>
                  <a:close/>
                </a:path>
                <a:path w="1925955" h="10287635">
                  <a:moveTo>
                    <a:pt x="1636242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1925955" h="10287635">
                  <a:moveTo>
                    <a:pt x="1636242" y="8181200"/>
                  </a:moveTo>
                  <a:lnTo>
                    <a:pt x="1319834" y="8181200"/>
                  </a:lnTo>
                  <a:lnTo>
                    <a:pt x="1319834" y="7864792"/>
                  </a:lnTo>
                  <a:lnTo>
                    <a:pt x="1301762" y="7864792"/>
                  </a:lnTo>
                  <a:lnTo>
                    <a:pt x="1301762" y="8181200"/>
                  </a:lnTo>
                  <a:lnTo>
                    <a:pt x="994397" y="8181200"/>
                  </a:lnTo>
                  <a:lnTo>
                    <a:pt x="994397" y="7864792"/>
                  </a:lnTo>
                  <a:lnTo>
                    <a:pt x="976325" y="7864792"/>
                  </a:lnTo>
                  <a:lnTo>
                    <a:pt x="976325" y="8181200"/>
                  </a:lnTo>
                  <a:lnTo>
                    <a:pt x="668959" y="8181200"/>
                  </a:lnTo>
                  <a:lnTo>
                    <a:pt x="668959" y="7864792"/>
                  </a:lnTo>
                  <a:lnTo>
                    <a:pt x="650875" y="7864792"/>
                  </a:lnTo>
                  <a:lnTo>
                    <a:pt x="650875" y="8181200"/>
                  </a:lnTo>
                  <a:lnTo>
                    <a:pt x="343522" y="8181200"/>
                  </a:lnTo>
                  <a:lnTo>
                    <a:pt x="343522" y="7864792"/>
                  </a:lnTo>
                  <a:lnTo>
                    <a:pt x="325437" y="7864792"/>
                  </a:lnTo>
                  <a:lnTo>
                    <a:pt x="325437" y="8181200"/>
                  </a:lnTo>
                  <a:lnTo>
                    <a:pt x="9042" y="8181200"/>
                  </a:lnTo>
                  <a:lnTo>
                    <a:pt x="9042" y="8190090"/>
                  </a:lnTo>
                  <a:lnTo>
                    <a:pt x="0" y="8190090"/>
                  </a:lnTo>
                  <a:lnTo>
                    <a:pt x="0" y="8198980"/>
                  </a:lnTo>
                  <a:lnTo>
                    <a:pt x="0" y="850632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482950"/>
                  </a:lnTo>
                  <a:lnTo>
                    <a:pt x="1319834" y="9482950"/>
                  </a:lnTo>
                  <a:lnTo>
                    <a:pt x="1319834" y="9175610"/>
                  </a:lnTo>
                  <a:lnTo>
                    <a:pt x="1636242" y="9175610"/>
                  </a:lnTo>
                  <a:lnTo>
                    <a:pt x="1636242" y="9157830"/>
                  </a:lnTo>
                  <a:lnTo>
                    <a:pt x="1301762" y="9157830"/>
                  </a:lnTo>
                  <a:lnTo>
                    <a:pt x="1301762" y="9175610"/>
                  </a:lnTo>
                  <a:lnTo>
                    <a:pt x="1301762" y="9482950"/>
                  </a:lnTo>
                  <a:lnTo>
                    <a:pt x="994397" y="9482950"/>
                  </a:lnTo>
                  <a:lnTo>
                    <a:pt x="994397" y="9175610"/>
                  </a:lnTo>
                  <a:lnTo>
                    <a:pt x="1301762" y="9175610"/>
                  </a:lnTo>
                  <a:lnTo>
                    <a:pt x="1301762" y="9157830"/>
                  </a:lnTo>
                  <a:lnTo>
                    <a:pt x="976325" y="9157830"/>
                  </a:lnTo>
                  <a:lnTo>
                    <a:pt x="976325" y="9175610"/>
                  </a:lnTo>
                  <a:lnTo>
                    <a:pt x="976325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25" y="9175610"/>
                  </a:lnTo>
                  <a:lnTo>
                    <a:pt x="976325" y="9157830"/>
                  </a:lnTo>
                  <a:lnTo>
                    <a:pt x="650875" y="9157830"/>
                  </a:lnTo>
                  <a:lnTo>
                    <a:pt x="650875" y="9175610"/>
                  </a:lnTo>
                  <a:lnTo>
                    <a:pt x="650875" y="9482950"/>
                  </a:lnTo>
                  <a:lnTo>
                    <a:pt x="343522" y="9482950"/>
                  </a:lnTo>
                  <a:lnTo>
                    <a:pt x="343522" y="9175610"/>
                  </a:lnTo>
                  <a:lnTo>
                    <a:pt x="650875" y="9175610"/>
                  </a:lnTo>
                  <a:lnTo>
                    <a:pt x="650875" y="9157830"/>
                  </a:lnTo>
                  <a:lnTo>
                    <a:pt x="325437" y="9157830"/>
                  </a:lnTo>
                  <a:lnTo>
                    <a:pt x="325437" y="9175610"/>
                  </a:lnTo>
                  <a:lnTo>
                    <a:pt x="325437" y="9482950"/>
                  </a:lnTo>
                  <a:lnTo>
                    <a:pt x="18084" y="9482950"/>
                  </a:lnTo>
                  <a:lnTo>
                    <a:pt x="18084" y="9175610"/>
                  </a:lnTo>
                  <a:lnTo>
                    <a:pt x="325437" y="9175610"/>
                  </a:lnTo>
                  <a:lnTo>
                    <a:pt x="325437" y="9157830"/>
                  </a:lnTo>
                  <a:lnTo>
                    <a:pt x="18084" y="9157830"/>
                  </a:lnTo>
                  <a:lnTo>
                    <a:pt x="18084" y="8850490"/>
                  </a:lnTo>
                  <a:lnTo>
                    <a:pt x="325437" y="8850490"/>
                  </a:lnTo>
                  <a:lnTo>
                    <a:pt x="325437" y="9157513"/>
                  </a:lnTo>
                  <a:lnTo>
                    <a:pt x="343522" y="9157513"/>
                  </a:lnTo>
                  <a:lnTo>
                    <a:pt x="343522" y="8850490"/>
                  </a:lnTo>
                  <a:lnTo>
                    <a:pt x="650875" y="8850490"/>
                  </a:lnTo>
                  <a:lnTo>
                    <a:pt x="650875" y="9157513"/>
                  </a:lnTo>
                  <a:lnTo>
                    <a:pt x="668959" y="9157513"/>
                  </a:lnTo>
                  <a:lnTo>
                    <a:pt x="668959" y="8850490"/>
                  </a:lnTo>
                  <a:lnTo>
                    <a:pt x="976325" y="8850490"/>
                  </a:lnTo>
                  <a:lnTo>
                    <a:pt x="976325" y="9157513"/>
                  </a:lnTo>
                  <a:lnTo>
                    <a:pt x="994397" y="9157513"/>
                  </a:lnTo>
                  <a:lnTo>
                    <a:pt x="994397" y="8850490"/>
                  </a:lnTo>
                  <a:lnTo>
                    <a:pt x="1301762" y="8850490"/>
                  </a:lnTo>
                  <a:lnTo>
                    <a:pt x="1301762" y="9157513"/>
                  </a:lnTo>
                  <a:lnTo>
                    <a:pt x="1319834" y="9157513"/>
                  </a:lnTo>
                  <a:lnTo>
                    <a:pt x="1319834" y="8850490"/>
                  </a:lnTo>
                  <a:lnTo>
                    <a:pt x="1636242" y="8850490"/>
                  </a:lnTo>
                  <a:lnTo>
                    <a:pt x="1636242" y="8832710"/>
                  </a:lnTo>
                  <a:lnTo>
                    <a:pt x="18084" y="8832710"/>
                  </a:lnTo>
                  <a:lnTo>
                    <a:pt x="18084" y="8524100"/>
                  </a:lnTo>
                  <a:lnTo>
                    <a:pt x="1636242" y="8524100"/>
                  </a:lnTo>
                  <a:lnTo>
                    <a:pt x="1636242" y="8506320"/>
                  </a:lnTo>
                  <a:lnTo>
                    <a:pt x="1319834" y="8506320"/>
                  </a:lnTo>
                  <a:lnTo>
                    <a:pt x="1319834" y="8199272"/>
                  </a:lnTo>
                  <a:lnTo>
                    <a:pt x="1301762" y="8199272"/>
                  </a:lnTo>
                  <a:lnTo>
                    <a:pt x="1301762" y="8506320"/>
                  </a:lnTo>
                  <a:lnTo>
                    <a:pt x="994397" y="8506320"/>
                  </a:lnTo>
                  <a:lnTo>
                    <a:pt x="994397" y="8199272"/>
                  </a:lnTo>
                  <a:lnTo>
                    <a:pt x="976325" y="8199272"/>
                  </a:lnTo>
                  <a:lnTo>
                    <a:pt x="976325" y="8506320"/>
                  </a:lnTo>
                  <a:lnTo>
                    <a:pt x="668959" y="8506320"/>
                  </a:lnTo>
                  <a:lnTo>
                    <a:pt x="668959" y="8199272"/>
                  </a:lnTo>
                  <a:lnTo>
                    <a:pt x="650875" y="8199272"/>
                  </a:lnTo>
                  <a:lnTo>
                    <a:pt x="650875" y="8506320"/>
                  </a:lnTo>
                  <a:lnTo>
                    <a:pt x="343522" y="8506320"/>
                  </a:lnTo>
                  <a:lnTo>
                    <a:pt x="343522" y="8199272"/>
                  </a:lnTo>
                  <a:lnTo>
                    <a:pt x="325437" y="8199272"/>
                  </a:lnTo>
                  <a:lnTo>
                    <a:pt x="325437" y="8506320"/>
                  </a:lnTo>
                  <a:lnTo>
                    <a:pt x="18084" y="8506320"/>
                  </a:lnTo>
                  <a:lnTo>
                    <a:pt x="18084" y="8198980"/>
                  </a:lnTo>
                  <a:lnTo>
                    <a:pt x="1636242" y="8198980"/>
                  </a:lnTo>
                  <a:lnTo>
                    <a:pt x="1636242" y="8190090"/>
                  </a:lnTo>
                  <a:lnTo>
                    <a:pt x="1636242" y="8181200"/>
                  </a:lnTo>
                  <a:close/>
                </a:path>
                <a:path w="1925955" h="10287635">
                  <a:moveTo>
                    <a:pt x="1925599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635760"/>
                  </a:lnTo>
                  <a:lnTo>
                    <a:pt x="1654314" y="1635760"/>
                  </a:lnTo>
                  <a:lnTo>
                    <a:pt x="1654314" y="1319530"/>
                  </a:lnTo>
                  <a:lnTo>
                    <a:pt x="1925599" y="1319530"/>
                  </a:lnTo>
                  <a:lnTo>
                    <a:pt x="1925599" y="1301750"/>
                  </a:lnTo>
                  <a:lnTo>
                    <a:pt x="1654314" y="1301750"/>
                  </a:lnTo>
                  <a:lnTo>
                    <a:pt x="1654314" y="994410"/>
                  </a:lnTo>
                  <a:lnTo>
                    <a:pt x="1925599" y="994410"/>
                  </a:lnTo>
                  <a:lnTo>
                    <a:pt x="1925599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25599" y="669290"/>
                  </a:lnTo>
                  <a:lnTo>
                    <a:pt x="1925599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1925599" y="342900"/>
                  </a:lnTo>
                  <a:lnTo>
                    <a:pt x="1925599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1925599" y="17780"/>
                  </a:lnTo>
                  <a:lnTo>
                    <a:pt x="1925599" y="8890"/>
                  </a:lnTo>
                  <a:lnTo>
                    <a:pt x="192559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998644" y="1319542"/>
              <a:ext cx="289560" cy="8968105"/>
            </a:xfrm>
            <a:custGeom>
              <a:avLst/>
              <a:gdLst/>
              <a:ahLst/>
              <a:cxnLst/>
              <a:rect l="l" t="t" r="r" b="b"/>
              <a:pathLst>
                <a:path w="289559" h="8968105">
                  <a:moveTo>
                    <a:pt x="18072" y="0"/>
                  </a:moveTo>
                  <a:lnTo>
                    <a:pt x="0" y="0"/>
                  </a:lnTo>
                  <a:lnTo>
                    <a:pt x="0" y="316230"/>
                  </a:lnTo>
                  <a:lnTo>
                    <a:pt x="18072" y="316230"/>
                  </a:lnTo>
                  <a:lnTo>
                    <a:pt x="18072" y="0"/>
                  </a:lnTo>
                  <a:close/>
                </a:path>
                <a:path w="289559" h="8968105">
                  <a:moveTo>
                    <a:pt x="289356" y="8497913"/>
                  </a:moveTo>
                  <a:lnTo>
                    <a:pt x="9042" y="8497913"/>
                  </a:lnTo>
                  <a:lnTo>
                    <a:pt x="9042" y="8506803"/>
                  </a:lnTo>
                  <a:lnTo>
                    <a:pt x="0" y="8506803"/>
                  </a:lnTo>
                  <a:lnTo>
                    <a:pt x="0" y="8515693"/>
                  </a:lnTo>
                  <a:lnTo>
                    <a:pt x="0" y="8823033"/>
                  </a:lnTo>
                  <a:lnTo>
                    <a:pt x="0" y="8840813"/>
                  </a:lnTo>
                  <a:lnTo>
                    <a:pt x="0" y="8967813"/>
                  </a:lnTo>
                  <a:lnTo>
                    <a:pt x="18072" y="8967813"/>
                  </a:lnTo>
                  <a:lnTo>
                    <a:pt x="18072" y="8840813"/>
                  </a:lnTo>
                  <a:lnTo>
                    <a:pt x="289356" y="8840813"/>
                  </a:lnTo>
                  <a:lnTo>
                    <a:pt x="289356" y="8823033"/>
                  </a:lnTo>
                  <a:lnTo>
                    <a:pt x="18072" y="8823033"/>
                  </a:lnTo>
                  <a:lnTo>
                    <a:pt x="18072" y="8515693"/>
                  </a:lnTo>
                  <a:lnTo>
                    <a:pt x="289356" y="8515693"/>
                  </a:lnTo>
                  <a:lnTo>
                    <a:pt x="289356" y="8506803"/>
                  </a:lnTo>
                  <a:lnTo>
                    <a:pt x="289356" y="8497913"/>
                  </a:lnTo>
                  <a:close/>
                </a:path>
                <a:path w="289559" h="8968105">
                  <a:moveTo>
                    <a:pt x="289356" y="6861670"/>
                  </a:moveTo>
                  <a:lnTo>
                    <a:pt x="9042" y="6861670"/>
                  </a:lnTo>
                  <a:lnTo>
                    <a:pt x="9042" y="6870560"/>
                  </a:lnTo>
                  <a:lnTo>
                    <a:pt x="0" y="6870560"/>
                  </a:lnTo>
                  <a:lnTo>
                    <a:pt x="0" y="8497430"/>
                  </a:lnTo>
                  <a:lnTo>
                    <a:pt x="18072" y="8497430"/>
                  </a:lnTo>
                  <a:lnTo>
                    <a:pt x="18072" y="8181200"/>
                  </a:lnTo>
                  <a:lnTo>
                    <a:pt x="289356" y="8181200"/>
                  </a:lnTo>
                  <a:lnTo>
                    <a:pt x="289356" y="8163420"/>
                  </a:lnTo>
                  <a:lnTo>
                    <a:pt x="18072" y="8163420"/>
                  </a:lnTo>
                  <a:lnTo>
                    <a:pt x="18072" y="7856080"/>
                  </a:lnTo>
                  <a:lnTo>
                    <a:pt x="289356" y="7856080"/>
                  </a:lnTo>
                  <a:lnTo>
                    <a:pt x="289356" y="7838300"/>
                  </a:lnTo>
                  <a:lnTo>
                    <a:pt x="18072" y="7838300"/>
                  </a:lnTo>
                  <a:lnTo>
                    <a:pt x="18072" y="7530960"/>
                  </a:lnTo>
                  <a:lnTo>
                    <a:pt x="289356" y="7530960"/>
                  </a:lnTo>
                  <a:lnTo>
                    <a:pt x="289356" y="7513180"/>
                  </a:lnTo>
                  <a:lnTo>
                    <a:pt x="18072" y="7513180"/>
                  </a:lnTo>
                  <a:lnTo>
                    <a:pt x="18072" y="7204570"/>
                  </a:lnTo>
                  <a:lnTo>
                    <a:pt x="289356" y="7204570"/>
                  </a:lnTo>
                  <a:lnTo>
                    <a:pt x="289356" y="7186790"/>
                  </a:lnTo>
                  <a:lnTo>
                    <a:pt x="18072" y="7186790"/>
                  </a:lnTo>
                  <a:lnTo>
                    <a:pt x="18072" y="6879450"/>
                  </a:lnTo>
                  <a:lnTo>
                    <a:pt x="289356" y="6879450"/>
                  </a:lnTo>
                  <a:lnTo>
                    <a:pt x="289356" y="6870560"/>
                  </a:lnTo>
                  <a:lnTo>
                    <a:pt x="289356" y="6861670"/>
                  </a:lnTo>
                  <a:close/>
                </a:path>
                <a:path w="289559" h="8968105">
                  <a:moveTo>
                    <a:pt x="289356" y="5225427"/>
                  </a:moveTo>
                  <a:lnTo>
                    <a:pt x="9042" y="5225427"/>
                  </a:lnTo>
                  <a:lnTo>
                    <a:pt x="9042" y="5234317"/>
                  </a:lnTo>
                  <a:lnTo>
                    <a:pt x="0" y="5234317"/>
                  </a:lnTo>
                  <a:lnTo>
                    <a:pt x="0" y="6861188"/>
                  </a:lnTo>
                  <a:lnTo>
                    <a:pt x="18072" y="6861188"/>
                  </a:lnTo>
                  <a:lnTo>
                    <a:pt x="18072" y="6544958"/>
                  </a:lnTo>
                  <a:lnTo>
                    <a:pt x="289356" y="6544958"/>
                  </a:lnTo>
                  <a:lnTo>
                    <a:pt x="289356" y="6527178"/>
                  </a:lnTo>
                  <a:lnTo>
                    <a:pt x="18072" y="6527178"/>
                  </a:lnTo>
                  <a:lnTo>
                    <a:pt x="18072" y="6219837"/>
                  </a:lnTo>
                  <a:lnTo>
                    <a:pt x="289356" y="6219837"/>
                  </a:lnTo>
                  <a:lnTo>
                    <a:pt x="289356" y="6202057"/>
                  </a:lnTo>
                  <a:lnTo>
                    <a:pt x="18072" y="6202057"/>
                  </a:lnTo>
                  <a:lnTo>
                    <a:pt x="18072" y="5894717"/>
                  </a:lnTo>
                  <a:lnTo>
                    <a:pt x="289356" y="5894717"/>
                  </a:lnTo>
                  <a:lnTo>
                    <a:pt x="289356" y="5876937"/>
                  </a:lnTo>
                  <a:lnTo>
                    <a:pt x="18072" y="5876937"/>
                  </a:lnTo>
                  <a:lnTo>
                    <a:pt x="18072" y="5568327"/>
                  </a:lnTo>
                  <a:lnTo>
                    <a:pt x="289356" y="5568327"/>
                  </a:lnTo>
                  <a:lnTo>
                    <a:pt x="289356" y="5550547"/>
                  </a:lnTo>
                  <a:lnTo>
                    <a:pt x="18072" y="5550547"/>
                  </a:lnTo>
                  <a:lnTo>
                    <a:pt x="18072" y="5243207"/>
                  </a:lnTo>
                  <a:lnTo>
                    <a:pt x="289356" y="5243207"/>
                  </a:lnTo>
                  <a:lnTo>
                    <a:pt x="289356" y="5234317"/>
                  </a:lnTo>
                  <a:lnTo>
                    <a:pt x="289356" y="5225427"/>
                  </a:lnTo>
                  <a:close/>
                </a:path>
                <a:path w="289559" h="8968105">
                  <a:moveTo>
                    <a:pt x="289356" y="3589185"/>
                  </a:moveTo>
                  <a:lnTo>
                    <a:pt x="9042" y="3589185"/>
                  </a:lnTo>
                  <a:lnTo>
                    <a:pt x="9042" y="3598075"/>
                  </a:lnTo>
                  <a:lnTo>
                    <a:pt x="0" y="3598075"/>
                  </a:lnTo>
                  <a:lnTo>
                    <a:pt x="0" y="5224945"/>
                  </a:lnTo>
                  <a:lnTo>
                    <a:pt x="18072" y="5224945"/>
                  </a:lnTo>
                  <a:lnTo>
                    <a:pt x="18072" y="4908715"/>
                  </a:lnTo>
                  <a:lnTo>
                    <a:pt x="289356" y="4908715"/>
                  </a:lnTo>
                  <a:lnTo>
                    <a:pt x="289356" y="4890935"/>
                  </a:lnTo>
                  <a:lnTo>
                    <a:pt x="18072" y="4890935"/>
                  </a:lnTo>
                  <a:lnTo>
                    <a:pt x="18072" y="4583595"/>
                  </a:lnTo>
                  <a:lnTo>
                    <a:pt x="289356" y="4583595"/>
                  </a:lnTo>
                  <a:lnTo>
                    <a:pt x="289356" y="4565815"/>
                  </a:lnTo>
                  <a:lnTo>
                    <a:pt x="18072" y="4565815"/>
                  </a:lnTo>
                  <a:lnTo>
                    <a:pt x="18072" y="4258475"/>
                  </a:lnTo>
                  <a:lnTo>
                    <a:pt x="289356" y="4258475"/>
                  </a:lnTo>
                  <a:lnTo>
                    <a:pt x="289356" y="4240695"/>
                  </a:lnTo>
                  <a:lnTo>
                    <a:pt x="18072" y="4240695"/>
                  </a:lnTo>
                  <a:lnTo>
                    <a:pt x="18072" y="3932085"/>
                  </a:lnTo>
                  <a:lnTo>
                    <a:pt x="289356" y="3932085"/>
                  </a:lnTo>
                  <a:lnTo>
                    <a:pt x="289356" y="3914305"/>
                  </a:lnTo>
                  <a:lnTo>
                    <a:pt x="18072" y="3914305"/>
                  </a:lnTo>
                  <a:lnTo>
                    <a:pt x="18072" y="3606965"/>
                  </a:lnTo>
                  <a:lnTo>
                    <a:pt x="289356" y="3606965"/>
                  </a:lnTo>
                  <a:lnTo>
                    <a:pt x="289356" y="3598075"/>
                  </a:lnTo>
                  <a:lnTo>
                    <a:pt x="289356" y="3589185"/>
                  </a:lnTo>
                  <a:close/>
                </a:path>
                <a:path w="289559" h="8968105">
                  <a:moveTo>
                    <a:pt x="289356" y="1952942"/>
                  </a:moveTo>
                  <a:lnTo>
                    <a:pt x="9042" y="1952942"/>
                  </a:lnTo>
                  <a:lnTo>
                    <a:pt x="9042" y="1961832"/>
                  </a:lnTo>
                  <a:lnTo>
                    <a:pt x="0" y="1961832"/>
                  </a:lnTo>
                  <a:lnTo>
                    <a:pt x="0" y="3588702"/>
                  </a:lnTo>
                  <a:lnTo>
                    <a:pt x="18072" y="3588702"/>
                  </a:lnTo>
                  <a:lnTo>
                    <a:pt x="18072" y="3272472"/>
                  </a:lnTo>
                  <a:lnTo>
                    <a:pt x="289356" y="3272472"/>
                  </a:lnTo>
                  <a:lnTo>
                    <a:pt x="289356" y="3254692"/>
                  </a:lnTo>
                  <a:lnTo>
                    <a:pt x="18072" y="3254692"/>
                  </a:lnTo>
                  <a:lnTo>
                    <a:pt x="18072" y="2947352"/>
                  </a:lnTo>
                  <a:lnTo>
                    <a:pt x="289356" y="2947352"/>
                  </a:lnTo>
                  <a:lnTo>
                    <a:pt x="289356" y="2929572"/>
                  </a:lnTo>
                  <a:lnTo>
                    <a:pt x="18072" y="2929572"/>
                  </a:lnTo>
                  <a:lnTo>
                    <a:pt x="18072" y="2622232"/>
                  </a:lnTo>
                  <a:lnTo>
                    <a:pt x="289356" y="2622232"/>
                  </a:lnTo>
                  <a:lnTo>
                    <a:pt x="289356" y="2604452"/>
                  </a:lnTo>
                  <a:lnTo>
                    <a:pt x="18072" y="2604452"/>
                  </a:lnTo>
                  <a:lnTo>
                    <a:pt x="18072" y="2295842"/>
                  </a:lnTo>
                  <a:lnTo>
                    <a:pt x="289356" y="2295842"/>
                  </a:lnTo>
                  <a:lnTo>
                    <a:pt x="289356" y="2278062"/>
                  </a:lnTo>
                  <a:lnTo>
                    <a:pt x="18072" y="2278062"/>
                  </a:lnTo>
                  <a:lnTo>
                    <a:pt x="18072" y="1970722"/>
                  </a:lnTo>
                  <a:lnTo>
                    <a:pt x="289356" y="1970722"/>
                  </a:lnTo>
                  <a:lnTo>
                    <a:pt x="289356" y="1961832"/>
                  </a:lnTo>
                  <a:lnTo>
                    <a:pt x="289356" y="1952942"/>
                  </a:lnTo>
                  <a:close/>
                </a:path>
                <a:path w="289559" h="8968105">
                  <a:moveTo>
                    <a:pt x="289356" y="316699"/>
                  </a:moveTo>
                  <a:lnTo>
                    <a:pt x="9042" y="316699"/>
                  </a:lnTo>
                  <a:lnTo>
                    <a:pt x="9042" y="325589"/>
                  </a:lnTo>
                  <a:lnTo>
                    <a:pt x="0" y="325589"/>
                  </a:lnTo>
                  <a:lnTo>
                    <a:pt x="0" y="1952459"/>
                  </a:lnTo>
                  <a:lnTo>
                    <a:pt x="18072" y="1952459"/>
                  </a:lnTo>
                  <a:lnTo>
                    <a:pt x="18072" y="1636229"/>
                  </a:lnTo>
                  <a:lnTo>
                    <a:pt x="289356" y="1636229"/>
                  </a:lnTo>
                  <a:lnTo>
                    <a:pt x="289356" y="1618449"/>
                  </a:lnTo>
                  <a:lnTo>
                    <a:pt x="18072" y="1618449"/>
                  </a:lnTo>
                  <a:lnTo>
                    <a:pt x="18072" y="1311109"/>
                  </a:lnTo>
                  <a:lnTo>
                    <a:pt x="289356" y="1311109"/>
                  </a:lnTo>
                  <a:lnTo>
                    <a:pt x="289356" y="1293329"/>
                  </a:lnTo>
                  <a:lnTo>
                    <a:pt x="18072" y="1293329"/>
                  </a:lnTo>
                  <a:lnTo>
                    <a:pt x="18072" y="985989"/>
                  </a:lnTo>
                  <a:lnTo>
                    <a:pt x="289356" y="985989"/>
                  </a:lnTo>
                  <a:lnTo>
                    <a:pt x="289356" y="968209"/>
                  </a:lnTo>
                  <a:lnTo>
                    <a:pt x="18072" y="968209"/>
                  </a:lnTo>
                  <a:lnTo>
                    <a:pt x="18072" y="659599"/>
                  </a:lnTo>
                  <a:lnTo>
                    <a:pt x="289356" y="659599"/>
                  </a:lnTo>
                  <a:lnTo>
                    <a:pt x="289356" y="641819"/>
                  </a:lnTo>
                  <a:lnTo>
                    <a:pt x="18072" y="641819"/>
                  </a:lnTo>
                  <a:lnTo>
                    <a:pt x="18072" y="334479"/>
                  </a:lnTo>
                  <a:lnTo>
                    <a:pt x="289356" y="334479"/>
                  </a:lnTo>
                  <a:lnTo>
                    <a:pt x="289356" y="325589"/>
                  </a:lnTo>
                  <a:lnTo>
                    <a:pt x="289356" y="316699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05672" y="1301419"/>
              <a:ext cx="13668375" cy="8143875"/>
            </a:xfrm>
            <a:custGeom>
              <a:avLst/>
              <a:gdLst/>
              <a:ahLst/>
              <a:cxnLst/>
              <a:rect l="l" t="t" r="r" b="b"/>
              <a:pathLst>
                <a:path w="13668375" h="8143875">
                  <a:moveTo>
                    <a:pt x="13668261" y="0"/>
                  </a:moveTo>
                  <a:lnTo>
                    <a:pt x="13652195" y="0"/>
                  </a:lnTo>
                  <a:lnTo>
                    <a:pt x="13432333" y="0"/>
                  </a:lnTo>
                  <a:lnTo>
                    <a:pt x="13432333" y="8039"/>
                  </a:lnTo>
                  <a:lnTo>
                    <a:pt x="8026" y="8039"/>
                  </a:lnTo>
                  <a:lnTo>
                    <a:pt x="8026" y="111506"/>
                  </a:lnTo>
                  <a:lnTo>
                    <a:pt x="8026" y="7914259"/>
                  </a:lnTo>
                  <a:lnTo>
                    <a:pt x="0" y="7914259"/>
                  </a:lnTo>
                  <a:lnTo>
                    <a:pt x="0" y="8143875"/>
                  </a:lnTo>
                  <a:lnTo>
                    <a:pt x="16065" y="8143875"/>
                  </a:lnTo>
                  <a:lnTo>
                    <a:pt x="13652195" y="8143875"/>
                  </a:lnTo>
                  <a:lnTo>
                    <a:pt x="13668261" y="8143875"/>
                  </a:lnTo>
                  <a:lnTo>
                    <a:pt x="13668261" y="0"/>
                  </a:lnTo>
                  <a:close/>
                </a:path>
              </a:pathLst>
            </a:custGeom>
            <a:solidFill>
              <a:srgbClr val="3D38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31431" y="1412915"/>
              <a:ext cx="13808075" cy="7802880"/>
            </a:xfrm>
            <a:custGeom>
              <a:avLst/>
              <a:gdLst/>
              <a:ahLst/>
              <a:cxnLst/>
              <a:rect l="l" t="t" r="r" b="b"/>
              <a:pathLst>
                <a:path w="13808075" h="7802880">
                  <a:moveTo>
                    <a:pt x="0" y="7802761"/>
                  </a:moveTo>
                  <a:lnTo>
                    <a:pt x="13807773" y="7802761"/>
                  </a:lnTo>
                  <a:lnTo>
                    <a:pt x="13807773" y="0"/>
                  </a:lnTo>
                  <a:lnTo>
                    <a:pt x="0" y="0"/>
                  </a:lnTo>
                  <a:lnTo>
                    <a:pt x="0" y="78027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15464" y="1363992"/>
              <a:ext cx="13839825" cy="7867650"/>
            </a:xfrm>
            <a:custGeom>
              <a:avLst/>
              <a:gdLst/>
              <a:ahLst/>
              <a:cxnLst/>
              <a:rect l="l" t="t" r="r" b="b"/>
              <a:pathLst>
                <a:path w="13839825" h="7867650">
                  <a:moveTo>
                    <a:pt x="13839698" y="0"/>
                  </a:moveTo>
                  <a:lnTo>
                    <a:pt x="13822540" y="0"/>
                  </a:lnTo>
                  <a:lnTo>
                    <a:pt x="13822540" y="48933"/>
                  </a:lnTo>
                  <a:lnTo>
                    <a:pt x="13807783" y="48933"/>
                  </a:lnTo>
                  <a:lnTo>
                    <a:pt x="13807783" y="7835735"/>
                  </a:lnTo>
                  <a:lnTo>
                    <a:pt x="31915" y="7835735"/>
                  </a:lnTo>
                  <a:lnTo>
                    <a:pt x="31915" y="48933"/>
                  </a:lnTo>
                  <a:lnTo>
                    <a:pt x="31915" y="0"/>
                  </a:lnTo>
                  <a:lnTo>
                    <a:pt x="0" y="0"/>
                  </a:lnTo>
                  <a:lnTo>
                    <a:pt x="0" y="48933"/>
                  </a:lnTo>
                  <a:lnTo>
                    <a:pt x="0" y="7867650"/>
                  </a:lnTo>
                  <a:lnTo>
                    <a:pt x="31915" y="7867650"/>
                  </a:lnTo>
                  <a:lnTo>
                    <a:pt x="13807783" y="7867650"/>
                  </a:lnTo>
                  <a:lnTo>
                    <a:pt x="13839698" y="7867650"/>
                  </a:lnTo>
                  <a:lnTo>
                    <a:pt x="13839698" y="48933"/>
                  </a:lnTo>
                  <a:lnTo>
                    <a:pt x="13839698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32623" y="949286"/>
              <a:ext cx="13805535" cy="464184"/>
            </a:xfrm>
            <a:custGeom>
              <a:avLst/>
              <a:gdLst/>
              <a:ahLst/>
              <a:cxnLst/>
              <a:rect l="l" t="t" r="r" b="b"/>
              <a:pathLst>
                <a:path w="13805535" h="464184">
                  <a:moveTo>
                    <a:pt x="13805391" y="463629"/>
                  </a:moveTo>
                  <a:lnTo>
                    <a:pt x="0" y="463629"/>
                  </a:lnTo>
                  <a:lnTo>
                    <a:pt x="0" y="0"/>
                  </a:lnTo>
                  <a:lnTo>
                    <a:pt x="13805391" y="0"/>
                  </a:lnTo>
                  <a:lnTo>
                    <a:pt x="13805391" y="463629"/>
                  </a:lnTo>
                  <a:close/>
                </a:path>
              </a:pathLst>
            </a:custGeom>
            <a:solidFill>
              <a:srgbClr val="FFD8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16658" y="933462"/>
              <a:ext cx="13837919" cy="495300"/>
            </a:xfrm>
            <a:custGeom>
              <a:avLst/>
              <a:gdLst/>
              <a:ahLst/>
              <a:cxnLst/>
              <a:rect l="l" t="t" r="r" b="b"/>
              <a:pathLst>
                <a:path w="13837919" h="495300">
                  <a:moveTo>
                    <a:pt x="13837311" y="0"/>
                  </a:moveTo>
                  <a:lnTo>
                    <a:pt x="13805395" y="0"/>
                  </a:lnTo>
                  <a:lnTo>
                    <a:pt x="13805395" y="31661"/>
                  </a:lnTo>
                  <a:lnTo>
                    <a:pt x="13805395" y="463626"/>
                  </a:lnTo>
                  <a:lnTo>
                    <a:pt x="31915" y="463626"/>
                  </a:lnTo>
                  <a:lnTo>
                    <a:pt x="31915" y="31661"/>
                  </a:lnTo>
                  <a:lnTo>
                    <a:pt x="13805395" y="31661"/>
                  </a:lnTo>
                  <a:lnTo>
                    <a:pt x="13805395" y="0"/>
                  </a:lnTo>
                  <a:lnTo>
                    <a:pt x="31915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31915" y="495300"/>
                  </a:lnTo>
                  <a:lnTo>
                    <a:pt x="13805395" y="495300"/>
                  </a:lnTo>
                  <a:lnTo>
                    <a:pt x="13837311" y="495300"/>
                  </a:lnTo>
                  <a:lnTo>
                    <a:pt x="13837311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48082" y="1091330"/>
              <a:ext cx="180974" cy="1809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137512" y="1114437"/>
              <a:ext cx="190500" cy="161925"/>
            </a:xfrm>
            <a:custGeom>
              <a:avLst/>
              <a:gdLst/>
              <a:ahLst/>
              <a:cxnLst/>
              <a:rect l="l" t="t" r="r" b="b"/>
              <a:pathLst>
                <a:path w="190500" h="161925">
                  <a:moveTo>
                    <a:pt x="190385" y="21259"/>
                  </a:moveTo>
                  <a:lnTo>
                    <a:pt x="169405" y="21259"/>
                  </a:lnTo>
                  <a:lnTo>
                    <a:pt x="169405" y="140220"/>
                  </a:lnTo>
                  <a:lnTo>
                    <a:pt x="190385" y="140220"/>
                  </a:lnTo>
                  <a:lnTo>
                    <a:pt x="190385" y="21259"/>
                  </a:lnTo>
                  <a:close/>
                </a:path>
                <a:path w="190500" h="161925">
                  <a:moveTo>
                    <a:pt x="190385" y="0"/>
                  </a:moveTo>
                  <a:lnTo>
                    <a:pt x="0" y="0"/>
                  </a:lnTo>
                  <a:lnTo>
                    <a:pt x="0" y="20675"/>
                  </a:lnTo>
                  <a:lnTo>
                    <a:pt x="0" y="140804"/>
                  </a:lnTo>
                  <a:lnTo>
                    <a:pt x="0" y="161467"/>
                  </a:lnTo>
                  <a:lnTo>
                    <a:pt x="190385" y="161467"/>
                  </a:lnTo>
                  <a:lnTo>
                    <a:pt x="190385" y="140804"/>
                  </a:lnTo>
                  <a:lnTo>
                    <a:pt x="20548" y="140804"/>
                  </a:lnTo>
                  <a:lnTo>
                    <a:pt x="20548" y="20675"/>
                  </a:lnTo>
                  <a:lnTo>
                    <a:pt x="190385" y="20675"/>
                  </a:lnTo>
                  <a:lnTo>
                    <a:pt x="190385" y="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752558" y="1253609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 h="0">
                  <a:moveTo>
                    <a:pt x="0" y="0"/>
                  </a:moveTo>
                  <a:lnTo>
                    <a:pt x="15277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192400" y="6159963"/>
            <a:ext cx="39033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65">
                <a:solidFill>
                  <a:srgbClr val="3D386F"/>
                </a:solidFill>
                <a:latin typeface="Trebuchet MS"/>
                <a:cs typeface="Trebuchet MS"/>
              </a:rPr>
              <a:t>M</a:t>
            </a:r>
            <a:r>
              <a:rPr dirty="0" sz="6000" spc="-340">
                <a:solidFill>
                  <a:srgbClr val="3D386F"/>
                </a:solidFill>
                <a:latin typeface="Trebuchet MS"/>
                <a:cs typeface="Trebuchet MS"/>
              </a:rPr>
              <a:t>a</a:t>
            </a:r>
            <a:r>
              <a:rPr dirty="0" sz="6000" spc="-400">
                <a:solidFill>
                  <a:srgbClr val="3D386F"/>
                </a:solidFill>
                <a:latin typeface="Trebuchet MS"/>
                <a:cs typeface="Trebuchet MS"/>
              </a:rPr>
              <a:t>i</a:t>
            </a:r>
            <a:r>
              <a:rPr dirty="0" sz="6000" spc="-270">
                <a:solidFill>
                  <a:srgbClr val="3D386F"/>
                </a:solidFill>
                <a:latin typeface="Trebuchet MS"/>
                <a:cs typeface="Trebuchet MS"/>
              </a:rPr>
              <a:t>n</a:t>
            </a:r>
            <a:r>
              <a:rPr dirty="0" sz="6000" spc="-650">
                <a:solidFill>
                  <a:srgbClr val="3D386F"/>
                </a:solidFill>
                <a:latin typeface="Trebuchet MS"/>
                <a:cs typeface="Trebuchet MS"/>
              </a:rPr>
              <a:t> </a:t>
            </a:r>
            <a:r>
              <a:rPr dirty="0" sz="6000" spc="-395">
                <a:solidFill>
                  <a:srgbClr val="3D386F"/>
                </a:solidFill>
                <a:latin typeface="Trebuchet MS"/>
                <a:cs typeface="Trebuchet MS"/>
              </a:rPr>
              <a:t>P</a:t>
            </a:r>
            <a:r>
              <a:rPr dirty="0" sz="6000" spc="-270">
                <a:solidFill>
                  <a:srgbClr val="3D386F"/>
                </a:solidFill>
                <a:latin typeface="Trebuchet MS"/>
                <a:cs typeface="Trebuchet MS"/>
              </a:rPr>
              <a:t>u</a:t>
            </a:r>
            <a:r>
              <a:rPr dirty="0" sz="6000" spc="-450">
                <a:solidFill>
                  <a:srgbClr val="3D386F"/>
                </a:solidFill>
                <a:latin typeface="Trebuchet MS"/>
                <a:cs typeface="Trebuchet MS"/>
              </a:rPr>
              <a:t>r</a:t>
            </a:r>
            <a:r>
              <a:rPr dirty="0" sz="6000" spc="-535">
                <a:solidFill>
                  <a:srgbClr val="3D386F"/>
                </a:solidFill>
                <a:latin typeface="Trebuchet MS"/>
                <a:cs typeface="Trebuchet MS"/>
              </a:rPr>
              <a:t>p</a:t>
            </a:r>
            <a:r>
              <a:rPr dirty="0" sz="6000" spc="-620">
                <a:solidFill>
                  <a:srgbClr val="3D386F"/>
                </a:solidFill>
                <a:latin typeface="Trebuchet MS"/>
                <a:cs typeface="Trebuchet MS"/>
              </a:rPr>
              <a:t>o</a:t>
            </a:r>
            <a:r>
              <a:rPr dirty="0" sz="6000" spc="-180">
                <a:solidFill>
                  <a:srgbClr val="3D386F"/>
                </a:solidFill>
                <a:latin typeface="Trebuchet MS"/>
                <a:cs typeface="Trebuchet MS"/>
              </a:rPr>
              <a:t>s</a:t>
            </a:r>
            <a:r>
              <a:rPr dirty="0" sz="6000" spc="-745">
                <a:solidFill>
                  <a:srgbClr val="3D386F"/>
                </a:solidFill>
                <a:latin typeface="Trebuchet MS"/>
                <a:cs typeface="Trebuchet MS"/>
              </a:rPr>
              <a:t>e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37467" y="7322022"/>
            <a:ext cx="11413490" cy="113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6000"/>
              </a:lnSpc>
              <a:spcBef>
                <a:spcPts val="100"/>
              </a:spcBef>
            </a:pPr>
            <a:r>
              <a:rPr dirty="0" sz="2300" spc="75">
                <a:solidFill>
                  <a:srgbClr val="3D386F"/>
                </a:solidFill>
                <a:latin typeface="Verdana"/>
                <a:cs typeface="Verdana"/>
              </a:rPr>
              <a:t>This</a:t>
            </a:r>
            <a:r>
              <a:rPr dirty="0" sz="2300" spc="-175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3D386F"/>
                </a:solidFill>
                <a:latin typeface="Verdana"/>
                <a:cs typeface="Verdana"/>
              </a:rPr>
              <a:t>app</a:t>
            </a:r>
            <a:r>
              <a:rPr dirty="0" sz="2300" spc="-170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3D386F"/>
                </a:solidFill>
                <a:latin typeface="Verdana"/>
                <a:cs typeface="Verdana"/>
              </a:rPr>
              <a:t>can</a:t>
            </a:r>
            <a:r>
              <a:rPr dirty="0" sz="2300" spc="-175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35">
                <a:solidFill>
                  <a:srgbClr val="3D386F"/>
                </a:solidFill>
                <a:latin typeface="Verdana"/>
                <a:cs typeface="Verdana"/>
              </a:rPr>
              <a:t>be</a:t>
            </a:r>
            <a:r>
              <a:rPr dirty="0" sz="2300" spc="-170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3D386F"/>
                </a:solidFill>
                <a:latin typeface="Verdana"/>
                <a:cs typeface="Verdana"/>
              </a:rPr>
              <a:t>used</a:t>
            </a:r>
            <a:r>
              <a:rPr dirty="0" sz="2300" spc="-175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45">
                <a:solidFill>
                  <a:srgbClr val="3D386F"/>
                </a:solidFill>
                <a:latin typeface="Verdana"/>
                <a:cs typeface="Verdana"/>
              </a:rPr>
              <a:t>by</a:t>
            </a:r>
            <a:r>
              <a:rPr dirty="0" sz="2300" spc="-170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80">
                <a:solidFill>
                  <a:srgbClr val="3D386F"/>
                </a:solidFill>
                <a:latin typeface="Verdana"/>
                <a:cs typeface="Verdana"/>
              </a:rPr>
              <a:t>anyone</a:t>
            </a:r>
            <a:r>
              <a:rPr dirty="0" sz="2300" spc="-175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10">
                <a:solidFill>
                  <a:srgbClr val="3D386F"/>
                </a:solidFill>
                <a:latin typeface="Verdana"/>
                <a:cs typeface="Verdana"/>
              </a:rPr>
              <a:t>who</a:t>
            </a:r>
            <a:r>
              <a:rPr dirty="0" sz="2300" spc="-170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3D386F"/>
                </a:solidFill>
                <a:latin typeface="Verdana"/>
                <a:cs typeface="Verdana"/>
              </a:rPr>
              <a:t>wants</a:t>
            </a:r>
            <a:r>
              <a:rPr dirty="0" sz="2300" spc="-175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140">
                <a:solidFill>
                  <a:srgbClr val="3D386F"/>
                </a:solidFill>
                <a:latin typeface="Verdana"/>
                <a:cs typeface="Verdana"/>
              </a:rPr>
              <a:t>to</a:t>
            </a:r>
            <a:r>
              <a:rPr dirty="0" sz="2300" spc="-170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30">
                <a:solidFill>
                  <a:srgbClr val="3D386F"/>
                </a:solidFill>
                <a:latin typeface="Verdana"/>
                <a:cs typeface="Verdana"/>
              </a:rPr>
              <a:t>improve</a:t>
            </a:r>
            <a:r>
              <a:rPr dirty="0" sz="2300" spc="-175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15">
                <a:solidFill>
                  <a:srgbClr val="3D386F"/>
                </a:solidFill>
                <a:latin typeface="Verdana"/>
                <a:cs typeface="Verdana"/>
              </a:rPr>
              <a:t>their</a:t>
            </a:r>
            <a:r>
              <a:rPr dirty="0" sz="2300" spc="-170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130">
                <a:solidFill>
                  <a:srgbClr val="3D386F"/>
                </a:solidFill>
                <a:latin typeface="Verdana"/>
                <a:cs typeface="Verdana"/>
              </a:rPr>
              <a:t>body.</a:t>
            </a:r>
            <a:r>
              <a:rPr dirty="0" sz="2300" spc="-175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160">
                <a:solidFill>
                  <a:srgbClr val="3D386F"/>
                </a:solidFill>
                <a:latin typeface="Verdana"/>
                <a:cs typeface="Verdana"/>
              </a:rPr>
              <a:t>In</a:t>
            </a:r>
            <a:r>
              <a:rPr dirty="0" sz="2300" spc="-170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65">
                <a:solidFill>
                  <a:srgbClr val="3D386F"/>
                </a:solidFill>
                <a:latin typeface="Verdana"/>
                <a:cs typeface="Verdana"/>
              </a:rPr>
              <a:t>application, </a:t>
            </a:r>
            <a:r>
              <a:rPr dirty="0" sz="2300" spc="-795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90">
                <a:solidFill>
                  <a:srgbClr val="3D386F"/>
                </a:solidFill>
                <a:latin typeface="Verdana"/>
                <a:cs typeface="Verdana"/>
              </a:rPr>
              <a:t>you </a:t>
            </a:r>
            <a:r>
              <a:rPr dirty="0" sz="2300" spc="-40">
                <a:solidFill>
                  <a:srgbClr val="3D386F"/>
                </a:solidFill>
                <a:latin typeface="Verdana"/>
                <a:cs typeface="Verdana"/>
              </a:rPr>
              <a:t>can </a:t>
            </a:r>
            <a:r>
              <a:rPr dirty="0" sz="2300" spc="45">
                <a:solidFill>
                  <a:srgbClr val="3D386F"/>
                </a:solidFill>
                <a:latin typeface="Verdana"/>
                <a:cs typeface="Verdana"/>
              </a:rPr>
              <a:t>write </a:t>
            </a:r>
            <a:r>
              <a:rPr dirty="0" sz="2300" spc="-5">
                <a:solidFill>
                  <a:srgbClr val="3D386F"/>
                </a:solidFill>
                <a:latin typeface="Verdana"/>
                <a:cs typeface="Verdana"/>
              </a:rPr>
              <a:t>down </a:t>
            </a:r>
            <a:r>
              <a:rPr dirty="0" sz="2300" spc="-35">
                <a:solidFill>
                  <a:srgbClr val="3D386F"/>
                </a:solidFill>
                <a:latin typeface="Verdana"/>
                <a:cs typeface="Verdana"/>
              </a:rPr>
              <a:t>your </a:t>
            </a:r>
            <a:r>
              <a:rPr dirty="0" sz="2300" spc="-10">
                <a:solidFill>
                  <a:srgbClr val="3D386F"/>
                </a:solidFill>
                <a:latin typeface="Verdana"/>
                <a:cs typeface="Verdana"/>
              </a:rPr>
              <a:t>physical </a:t>
            </a:r>
            <a:r>
              <a:rPr dirty="0" sz="2300" spc="-150">
                <a:solidFill>
                  <a:srgbClr val="3D386F"/>
                </a:solidFill>
                <a:latin typeface="Verdana"/>
                <a:cs typeface="Verdana"/>
              </a:rPr>
              <a:t>data, </a:t>
            </a:r>
            <a:r>
              <a:rPr dirty="0" sz="2300" spc="-55">
                <a:solidFill>
                  <a:srgbClr val="3D386F"/>
                </a:solidFill>
                <a:latin typeface="Verdana"/>
                <a:cs typeface="Verdana"/>
              </a:rPr>
              <a:t>from </a:t>
            </a:r>
            <a:r>
              <a:rPr dirty="0" sz="2300" spc="70">
                <a:solidFill>
                  <a:srgbClr val="3D386F"/>
                </a:solidFill>
                <a:latin typeface="Verdana"/>
                <a:cs typeface="Verdana"/>
              </a:rPr>
              <a:t>which </a:t>
            </a:r>
            <a:r>
              <a:rPr dirty="0" sz="2300" spc="-50">
                <a:solidFill>
                  <a:srgbClr val="3D386F"/>
                </a:solidFill>
                <a:latin typeface="Verdana"/>
                <a:cs typeface="Verdana"/>
              </a:rPr>
              <a:t>the </a:t>
            </a:r>
            <a:r>
              <a:rPr dirty="0" sz="2300" spc="-25">
                <a:solidFill>
                  <a:srgbClr val="3D386F"/>
                </a:solidFill>
                <a:latin typeface="Verdana"/>
                <a:cs typeface="Verdana"/>
              </a:rPr>
              <a:t>necessary </a:t>
            </a:r>
            <a:r>
              <a:rPr dirty="0" sz="2300" spc="-45">
                <a:solidFill>
                  <a:srgbClr val="3D386F"/>
                </a:solidFill>
                <a:latin typeface="Verdana"/>
                <a:cs typeface="Verdana"/>
              </a:rPr>
              <a:t>information </a:t>
            </a:r>
            <a:r>
              <a:rPr dirty="0" sz="2300" spc="-40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55">
                <a:solidFill>
                  <a:srgbClr val="3D386F"/>
                </a:solidFill>
                <a:latin typeface="Verdana"/>
                <a:cs typeface="Verdana"/>
              </a:rPr>
              <a:t>will</a:t>
            </a:r>
            <a:r>
              <a:rPr dirty="0" sz="2300" spc="-180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35">
                <a:solidFill>
                  <a:srgbClr val="3D386F"/>
                </a:solidFill>
                <a:latin typeface="Verdana"/>
                <a:cs typeface="Verdana"/>
              </a:rPr>
              <a:t>be</a:t>
            </a:r>
            <a:r>
              <a:rPr dirty="0" sz="2300" spc="-175">
                <a:solidFill>
                  <a:srgbClr val="3D386F"/>
                </a:solidFill>
                <a:latin typeface="Verdana"/>
                <a:cs typeface="Verdana"/>
              </a:rPr>
              <a:t> </a:t>
            </a:r>
            <a:r>
              <a:rPr dirty="0" sz="2300" spc="-75">
                <a:solidFill>
                  <a:srgbClr val="3D386F"/>
                </a:solidFill>
                <a:latin typeface="Verdana"/>
                <a:cs typeface="Verdana"/>
              </a:rPr>
              <a:t>calculated.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0200" y="2278405"/>
            <a:ext cx="6492516" cy="3746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635"/>
            <a:chOff x="0" y="1"/>
            <a:chExt cx="18288000" cy="10287635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636395" cy="4574540"/>
            </a:xfrm>
            <a:custGeom>
              <a:avLst/>
              <a:gdLst/>
              <a:ahLst/>
              <a:cxnLst/>
              <a:rect l="l" t="t" r="r" b="b"/>
              <a:pathLst>
                <a:path w="1636395" h="4574540">
                  <a:moveTo>
                    <a:pt x="343509" y="1979752"/>
                  </a:moveTo>
                  <a:lnTo>
                    <a:pt x="325437" y="1979752"/>
                  </a:lnTo>
                  <a:lnTo>
                    <a:pt x="325437" y="2287117"/>
                  </a:lnTo>
                  <a:lnTo>
                    <a:pt x="343509" y="2287117"/>
                  </a:lnTo>
                  <a:lnTo>
                    <a:pt x="343509" y="1979752"/>
                  </a:lnTo>
                  <a:close/>
                </a:path>
                <a:path w="1636395" h="4574540">
                  <a:moveTo>
                    <a:pt x="343509" y="343509"/>
                  </a:moveTo>
                  <a:lnTo>
                    <a:pt x="325437" y="343509"/>
                  </a:lnTo>
                  <a:lnTo>
                    <a:pt x="325437" y="650875"/>
                  </a:lnTo>
                  <a:lnTo>
                    <a:pt x="343509" y="650875"/>
                  </a:lnTo>
                  <a:lnTo>
                    <a:pt x="343509" y="343509"/>
                  </a:lnTo>
                  <a:close/>
                </a:path>
                <a:path w="1636395" h="4574540">
                  <a:moveTo>
                    <a:pt x="668959" y="1979752"/>
                  </a:moveTo>
                  <a:lnTo>
                    <a:pt x="650875" y="1979752"/>
                  </a:lnTo>
                  <a:lnTo>
                    <a:pt x="650875" y="2287117"/>
                  </a:lnTo>
                  <a:lnTo>
                    <a:pt x="668959" y="2287117"/>
                  </a:lnTo>
                  <a:lnTo>
                    <a:pt x="668959" y="1979752"/>
                  </a:lnTo>
                  <a:close/>
                </a:path>
                <a:path w="1636395" h="4574540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1636395" h="4574540">
                  <a:moveTo>
                    <a:pt x="994397" y="1979752"/>
                  </a:moveTo>
                  <a:lnTo>
                    <a:pt x="976312" y="1979752"/>
                  </a:lnTo>
                  <a:lnTo>
                    <a:pt x="976312" y="2287117"/>
                  </a:lnTo>
                  <a:lnTo>
                    <a:pt x="994397" y="2287117"/>
                  </a:lnTo>
                  <a:lnTo>
                    <a:pt x="994397" y="1979752"/>
                  </a:lnTo>
                  <a:close/>
                </a:path>
                <a:path w="1636395" h="4574540">
                  <a:moveTo>
                    <a:pt x="994397" y="343509"/>
                  </a:moveTo>
                  <a:lnTo>
                    <a:pt x="976312" y="343509"/>
                  </a:lnTo>
                  <a:lnTo>
                    <a:pt x="976312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1636395" h="4574540">
                  <a:moveTo>
                    <a:pt x="1319834" y="1979752"/>
                  </a:moveTo>
                  <a:lnTo>
                    <a:pt x="1301750" y="1979752"/>
                  </a:lnTo>
                  <a:lnTo>
                    <a:pt x="1301750" y="2287117"/>
                  </a:lnTo>
                  <a:lnTo>
                    <a:pt x="1319834" y="2287117"/>
                  </a:lnTo>
                  <a:lnTo>
                    <a:pt x="1319834" y="1979752"/>
                  </a:lnTo>
                  <a:close/>
                </a:path>
                <a:path w="1636395" h="4574540">
                  <a:moveTo>
                    <a:pt x="1319834" y="343509"/>
                  </a:moveTo>
                  <a:lnTo>
                    <a:pt x="1301750" y="343509"/>
                  </a:lnTo>
                  <a:lnTo>
                    <a:pt x="1301750" y="650875"/>
                  </a:lnTo>
                  <a:lnTo>
                    <a:pt x="1319834" y="650875"/>
                  </a:lnTo>
                  <a:lnTo>
                    <a:pt x="1319834" y="343509"/>
                  </a:lnTo>
                  <a:close/>
                </a:path>
                <a:path w="1636395" h="4574540">
                  <a:moveTo>
                    <a:pt x="1636229" y="3272472"/>
                  </a:moveTo>
                  <a:lnTo>
                    <a:pt x="1319834" y="3272472"/>
                  </a:lnTo>
                  <a:lnTo>
                    <a:pt x="1319834" y="2956077"/>
                  </a:lnTo>
                  <a:lnTo>
                    <a:pt x="1301750" y="2956077"/>
                  </a:lnTo>
                  <a:lnTo>
                    <a:pt x="1301750" y="3272472"/>
                  </a:lnTo>
                  <a:lnTo>
                    <a:pt x="994397" y="3272472"/>
                  </a:lnTo>
                  <a:lnTo>
                    <a:pt x="994397" y="2956077"/>
                  </a:lnTo>
                  <a:lnTo>
                    <a:pt x="976312" y="2956077"/>
                  </a:lnTo>
                  <a:lnTo>
                    <a:pt x="976312" y="3272472"/>
                  </a:lnTo>
                  <a:lnTo>
                    <a:pt x="668959" y="3272472"/>
                  </a:lnTo>
                  <a:lnTo>
                    <a:pt x="668959" y="2956077"/>
                  </a:lnTo>
                  <a:lnTo>
                    <a:pt x="650875" y="2956077"/>
                  </a:lnTo>
                  <a:lnTo>
                    <a:pt x="650875" y="3272472"/>
                  </a:lnTo>
                  <a:lnTo>
                    <a:pt x="343509" y="3272472"/>
                  </a:lnTo>
                  <a:lnTo>
                    <a:pt x="343509" y="2956077"/>
                  </a:lnTo>
                  <a:lnTo>
                    <a:pt x="325437" y="2956077"/>
                  </a:lnTo>
                  <a:lnTo>
                    <a:pt x="325437" y="3272472"/>
                  </a:lnTo>
                  <a:lnTo>
                    <a:pt x="9029" y="3272472"/>
                  </a:lnTo>
                  <a:lnTo>
                    <a:pt x="9029" y="3281362"/>
                  </a:lnTo>
                  <a:lnTo>
                    <a:pt x="0" y="3281362"/>
                  </a:lnTo>
                  <a:lnTo>
                    <a:pt x="0" y="3290252"/>
                  </a:lnTo>
                  <a:lnTo>
                    <a:pt x="0" y="3597592"/>
                  </a:lnTo>
                  <a:lnTo>
                    <a:pt x="0" y="4574222"/>
                  </a:lnTo>
                  <a:lnTo>
                    <a:pt x="18072" y="4574222"/>
                  </a:lnTo>
                  <a:lnTo>
                    <a:pt x="18072" y="4266882"/>
                  </a:lnTo>
                  <a:lnTo>
                    <a:pt x="1636229" y="4266882"/>
                  </a:lnTo>
                  <a:lnTo>
                    <a:pt x="1636229" y="4249102"/>
                  </a:lnTo>
                  <a:lnTo>
                    <a:pt x="18072" y="4249102"/>
                  </a:lnTo>
                  <a:lnTo>
                    <a:pt x="18072" y="3941762"/>
                  </a:lnTo>
                  <a:lnTo>
                    <a:pt x="1636229" y="3941762"/>
                  </a:lnTo>
                  <a:lnTo>
                    <a:pt x="1636229" y="3923982"/>
                  </a:lnTo>
                  <a:lnTo>
                    <a:pt x="18072" y="3923982"/>
                  </a:lnTo>
                  <a:lnTo>
                    <a:pt x="18072" y="3615372"/>
                  </a:lnTo>
                  <a:lnTo>
                    <a:pt x="1636229" y="3615372"/>
                  </a:lnTo>
                  <a:lnTo>
                    <a:pt x="1636229" y="3597592"/>
                  </a:lnTo>
                  <a:lnTo>
                    <a:pt x="18072" y="3597592"/>
                  </a:lnTo>
                  <a:lnTo>
                    <a:pt x="18072" y="3290252"/>
                  </a:lnTo>
                  <a:lnTo>
                    <a:pt x="1636229" y="3290252"/>
                  </a:lnTo>
                  <a:lnTo>
                    <a:pt x="1636229" y="3281362"/>
                  </a:lnTo>
                  <a:lnTo>
                    <a:pt x="1636229" y="3272472"/>
                  </a:lnTo>
                  <a:close/>
                </a:path>
                <a:path w="1636395" h="4574540">
                  <a:moveTo>
                    <a:pt x="1636229" y="1636229"/>
                  </a:moveTo>
                  <a:lnTo>
                    <a:pt x="1319834" y="1636229"/>
                  </a:lnTo>
                  <a:lnTo>
                    <a:pt x="1319834" y="1319834"/>
                  </a:lnTo>
                  <a:lnTo>
                    <a:pt x="1301750" y="1319834"/>
                  </a:lnTo>
                  <a:lnTo>
                    <a:pt x="1301750" y="1636229"/>
                  </a:lnTo>
                  <a:lnTo>
                    <a:pt x="994397" y="1636229"/>
                  </a:lnTo>
                  <a:lnTo>
                    <a:pt x="994397" y="1319834"/>
                  </a:lnTo>
                  <a:lnTo>
                    <a:pt x="976312" y="1319834"/>
                  </a:lnTo>
                  <a:lnTo>
                    <a:pt x="976312" y="1636229"/>
                  </a:lnTo>
                  <a:lnTo>
                    <a:pt x="668959" y="1636229"/>
                  </a:lnTo>
                  <a:lnTo>
                    <a:pt x="668959" y="1319834"/>
                  </a:lnTo>
                  <a:lnTo>
                    <a:pt x="650875" y="1319834"/>
                  </a:lnTo>
                  <a:lnTo>
                    <a:pt x="650875" y="1636229"/>
                  </a:lnTo>
                  <a:lnTo>
                    <a:pt x="343509" y="1636229"/>
                  </a:lnTo>
                  <a:lnTo>
                    <a:pt x="343509" y="1319834"/>
                  </a:lnTo>
                  <a:lnTo>
                    <a:pt x="325437" y="1319834"/>
                  </a:lnTo>
                  <a:lnTo>
                    <a:pt x="325437" y="1636229"/>
                  </a:lnTo>
                  <a:lnTo>
                    <a:pt x="9029" y="1636229"/>
                  </a:lnTo>
                  <a:lnTo>
                    <a:pt x="9029" y="1645119"/>
                  </a:lnTo>
                  <a:lnTo>
                    <a:pt x="0" y="1645119"/>
                  </a:lnTo>
                  <a:lnTo>
                    <a:pt x="0" y="1654009"/>
                  </a:lnTo>
                  <a:lnTo>
                    <a:pt x="0" y="1961349"/>
                  </a:lnTo>
                  <a:lnTo>
                    <a:pt x="0" y="3271990"/>
                  </a:lnTo>
                  <a:lnTo>
                    <a:pt x="18072" y="3271990"/>
                  </a:lnTo>
                  <a:lnTo>
                    <a:pt x="18072" y="2955760"/>
                  </a:lnTo>
                  <a:lnTo>
                    <a:pt x="1636229" y="2955760"/>
                  </a:lnTo>
                  <a:lnTo>
                    <a:pt x="1636229" y="2937980"/>
                  </a:lnTo>
                  <a:lnTo>
                    <a:pt x="1319834" y="2937980"/>
                  </a:lnTo>
                  <a:lnTo>
                    <a:pt x="1319834" y="2630640"/>
                  </a:lnTo>
                  <a:lnTo>
                    <a:pt x="1636229" y="2630640"/>
                  </a:lnTo>
                  <a:lnTo>
                    <a:pt x="1636229" y="2612860"/>
                  </a:lnTo>
                  <a:lnTo>
                    <a:pt x="1301750" y="2612860"/>
                  </a:lnTo>
                  <a:lnTo>
                    <a:pt x="1301750" y="2630640"/>
                  </a:lnTo>
                  <a:lnTo>
                    <a:pt x="1301750" y="2937980"/>
                  </a:lnTo>
                  <a:lnTo>
                    <a:pt x="994397" y="2937980"/>
                  </a:lnTo>
                  <a:lnTo>
                    <a:pt x="994397" y="2630640"/>
                  </a:lnTo>
                  <a:lnTo>
                    <a:pt x="1301750" y="2630640"/>
                  </a:lnTo>
                  <a:lnTo>
                    <a:pt x="1301750" y="2612860"/>
                  </a:lnTo>
                  <a:lnTo>
                    <a:pt x="976312" y="2612860"/>
                  </a:lnTo>
                  <a:lnTo>
                    <a:pt x="976312" y="2630640"/>
                  </a:lnTo>
                  <a:lnTo>
                    <a:pt x="976312" y="2937980"/>
                  </a:lnTo>
                  <a:lnTo>
                    <a:pt x="668959" y="2937980"/>
                  </a:lnTo>
                  <a:lnTo>
                    <a:pt x="668959" y="2630640"/>
                  </a:lnTo>
                  <a:lnTo>
                    <a:pt x="976312" y="2630640"/>
                  </a:lnTo>
                  <a:lnTo>
                    <a:pt x="976312" y="2612860"/>
                  </a:lnTo>
                  <a:lnTo>
                    <a:pt x="650875" y="2612860"/>
                  </a:lnTo>
                  <a:lnTo>
                    <a:pt x="650875" y="2630640"/>
                  </a:lnTo>
                  <a:lnTo>
                    <a:pt x="650875" y="2937980"/>
                  </a:lnTo>
                  <a:lnTo>
                    <a:pt x="343509" y="2937980"/>
                  </a:lnTo>
                  <a:lnTo>
                    <a:pt x="343509" y="2630640"/>
                  </a:lnTo>
                  <a:lnTo>
                    <a:pt x="650875" y="2630640"/>
                  </a:lnTo>
                  <a:lnTo>
                    <a:pt x="650875" y="2612860"/>
                  </a:lnTo>
                  <a:lnTo>
                    <a:pt x="325437" y="2612860"/>
                  </a:lnTo>
                  <a:lnTo>
                    <a:pt x="325437" y="2630640"/>
                  </a:lnTo>
                  <a:lnTo>
                    <a:pt x="325437" y="2937980"/>
                  </a:lnTo>
                  <a:lnTo>
                    <a:pt x="18072" y="2937980"/>
                  </a:lnTo>
                  <a:lnTo>
                    <a:pt x="18072" y="2630640"/>
                  </a:lnTo>
                  <a:lnTo>
                    <a:pt x="325437" y="2630640"/>
                  </a:lnTo>
                  <a:lnTo>
                    <a:pt x="325437" y="2612860"/>
                  </a:lnTo>
                  <a:lnTo>
                    <a:pt x="18072" y="2612860"/>
                  </a:lnTo>
                  <a:lnTo>
                    <a:pt x="18072" y="2305520"/>
                  </a:lnTo>
                  <a:lnTo>
                    <a:pt x="325437" y="2305520"/>
                  </a:lnTo>
                  <a:lnTo>
                    <a:pt x="325437" y="2612555"/>
                  </a:lnTo>
                  <a:lnTo>
                    <a:pt x="343509" y="2612555"/>
                  </a:lnTo>
                  <a:lnTo>
                    <a:pt x="343509" y="2305520"/>
                  </a:lnTo>
                  <a:lnTo>
                    <a:pt x="650875" y="2305520"/>
                  </a:lnTo>
                  <a:lnTo>
                    <a:pt x="650875" y="2612555"/>
                  </a:lnTo>
                  <a:lnTo>
                    <a:pt x="668959" y="2612555"/>
                  </a:lnTo>
                  <a:lnTo>
                    <a:pt x="668959" y="2305520"/>
                  </a:lnTo>
                  <a:lnTo>
                    <a:pt x="976312" y="2305520"/>
                  </a:lnTo>
                  <a:lnTo>
                    <a:pt x="976312" y="2612555"/>
                  </a:lnTo>
                  <a:lnTo>
                    <a:pt x="994397" y="2612555"/>
                  </a:lnTo>
                  <a:lnTo>
                    <a:pt x="994397" y="2305520"/>
                  </a:lnTo>
                  <a:lnTo>
                    <a:pt x="1301750" y="2305520"/>
                  </a:lnTo>
                  <a:lnTo>
                    <a:pt x="1301750" y="2612555"/>
                  </a:lnTo>
                  <a:lnTo>
                    <a:pt x="1319834" y="2612555"/>
                  </a:lnTo>
                  <a:lnTo>
                    <a:pt x="1319834" y="2305520"/>
                  </a:lnTo>
                  <a:lnTo>
                    <a:pt x="1636229" y="2305520"/>
                  </a:lnTo>
                  <a:lnTo>
                    <a:pt x="1636229" y="2287740"/>
                  </a:lnTo>
                  <a:lnTo>
                    <a:pt x="18072" y="2287740"/>
                  </a:lnTo>
                  <a:lnTo>
                    <a:pt x="18072" y="1979129"/>
                  </a:lnTo>
                  <a:lnTo>
                    <a:pt x="1636229" y="1979129"/>
                  </a:lnTo>
                  <a:lnTo>
                    <a:pt x="1636229" y="1961349"/>
                  </a:lnTo>
                  <a:lnTo>
                    <a:pt x="1319834" y="1961349"/>
                  </a:lnTo>
                  <a:lnTo>
                    <a:pt x="1319834" y="1654314"/>
                  </a:lnTo>
                  <a:lnTo>
                    <a:pt x="1301750" y="1654314"/>
                  </a:lnTo>
                  <a:lnTo>
                    <a:pt x="1301750" y="1961349"/>
                  </a:lnTo>
                  <a:lnTo>
                    <a:pt x="994397" y="1961349"/>
                  </a:lnTo>
                  <a:lnTo>
                    <a:pt x="994397" y="1654314"/>
                  </a:lnTo>
                  <a:lnTo>
                    <a:pt x="976312" y="1654314"/>
                  </a:lnTo>
                  <a:lnTo>
                    <a:pt x="976312" y="1961349"/>
                  </a:lnTo>
                  <a:lnTo>
                    <a:pt x="668959" y="1961349"/>
                  </a:lnTo>
                  <a:lnTo>
                    <a:pt x="668959" y="1654314"/>
                  </a:lnTo>
                  <a:lnTo>
                    <a:pt x="650875" y="1654314"/>
                  </a:lnTo>
                  <a:lnTo>
                    <a:pt x="650875" y="1961349"/>
                  </a:lnTo>
                  <a:lnTo>
                    <a:pt x="343509" y="1961349"/>
                  </a:lnTo>
                  <a:lnTo>
                    <a:pt x="343509" y="1654314"/>
                  </a:lnTo>
                  <a:lnTo>
                    <a:pt x="325437" y="1654314"/>
                  </a:lnTo>
                  <a:lnTo>
                    <a:pt x="325437" y="1961349"/>
                  </a:lnTo>
                  <a:lnTo>
                    <a:pt x="18072" y="1961349"/>
                  </a:lnTo>
                  <a:lnTo>
                    <a:pt x="18072" y="1654009"/>
                  </a:lnTo>
                  <a:lnTo>
                    <a:pt x="1636229" y="1654009"/>
                  </a:lnTo>
                  <a:lnTo>
                    <a:pt x="1636229" y="1645119"/>
                  </a:lnTo>
                  <a:lnTo>
                    <a:pt x="1636229" y="1636229"/>
                  </a:lnTo>
                  <a:close/>
                </a:path>
                <a:path w="1636395" h="4574540">
                  <a:moveTo>
                    <a:pt x="1636229" y="0"/>
                  </a:moveTo>
                  <a:lnTo>
                    <a:pt x="9029" y="0"/>
                  </a:lnTo>
                  <a:lnTo>
                    <a:pt x="9029" y="8890"/>
                  </a:lnTo>
                  <a:lnTo>
                    <a:pt x="0" y="8890"/>
                  </a:lnTo>
                  <a:lnTo>
                    <a:pt x="0" y="1635760"/>
                  </a:lnTo>
                  <a:lnTo>
                    <a:pt x="18072" y="1635760"/>
                  </a:lnTo>
                  <a:lnTo>
                    <a:pt x="18072" y="1319530"/>
                  </a:lnTo>
                  <a:lnTo>
                    <a:pt x="1636229" y="1319530"/>
                  </a:lnTo>
                  <a:lnTo>
                    <a:pt x="1636229" y="1301750"/>
                  </a:lnTo>
                  <a:lnTo>
                    <a:pt x="1319834" y="1301750"/>
                  </a:lnTo>
                  <a:lnTo>
                    <a:pt x="1319834" y="994410"/>
                  </a:lnTo>
                  <a:lnTo>
                    <a:pt x="1636229" y="994410"/>
                  </a:lnTo>
                  <a:lnTo>
                    <a:pt x="1636229" y="976630"/>
                  </a:lnTo>
                  <a:lnTo>
                    <a:pt x="1301750" y="976630"/>
                  </a:lnTo>
                  <a:lnTo>
                    <a:pt x="1301750" y="994410"/>
                  </a:lnTo>
                  <a:lnTo>
                    <a:pt x="1301750" y="1301750"/>
                  </a:lnTo>
                  <a:lnTo>
                    <a:pt x="994397" y="1301750"/>
                  </a:lnTo>
                  <a:lnTo>
                    <a:pt x="994397" y="994410"/>
                  </a:lnTo>
                  <a:lnTo>
                    <a:pt x="1301750" y="994410"/>
                  </a:lnTo>
                  <a:lnTo>
                    <a:pt x="1301750" y="976630"/>
                  </a:lnTo>
                  <a:lnTo>
                    <a:pt x="976312" y="976630"/>
                  </a:lnTo>
                  <a:lnTo>
                    <a:pt x="976312" y="994410"/>
                  </a:lnTo>
                  <a:lnTo>
                    <a:pt x="976312" y="1301750"/>
                  </a:lnTo>
                  <a:lnTo>
                    <a:pt x="668959" y="1301750"/>
                  </a:lnTo>
                  <a:lnTo>
                    <a:pt x="668959" y="994410"/>
                  </a:lnTo>
                  <a:lnTo>
                    <a:pt x="976312" y="994410"/>
                  </a:lnTo>
                  <a:lnTo>
                    <a:pt x="976312" y="976630"/>
                  </a:lnTo>
                  <a:lnTo>
                    <a:pt x="650875" y="976630"/>
                  </a:lnTo>
                  <a:lnTo>
                    <a:pt x="650875" y="994410"/>
                  </a:lnTo>
                  <a:lnTo>
                    <a:pt x="650875" y="1301750"/>
                  </a:lnTo>
                  <a:lnTo>
                    <a:pt x="343509" y="1301750"/>
                  </a:lnTo>
                  <a:lnTo>
                    <a:pt x="343509" y="994410"/>
                  </a:lnTo>
                  <a:lnTo>
                    <a:pt x="650875" y="994410"/>
                  </a:lnTo>
                  <a:lnTo>
                    <a:pt x="650875" y="976630"/>
                  </a:lnTo>
                  <a:lnTo>
                    <a:pt x="325437" y="976630"/>
                  </a:lnTo>
                  <a:lnTo>
                    <a:pt x="325437" y="994410"/>
                  </a:lnTo>
                  <a:lnTo>
                    <a:pt x="325437" y="1301750"/>
                  </a:lnTo>
                  <a:lnTo>
                    <a:pt x="18072" y="1301750"/>
                  </a:lnTo>
                  <a:lnTo>
                    <a:pt x="18072" y="994410"/>
                  </a:lnTo>
                  <a:lnTo>
                    <a:pt x="325437" y="994410"/>
                  </a:lnTo>
                  <a:lnTo>
                    <a:pt x="325437" y="976630"/>
                  </a:lnTo>
                  <a:lnTo>
                    <a:pt x="18072" y="976630"/>
                  </a:lnTo>
                  <a:lnTo>
                    <a:pt x="18072" y="669290"/>
                  </a:lnTo>
                  <a:lnTo>
                    <a:pt x="325437" y="669290"/>
                  </a:lnTo>
                  <a:lnTo>
                    <a:pt x="325437" y="976312"/>
                  </a:lnTo>
                  <a:lnTo>
                    <a:pt x="343509" y="976312"/>
                  </a:lnTo>
                  <a:lnTo>
                    <a:pt x="343509" y="669290"/>
                  </a:lnTo>
                  <a:lnTo>
                    <a:pt x="650875" y="669290"/>
                  </a:lnTo>
                  <a:lnTo>
                    <a:pt x="650875" y="976312"/>
                  </a:lnTo>
                  <a:lnTo>
                    <a:pt x="668959" y="976312"/>
                  </a:lnTo>
                  <a:lnTo>
                    <a:pt x="668959" y="669290"/>
                  </a:lnTo>
                  <a:lnTo>
                    <a:pt x="976312" y="669290"/>
                  </a:lnTo>
                  <a:lnTo>
                    <a:pt x="976312" y="976312"/>
                  </a:lnTo>
                  <a:lnTo>
                    <a:pt x="994397" y="976312"/>
                  </a:lnTo>
                  <a:lnTo>
                    <a:pt x="994397" y="669290"/>
                  </a:lnTo>
                  <a:lnTo>
                    <a:pt x="1301750" y="669290"/>
                  </a:lnTo>
                  <a:lnTo>
                    <a:pt x="1301750" y="976312"/>
                  </a:lnTo>
                  <a:lnTo>
                    <a:pt x="1319834" y="976312"/>
                  </a:lnTo>
                  <a:lnTo>
                    <a:pt x="1319834" y="669290"/>
                  </a:lnTo>
                  <a:lnTo>
                    <a:pt x="1636229" y="669290"/>
                  </a:lnTo>
                  <a:lnTo>
                    <a:pt x="1636229" y="651510"/>
                  </a:lnTo>
                  <a:lnTo>
                    <a:pt x="18072" y="651510"/>
                  </a:lnTo>
                  <a:lnTo>
                    <a:pt x="18072" y="342900"/>
                  </a:lnTo>
                  <a:lnTo>
                    <a:pt x="1636229" y="342900"/>
                  </a:lnTo>
                  <a:lnTo>
                    <a:pt x="1636229" y="325120"/>
                  </a:lnTo>
                  <a:lnTo>
                    <a:pt x="1319834" y="325120"/>
                  </a:lnTo>
                  <a:lnTo>
                    <a:pt x="1319834" y="18072"/>
                  </a:lnTo>
                  <a:lnTo>
                    <a:pt x="1301750" y="18072"/>
                  </a:lnTo>
                  <a:lnTo>
                    <a:pt x="1301750" y="325120"/>
                  </a:lnTo>
                  <a:lnTo>
                    <a:pt x="994397" y="325120"/>
                  </a:lnTo>
                  <a:lnTo>
                    <a:pt x="994397" y="18072"/>
                  </a:lnTo>
                  <a:lnTo>
                    <a:pt x="976312" y="18072"/>
                  </a:lnTo>
                  <a:lnTo>
                    <a:pt x="976312" y="325120"/>
                  </a:lnTo>
                  <a:lnTo>
                    <a:pt x="668959" y="325120"/>
                  </a:lnTo>
                  <a:lnTo>
                    <a:pt x="668959" y="18072"/>
                  </a:lnTo>
                  <a:lnTo>
                    <a:pt x="650875" y="18072"/>
                  </a:lnTo>
                  <a:lnTo>
                    <a:pt x="650875" y="325120"/>
                  </a:lnTo>
                  <a:lnTo>
                    <a:pt x="343509" y="325120"/>
                  </a:lnTo>
                  <a:lnTo>
                    <a:pt x="343509" y="18072"/>
                  </a:lnTo>
                  <a:lnTo>
                    <a:pt x="325437" y="18072"/>
                  </a:lnTo>
                  <a:lnTo>
                    <a:pt x="325437" y="325120"/>
                  </a:lnTo>
                  <a:lnTo>
                    <a:pt x="18072" y="325120"/>
                  </a:lnTo>
                  <a:lnTo>
                    <a:pt x="18072" y="17780"/>
                  </a:lnTo>
                  <a:lnTo>
                    <a:pt x="1636229" y="17780"/>
                  </a:lnTo>
                  <a:lnTo>
                    <a:pt x="1636229" y="8890"/>
                  </a:lnTo>
                  <a:lnTo>
                    <a:pt x="163622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290569"/>
              <a:ext cx="1636395" cy="4890770"/>
            </a:xfrm>
            <a:custGeom>
              <a:avLst/>
              <a:gdLst/>
              <a:ahLst/>
              <a:cxnLst/>
              <a:rect l="l" t="t" r="r" b="b"/>
              <a:pathLst>
                <a:path w="1636395" h="4890770">
                  <a:moveTo>
                    <a:pt x="343509" y="3597922"/>
                  </a:moveTo>
                  <a:lnTo>
                    <a:pt x="325437" y="3597922"/>
                  </a:lnTo>
                  <a:lnTo>
                    <a:pt x="325437" y="3905275"/>
                  </a:lnTo>
                  <a:lnTo>
                    <a:pt x="343509" y="3905275"/>
                  </a:lnTo>
                  <a:lnTo>
                    <a:pt x="343509" y="3597922"/>
                  </a:lnTo>
                  <a:close/>
                </a:path>
                <a:path w="1636395" h="4890770">
                  <a:moveTo>
                    <a:pt x="343509" y="1961680"/>
                  </a:moveTo>
                  <a:lnTo>
                    <a:pt x="325437" y="1961680"/>
                  </a:lnTo>
                  <a:lnTo>
                    <a:pt x="325437" y="2269045"/>
                  </a:lnTo>
                  <a:lnTo>
                    <a:pt x="343509" y="2269045"/>
                  </a:lnTo>
                  <a:lnTo>
                    <a:pt x="343509" y="1961680"/>
                  </a:lnTo>
                  <a:close/>
                </a:path>
                <a:path w="1636395" h="4890770">
                  <a:moveTo>
                    <a:pt x="343509" y="650875"/>
                  </a:moveTo>
                  <a:lnTo>
                    <a:pt x="325437" y="650875"/>
                  </a:lnTo>
                  <a:lnTo>
                    <a:pt x="325437" y="958240"/>
                  </a:lnTo>
                  <a:lnTo>
                    <a:pt x="343509" y="958240"/>
                  </a:lnTo>
                  <a:lnTo>
                    <a:pt x="343509" y="650875"/>
                  </a:lnTo>
                  <a:close/>
                </a:path>
                <a:path w="1636395" h="4890770">
                  <a:moveTo>
                    <a:pt x="343509" y="325437"/>
                  </a:moveTo>
                  <a:lnTo>
                    <a:pt x="325437" y="325437"/>
                  </a:lnTo>
                  <a:lnTo>
                    <a:pt x="325437" y="632802"/>
                  </a:lnTo>
                  <a:lnTo>
                    <a:pt x="343509" y="632802"/>
                  </a:lnTo>
                  <a:lnTo>
                    <a:pt x="343509" y="325437"/>
                  </a:lnTo>
                  <a:close/>
                </a:path>
                <a:path w="1636395" h="4890770">
                  <a:moveTo>
                    <a:pt x="343509" y="0"/>
                  </a:moveTo>
                  <a:lnTo>
                    <a:pt x="325437" y="0"/>
                  </a:lnTo>
                  <a:lnTo>
                    <a:pt x="325437" y="307365"/>
                  </a:lnTo>
                  <a:lnTo>
                    <a:pt x="343509" y="307365"/>
                  </a:lnTo>
                  <a:lnTo>
                    <a:pt x="343509" y="0"/>
                  </a:lnTo>
                  <a:close/>
                </a:path>
                <a:path w="1636395" h="4890770">
                  <a:moveTo>
                    <a:pt x="668959" y="3597922"/>
                  </a:moveTo>
                  <a:lnTo>
                    <a:pt x="650875" y="3597922"/>
                  </a:lnTo>
                  <a:lnTo>
                    <a:pt x="650875" y="3905275"/>
                  </a:lnTo>
                  <a:lnTo>
                    <a:pt x="668959" y="3905275"/>
                  </a:lnTo>
                  <a:lnTo>
                    <a:pt x="668959" y="3597922"/>
                  </a:lnTo>
                  <a:close/>
                </a:path>
                <a:path w="1636395" h="4890770">
                  <a:moveTo>
                    <a:pt x="668959" y="1961680"/>
                  </a:moveTo>
                  <a:lnTo>
                    <a:pt x="650875" y="1961680"/>
                  </a:lnTo>
                  <a:lnTo>
                    <a:pt x="650875" y="2269045"/>
                  </a:lnTo>
                  <a:lnTo>
                    <a:pt x="668959" y="2269045"/>
                  </a:lnTo>
                  <a:lnTo>
                    <a:pt x="668959" y="1961680"/>
                  </a:lnTo>
                  <a:close/>
                </a:path>
                <a:path w="1636395" h="4890770">
                  <a:moveTo>
                    <a:pt x="668959" y="650875"/>
                  </a:moveTo>
                  <a:lnTo>
                    <a:pt x="650875" y="650875"/>
                  </a:lnTo>
                  <a:lnTo>
                    <a:pt x="650875" y="958240"/>
                  </a:lnTo>
                  <a:lnTo>
                    <a:pt x="668959" y="958240"/>
                  </a:lnTo>
                  <a:lnTo>
                    <a:pt x="668959" y="650875"/>
                  </a:lnTo>
                  <a:close/>
                </a:path>
                <a:path w="1636395" h="4890770">
                  <a:moveTo>
                    <a:pt x="668959" y="325437"/>
                  </a:moveTo>
                  <a:lnTo>
                    <a:pt x="650875" y="325437"/>
                  </a:lnTo>
                  <a:lnTo>
                    <a:pt x="650875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5" h="4890770">
                  <a:moveTo>
                    <a:pt x="668959" y="0"/>
                  </a:moveTo>
                  <a:lnTo>
                    <a:pt x="650875" y="0"/>
                  </a:lnTo>
                  <a:lnTo>
                    <a:pt x="650875" y="307365"/>
                  </a:lnTo>
                  <a:lnTo>
                    <a:pt x="668959" y="307365"/>
                  </a:lnTo>
                  <a:lnTo>
                    <a:pt x="668959" y="0"/>
                  </a:lnTo>
                  <a:close/>
                </a:path>
                <a:path w="1636395" h="4890770">
                  <a:moveTo>
                    <a:pt x="994397" y="1961680"/>
                  </a:moveTo>
                  <a:lnTo>
                    <a:pt x="976312" y="1961680"/>
                  </a:lnTo>
                  <a:lnTo>
                    <a:pt x="976312" y="2269045"/>
                  </a:lnTo>
                  <a:lnTo>
                    <a:pt x="994397" y="2269045"/>
                  </a:lnTo>
                  <a:lnTo>
                    <a:pt x="994397" y="1961680"/>
                  </a:lnTo>
                  <a:close/>
                </a:path>
                <a:path w="1636395" h="4890770">
                  <a:moveTo>
                    <a:pt x="994397" y="650875"/>
                  </a:moveTo>
                  <a:lnTo>
                    <a:pt x="976312" y="650875"/>
                  </a:lnTo>
                  <a:lnTo>
                    <a:pt x="976312" y="958240"/>
                  </a:lnTo>
                  <a:lnTo>
                    <a:pt x="994397" y="958240"/>
                  </a:lnTo>
                  <a:lnTo>
                    <a:pt x="994397" y="650875"/>
                  </a:lnTo>
                  <a:close/>
                </a:path>
                <a:path w="1636395" h="4890770">
                  <a:moveTo>
                    <a:pt x="994397" y="325437"/>
                  </a:moveTo>
                  <a:lnTo>
                    <a:pt x="976312" y="325437"/>
                  </a:lnTo>
                  <a:lnTo>
                    <a:pt x="976312" y="632802"/>
                  </a:lnTo>
                  <a:lnTo>
                    <a:pt x="994397" y="632802"/>
                  </a:lnTo>
                  <a:lnTo>
                    <a:pt x="994397" y="325437"/>
                  </a:lnTo>
                  <a:close/>
                </a:path>
                <a:path w="1636395" h="4890770">
                  <a:moveTo>
                    <a:pt x="994397" y="0"/>
                  </a:moveTo>
                  <a:lnTo>
                    <a:pt x="976312" y="0"/>
                  </a:lnTo>
                  <a:lnTo>
                    <a:pt x="976312" y="307365"/>
                  </a:lnTo>
                  <a:lnTo>
                    <a:pt x="994397" y="307365"/>
                  </a:lnTo>
                  <a:lnTo>
                    <a:pt x="994397" y="0"/>
                  </a:lnTo>
                  <a:close/>
                </a:path>
                <a:path w="1636395" h="4890770">
                  <a:moveTo>
                    <a:pt x="1319834" y="1961680"/>
                  </a:moveTo>
                  <a:lnTo>
                    <a:pt x="1301750" y="1961680"/>
                  </a:lnTo>
                  <a:lnTo>
                    <a:pt x="1301750" y="2269045"/>
                  </a:lnTo>
                  <a:lnTo>
                    <a:pt x="1319834" y="2269045"/>
                  </a:lnTo>
                  <a:lnTo>
                    <a:pt x="1319834" y="1961680"/>
                  </a:lnTo>
                  <a:close/>
                </a:path>
                <a:path w="1636395" h="4890770">
                  <a:moveTo>
                    <a:pt x="1319834" y="650875"/>
                  </a:moveTo>
                  <a:lnTo>
                    <a:pt x="1301750" y="650875"/>
                  </a:lnTo>
                  <a:lnTo>
                    <a:pt x="1301750" y="958240"/>
                  </a:lnTo>
                  <a:lnTo>
                    <a:pt x="1319834" y="958240"/>
                  </a:lnTo>
                  <a:lnTo>
                    <a:pt x="1319834" y="650875"/>
                  </a:lnTo>
                  <a:close/>
                </a:path>
                <a:path w="1636395" h="4890770">
                  <a:moveTo>
                    <a:pt x="1319834" y="325437"/>
                  </a:moveTo>
                  <a:lnTo>
                    <a:pt x="1301750" y="325437"/>
                  </a:lnTo>
                  <a:lnTo>
                    <a:pt x="1301750" y="632802"/>
                  </a:lnTo>
                  <a:lnTo>
                    <a:pt x="1319834" y="632802"/>
                  </a:lnTo>
                  <a:lnTo>
                    <a:pt x="1319834" y="325437"/>
                  </a:lnTo>
                  <a:close/>
                </a:path>
                <a:path w="1636395" h="4890770">
                  <a:moveTo>
                    <a:pt x="1319834" y="0"/>
                  </a:moveTo>
                  <a:lnTo>
                    <a:pt x="1301750" y="0"/>
                  </a:lnTo>
                  <a:lnTo>
                    <a:pt x="1301750" y="307365"/>
                  </a:lnTo>
                  <a:lnTo>
                    <a:pt x="1319834" y="307365"/>
                  </a:lnTo>
                  <a:lnTo>
                    <a:pt x="1319834" y="0"/>
                  </a:lnTo>
                  <a:close/>
                </a:path>
                <a:path w="1636395" h="4890770">
                  <a:moveTo>
                    <a:pt x="1636229" y="3254400"/>
                  </a:moveTo>
                  <a:lnTo>
                    <a:pt x="1319834" y="3254400"/>
                  </a:lnTo>
                  <a:lnTo>
                    <a:pt x="1319834" y="2938005"/>
                  </a:lnTo>
                  <a:lnTo>
                    <a:pt x="1301750" y="2938005"/>
                  </a:lnTo>
                  <a:lnTo>
                    <a:pt x="1301750" y="3254400"/>
                  </a:lnTo>
                  <a:lnTo>
                    <a:pt x="994397" y="3254400"/>
                  </a:lnTo>
                  <a:lnTo>
                    <a:pt x="994397" y="2938005"/>
                  </a:lnTo>
                  <a:lnTo>
                    <a:pt x="976312" y="2938005"/>
                  </a:lnTo>
                  <a:lnTo>
                    <a:pt x="976312" y="3254400"/>
                  </a:lnTo>
                  <a:lnTo>
                    <a:pt x="668959" y="3254400"/>
                  </a:lnTo>
                  <a:lnTo>
                    <a:pt x="668959" y="2938005"/>
                  </a:lnTo>
                  <a:lnTo>
                    <a:pt x="650875" y="2938005"/>
                  </a:lnTo>
                  <a:lnTo>
                    <a:pt x="650875" y="3254400"/>
                  </a:lnTo>
                  <a:lnTo>
                    <a:pt x="343509" y="3254400"/>
                  </a:lnTo>
                  <a:lnTo>
                    <a:pt x="343509" y="2938005"/>
                  </a:lnTo>
                  <a:lnTo>
                    <a:pt x="325437" y="2938005"/>
                  </a:lnTo>
                  <a:lnTo>
                    <a:pt x="325437" y="3254400"/>
                  </a:lnTo>
                  <a:lnTo>
                    <a:pt x="9029" y="3254400"/>
                  </a:lnTo>
                  <a:lnTo>
                    <a:pt x="9029" y="3263290"/>
                  </a:lnTo>
                  <a:lnTo>
                    <a:pt x="0" y="3263290"/>
                  </a:lnTo>
                  <a:lnTo>
                    <a:pt x="0" y="3272180"/>
                  </a:lnTo>
                  <a:lnTo>
                    <a:pt x="0" y="3579520"/>
                  </a:lnTo>
                  <a:lnTo>
                    <a:pt x="0" y="4890160"/>
                  </a:lnTo>
                  <a:lnTo>
                    <a:pt x="18072" y="4890160"/>
                  </a:lnTo>
                  <a:lnTo>
                    <a:pt x="18072" y="4573930"/>
                  </a:lnTo>
                  <a:lnTo>
                    <a:pt x="1636229" y="4573930"/>
                  </a:lnTo>
                  <a:lnTo>
                    <a:pt x="1636229" y="4556150"/>
                  </a:lnTo>
                  <a:lnTo>
                    <a:pt x="18072" y="4556150"/>
                  </a:lnTo>
                  <a:lnTo>
                    <a:pt x="18072" y="4248810"/>
                  </a:lnTo>
                  <a:lnTo>
                    <a:pt x="1636229" y="4248810"/>
                  </a:lnTo>
                  <a:lnTo>
                    <a:pt x="1636229" y="4231030"/>
                  </a:lnTo>
                  <a:lnTo>
                    <a:pt x="18072" y="4231030"/>
                  </a:lnTo>
                  <a:lnTo>
                    <a:pt x="18072" y="3923690"/>
                  </a:lnTo>
                  <a:lnTo>
                    <a:pt x="1636229" y="3923690"/>
                  </a:lnTo>
                  <a:lnTo>
                    <a:pt x="1636229" y="3905910"/>
                  </a:lnTo>
                  <a:lnTo>
                    <a:pt x="18072" y="3905910"/>
                  </a:lnTo>
                  <a:lnTo>
                    <a:pt x="18072" y="3597300"/>
                  </a:lnTo>
                  <a:lnTo>
                    <a:pt x="1636229" y="3597300"/>
                  </a:lnTo>
                  <a:lnTo>
                    <a:pt x="1636229" y="3579520"/>
                  </a:lnTo>
                  <a:lnTo>
                    <a:pt x="1319834" y="3579520"/>
                  </a:lnTo>
                  <a:lnTo>
                    <a:pt x="1319834" y="3272485"/>
                  </a:lnTo>
                  <a:lnTo>
                    <a:pt x="1301750" y="3272485"/>
                  </a:lnTo>
                  <a:lnTo>
                    <a:pt x="1301750" y="3579520"/>
                  </a:lnTo>
                  <a:lnTo>
                    <a:pt x="994397" y="3579520"/>
                  </a:lnTo>
                  <a:lnTo>
                    <a:pt x="994397" y="3272485"/>
                  </a:lnTo>
                  <a:lnTo>
                    <a:pt x="976312" y="3272485"/>
                  </a:lnTo>
                  <a:lnTo>
                    <a:pt x="976312" y="3579520"/>
                  </a:lnTo>
                  <a:lnTo>
                    <a:pt x="668959" y="3579520"/>
                  </a:lnTo>
                  <a:lnTo>
                    <a:pt x="668959" y="3272485"/>
                  </a:lnTo>
                  <a:lnTo>
                    <a:pt x="650875" y="3272485"/>
                  </a:lnTo>
                  <a:lnTo>
                    <a:pt x="650875" y="3579520"/>
                  </a:lnTo>
                  <a:lnTo>
                    <a:pt x="343509" y="3579520"/>
                  </a:lnTo>
                  <a:lnTo>
                    <a:pt x="343509" y="3272485"/>
                  </a:lnTo>
                  <a:lnTo>
                    <a:pt x="325437" y="3272485"/>
                  </a:lnTo>
                  <a:lnTo>
                    <a:pt x="325437" y="3579520"/>
                  </a:lnTo>
                  <a:lnTo>
                    <a:pt x="18072" y="3579520"/>
                  </a:lnTo>
                  <a:lnTo>
                    <a:pt x="18072" y="3272180"/>
                  </a:lnTo>
                  <a:lnTo>
                    <a:pt x="1636229" y="3272180"/>
                  </a:lnTo>
                  <a:lnTo>
                    <a:pt x="1636229" y="3263290"/>
                  </a:lnTo>
                  <a:lnTo>
                    <a:pt x="1636229" y="3254400"/>
                  </a:lnTo>
                  <a:close/>
                </a:path>
                <a:path w="1636395" h="4890770">
                  <a:moveTo>
                    <a:pt x="1636229" y="1618157"/>
                  </a:moveTo>
                  <a:lnTo>
                    <a:pt x="1319834" y="1618157"/>
                  </a:lnTo>
                  <a:lnTo>
                    <a:pt x="1319834" y="1301762"/>
                  </a:lnTo>
                  <a:lnTo>
                    <a:pt x="1301750" y="1301762"/>
                  </a:lnTo>
                  <a:lnTo>
                    <a:pt x="1301750" y="1618157"/>
                  </a:lnTo>
                  <a:lnTo>
                    <a:pt x="994397" y="1618157"/>
                  </a:lnTo>
                  <a:lnTo>
                    <a:pt x="994397" y="1301762"/>
                  </a:lnTo>
                  <a:lnTo>
                    <a:pt x="976312" y="1301762"/>
                  </a:lnTo>
                  <a:lnTo>
                    <a:pt x="976312" y="1618157"/>
                  </a:lnTo>
                  <a:lnTo>
                    <a:pt x="668959" y="1618157"/>
                  </a:lnTo>
                  <a:lnTo>
                    <a:pt x="668959" y="1301762"/>
                  </a:lnTo>
                  <a:lnTo>
                    <a:pt x="650875" y="1301762"/>
                  </a:lnTo>
                  <a:lnTo>
                    <a:pt x="650875" y="1618157"/>
                  </a:lnTo>
                  <a:lnTo>
                    <a:pt x="343509" y="1618157"/>
                  </a:lnTo>
                  <a:lnTo>
                    <a:pt x="343509" y="1301762"/>
                  </a:lnTo>
                  <a:lnTo>
                    <a:pt x="325437" y="1301762"/>
                  </a:lnTo>
                  <a:lnTo>
                    <a:pt x="325437" y="1618157"/>
                  </a:lnTo>
                  <a:lnTo>
                    <a:pt x="9029" y="1618157"/>
                  </a:lnTo>
                  <a:lnTo>
                    <a:pt x="9029" y="1627047"/>
                  </a:lnTo>
                  <a:lnTo>
                    <a:pt x="0" y="1627047"/>
                  </a:lnTo>
                  <a:lnTo>
                    <a:pt x="0" y="1635937"/>
                  </a:lnTo>
                  <a:lnTo>
                    <a:pt x="0" y="1943277"/>
                  </a:lnTo>
                  <a:lnTo>
                    <a:pt x="0" y="3253917"/>
                  </a:lnTo>
                  <a:lnTo>
                    <a:pt x="18072" y="3253917"/>
                  </a:lnTo>
                  <a:lnTo>
                    <a:pt x="18072" y="2937687"/>
                  </a:lnTo>
                  <a:lnTo>
                    <a:pt x="1636229" y="2937687"/>
                  </a:lnTo>
                  <a:lnTo>
                    <a:pt x="1636229" y="2919907"/>
                  </a:lnTo>
                  <a:lnTo>
                    <a:pt x="1319834" y="2919907"/>
                  </a:lnTo>
                  <a:lnTo>
                    <a:pt x="1319834" y="2612567"/>
                  </a:lnTo>
                  <a:lnTo>
                    <a:pt x="1636229" y="2612567"/>
                  </a:lnTo>
                  <a:lnTo>
                    <a:pt x="1636229" y="2594787"/>
                  </a:lnTo>
                  <a:lnTo>
                    <a:pt x="1301750" y="2594787"/>
                  </a:lnTo>
                  <a:lnTo>
                    <a:pt x="1301750" y="2612567"/>
                  </a:lnTo>
                  <a:lnTo>
                    <a:pt x="1301750" y="2919907"/>
                  </a:lnTo>
                  <a:lnTo>
                    <a:pt x="994397" y="2919907"/>
                  </a:lnTo>
                  <a:lnTo>
                    <a:pt x="994397" y="2612567"/>
                  </a:lnTo>
                  <a:lnTo>
                    <a:pt x="1301750" y="2612567"/>
                  </a:lnTo>
                  <a:lnTo>
                    <a:pt x="1301750" y="2594787"/>
                  </a:lnTo>
                  <a:lnTo>
                    <a:pt x="976312" y="2594787"/>
                  </a:lnTo>
                  <a:lnTo>
                    <a:pt x="976312" y="2612567"/>
                  </a:lnTo>
                  <a:lnTo>
                    <a:pt x="976312" y="2919907"/>
                  </a:lnTo>
                  <a:lnTo>
                    <a:pt x="668959" y="2919907"/>
                  </a:lnTo>
                  <a:lnTo>
                    <a:pt x="668959" y="2612567"/>
                  </a:lnTo>
                  <a:lnTo>
                    <a:pt x="976312" y="2612567"/>
                  </a:lnTo>
                  <a:lnTo>
                    <a:pt x="976312" y="2594787"/>
                  </a:lnTo>
                  <a:lnTo>
                    <a:pt x="650875" y="2594787"/>
                  </a:lnTo>
                  <a:lnTo>
                    <a:pt x="650875" y="2612567"/>
                  </a:lnTo>
                  <a:lnTo>
                    <a:pt x="650875" y="2919907"/>
                  </a:lnTo>
                  <a:lnTo>
                    <a:pt x="343509" y="2919907"/>
                  </a:lnTo>
                  <a:lnTo>
                    <a:pt x="343509" y="2612567"/>
                  </a:lnTo>
                  <a:lnTo>
                    <a:pt x="650875" y="2612567"/>
                  </a:lnTo>
                  <a:lnTo>
                    <a:pt x="650875" y="2594787"/>
                  </a:lnTo>
                  <a:lnTo>
                    <a:pt x="325437" y="2594787"/>
                  </a:lnTo>
                  <a:lnTo>
                    <a:pt x="325437" y="2612567"/>
                  </a:lnTo>
                  <a:lnTo>
                    <a:pt x="325437" y="2919907"/>
                  </a:lnTo>
                  <a:lnTo>
                    <a:pt x="18072" y="2919907"/>
                  </a:lnTo>
                  <a:lnTo>
                    <a:pt x="18072" y="2612567"/>
                  </a:lnTo>
                  <a:lnTo>
                    <a:pt x="325437" y="2612567"/>
                  </a:lnTo>
                  <a:lnTo>
                    <a:pt x="325437" y="2594787"/>
                  </a:lnTo>
                  <a:lnTo>
                    <a:pt x="18072" y="2594787"/>
                  </a:lnTo>
                  <a:lnTo>
                    <a:pt x="18072" y="2287447"/>
                  </a:lnTo>
                  <a:lnTo>
                    <a:pt x="325437" y="2287447"/>
                  </a:lnTo>
                  <a:lnTo>
                    <a:pt x="325437" y="2594483"/>
                  </a:lnTo>
                  <a:lnTo>
                    <a:pt x="343509" y="2594483"/>
                  </a:lnTo>
                  <a:lnTo>
                    <a:pt x="343509" y="2287447"/>
                  </a:lnTo>
                  <a:lnTo>
                    <a:pt x="650875" y="2287447"/>
                  </a:lnTo>
                  <a:lnTo>
                    <a:pt x="650875" y="2594483"/>
                  </a:lnTo>
                  <a:lnTo>
                    <a:pt x="668959" y="2594483"/>
                  </a:lnTo>
                  <a:lnTo>
                    <a:pt x="668959" y="2287447"/>
                  </a:lnTo>
                  <a:lnTo>
                    <a:pt x="976312" y="2287447"/>
                  </a:lnTo>
                  <a:lnTo>
                    <a:pt x="976312" y="2594483"/>
                  </a:lnTo>
                  <a:lnTo>
                    <a:pt x="994397" y="2594483"/>
                  </a:lnTo>
                  <a:lnTo>
                    <a:pt x="994397" y="2287447"/>
                  </a:lnTo>
                  <a:lnTo>
                    <a:pt x="1301750" y="2287447"/>
                  </a:lnTo>
                  <a:lnTo>
                    <a:pt x="1301750" y="2594483"/>
                  </a:lnTo>
                  <a:lnTo>
                    <a:pt x="1319834" y="2594483"/>
                  </a:lnTo>
                  <a:lnTo>
                    <a:pt x="1319834" y="2287447"/>
                  </a:lnTo>
                  <a:lnTo>
                    <a:pt x="1636229" y="2287447"/>
                  </a:lnTo>
                  <a:lnTo>
                    <a:pt x="1636229" y="2269667"/>
                  </a:lnTo>
                  <a:lnTo>
                    <a:pt x="18072" y="2269667"/>
                  </a:lnTo>
                  <a:lnTo>
                    <a:pt x="18072" y="1961057"/>
                  </a:lnTo>
                  <a:lnTo>
                    <a:pt x="1636229" y="1961057"/>
                  </a:lnTo>
                  <a:lnTo>
                    <a:pt x="1636229" y="1943277"/>
                  </a:lnTo>
                  <a:lnTo>
                    <a:pt x="1319834" y="1943277"/>
                  </a:lnTo>
                  <a:lnTo>
                    <a:pt x="1319834" y="1636242"/>
                  </a:lnTo>
                  <a:lnTo>
                    <a:pt x="1301750" y="1636242"/>
                  </a:lnTo>
                  <a:lnTo>
                    <a:pt x="1301750" y="1943277"/>
                  </a:lnTo>
                  <a:lnTo>
                    <a:pt x="994397" y="1943277"/>
                  </a:lnTo>
                  <a:lnTo>
                    <a:pt x="994397" y="1636242"/>
                  </a:lnTo>
                  <a:lnTo>
                    <a:pt x="976312" y="1636242"/>
                  </a:lnTo>
                  <a:lnTo>
                    <a:pt x="976312" y="1943277"/>
                  </a:lnTo>
                  <a:lnTo>
                    <a:pt x="668959" y="1943277"/>
                  </a:lnTo>
                  <a:lnTo>
                    <a:pt x="668959" y="1636242"/>
                  </a:lnTo>
                  <a:lnTo>
                    <a:pt x="650875" y="1636242"/>
                  </a:lnTo>
                  <a:lnTo>
                    <a:pt x="650875" y="1943277"/>
                  </a:lnTo>
                  <a:lnTo>
                    <a:pt x="343509" y="1943277"/>
                  </a:lnTo>
                  <a:lnTo>
                    <a:pt x="343509" y="1636242"/>
                  </a:lnTo>
                  <a:lnTo>
                    <a:pt x="325437" y="1636242"/>
                  </a:lnTo>
                  <a:lnTo>
                    <a:pt x="325437" y="1943277"/>
                  </a:lnTo>
                  <a:lnTo>
                    <a:pt x="18072" y="1943277"/>
                  </a:lnTo>
                  <a:lnTo>
                    <a:pt x="18072" y="1635937"/>
                  </a:lnTo>
                  <a:lnTo>
                    <a:pt x="1636229" y="1635937"/>
                  </a:lnTo>
                  <a:lnTo>
                    <a:pt x="1636229" y="1627047"/>
                  </a:lnTo>
                  <a:lnTo>
                    <a:pt x="1636229" y="1618157"/>
                  </a:lnTo>
                  <a:close/>
                </a:path>
                <a:path w="1636395" h="4890770">
                  <a:moveTo>
                    <a:pt x="1636229" y="1283665"/>
                  </a:moveTo>
                  <a:lnTo>
                    <a:pt x="1319834" y="1283665"/>
                  </a:lnTo>
                  <a:lnTo>
                    <a:pt x="1319834" y="976325"/>
                  </a:lnTo>
                  <a:lnTo>
                    <a:pt x="1301750" y="976325"/>
                  </a:lnTo>
                  <a:lnTo>
                    <a:pt x="1301750" y="1283665"/>
                  </a:lnTo>
                  <a:lnTo>
                    <a:pt x="994397" y="1283665"/>
                  </a:lnTo>
                  <a:lnTo>
                    <a:pt x="994397" y="976325"/>
                  </a:lnTo>
                  <a:lnTo>
                    <a:pt x="976312" y="976325"/>
                  </a:lnTo>
                  <a:lnTo>
                    <a:pt x="976312" y="1283665"/>
                  </a:lnTo>
                  <a:lnTo>
                    <a:pt x="668959" y="1283665"/>
                  </a:lnTo>
                  <a:lnTo>
                    <a:pt x="668959" y="976325"/>
                  </a:lnTo>
                  <a:lnTo>
                    <a:pt x="650875" y="976325"/>
                  </a:lnTo>
                  <a:lnTo>
                    <a:pt x="650875" y="1283665"/>
                  </a:lnTo>
                  <a:lnTo>
                    <a:pt x="343509" y="1283665"/>
                  </a:lnTo>
                  <a:lnTo>
                    <a:pt x="343509" y="976325"/>
                  </a:lnTo>
                  <a:lnTo>
                    <a:pt x="325437" y="976325"/>
                  </a:lnTo>
                  <a:lnTo>
                    <a:pt x="325437" y="1283665"/>
                  </a:lnTo>
                  <a:lnTo>
                    <a:pt x="18072" y="1283665"/>
                  </a:lnTo>
                  <a:lnTo>
                    <a:pt x="18072" y="976325"/>
                  </a:lnTo>
                  <a:lnTo>
                    <a:pt x="0" y="976325"/>
                  </a:lnTo>
                  <a:lnTo>
                    <a:pt x="0" y="1283665"/>
                  </a:lnTo>
                  <a:lnTo>
                    <a:pt x="0" y="1301445"/>
                  </a:lnTo>
                  <a:lnTo>
                    <a:pt x="0" y="1617675"/>
                  </a:lnTo>
                  <a:lnTo>
                    <a:pt x="18072" y="1617675"/>
                  </a:lnTo>
                  <a:lnTo>
                    <a:pt x="18072" y="1301445"/>
                  </a:lnTo>
                  <a:lnTo>
                    <a:pt x="1636229" y="1301445"/>
                  </a:lnTo>
                  <a:lnTo>
                    <a:pt x="1636229" y="128366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09" y="10160965"/>
                  </a:moveTo>
                  <a:lnTo>
                    <a:pt x="325437" y="10160965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65"/>
                  </a:lnTo>
                  <a:close/>
                </a:path>
                <a:path w="3272790" h="10287635">
                  <a:moveTo>
                    <a:pt x="343509" y="8524723"/>
                  </a:moveTo>
                  <a:lnTo>
                    <a:pt x="325437" y="8524723"/>
                  </a:lnTo>
                  <a:lnTo>
                    <a:pt x="325437" y="8832075"/>
                  </a:lnTo>
                  <a:lnTo>
                    <a:pt x="343509" y="8832075"/>
                  </a:lnTo>
                  <a:lnTo>
                    <a:pt x="343509" y="8524723"/>
                  </a:lnTo>
                  <a:close/>
                </a:path>
                <a:path w="3272790" h="10287635">
                  <a:moveTo>
                    <a:pt x="343509" y="7539355"/>
                  </a:moveTo>
                  <a:lnTo>
                    <a:pt x="325437" y="7539355"/>
                  </a:lnTo>
                  <a:lnTo>
                    <a:pt x="325437" y="7846720"/>
                  </a:lnTo>
                  <a:lnTo>
                    <a:pt x="343509" y="7846720"/>
                  </a:lnTo>
                  <a:lnTo>
                    <a:pt x="343509" y="7539355"/>
                  </a:lnTo>
                  <a:close/>
                </a:path>
                <a:path w="3272790" h="10287635">
                  <a:moveTo>
                    <a:pt x="343509" y="7213917"/>
                  </a:moveTo>
                  <a:lnTo>
                    <a:pt x="325437" y="7213917"/>
                  </a:lnTo>
                  <a:lnTo>
                    <a:pt x="325437" y="7521283"/>
                  </a:lnTo>
                  <a:lnTo>
                    <a:pt x="343509" y="7521283"/>
                  </a:lnTo>
                  <a:lnTo>
                    <a:pt x="343509" y="7213917"/>
                  </a:lnTo>
                  <a:close/>
                </a:path>
                <a:path w="3272790" h="10287635">
                  <a:moveTo>
                    <a:pt x="668959" y="10160965"/>
                  </a:moveTo>
                  <a:lnTo>
                    <a:pt x="650875" y="10160965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65"/>
                  </a:lnTo>
                  <a:close/>
                </a:path>
                <a:path w="3272790" h="10287635">
                  <a:moveTo>
                    <a:pt x="668959" y="8524723"/>
                  </a:moveTo>
                  <a:lnTo>
                    <a:pt x="650875" y="8524723"/>
                  </a:lnTo>
                  <a:lnTo>
                    <a:pt x="650875" y="8832075"/>
                  </a:lnTo>
                  <a:lnTo>
                    <a:pt x="668959" y="8832075"/>
                  </a:lnTo>
                  <a:lnTo>
                    <a:pt x="668959" y="8524723"/>
                  </a:lnTo>
                  <a:close/>
                </a:path>
                <a:path w="3272790" h="10287635">
                  <a:moveTo>
                    <a:pt x="668959" y="7539355"/>
                  </a:moveTo>
                  <a:lnTo>
                    <a:pt x="650875" y="7539355"/>
                  </a:lnTo>
                  <a:lnTo>
                    <a:pt x="650875" y="7846720"/>
                  </a:lnTo>
                  <a:lnTo>
                    <a:pt x="668959" y="7846720"/>
                  </a:lnTo>
                  <a:lnTo>
                    <a:pt x="668959" y="7539355"/>
                  </a:lnTo>
                  <a:close/>
                </a:path>
                <a:path w="3272790" h="10287635">
                  <a:moveTo>
                    <a:pt x="668959" y="7213917"/>
                  </a:moveTo>
                  <a:lnTo>
                    <a:pt x="650875" y="7213917"/>
                  </a:lnTo>
                  <a:lnTo>
                    <a:pt x="650875" y="7521283"/>
                  </a:lnTo>
                  <a:lnTo>
                    <a:pt x="668959" y="7521283"/>
                  </a:lnTo>
                  <a:lnTo>
                    <a:pt x="668959" y="7213917"/>
                  </a:lnTo>
                  <a:close/>
                </a:path>
                <a:path w="3272790" h="10287635">
                  <a:moveTo>
                    <a:pt x="668959" y="6888480"/>
                  </a:moveTo>
                  <a:lnTo>
                    <a:pt x="650875" y="6888480"/>
                  </a:lnTo>
                  <a:lnTo>
                    <a:pt x="650875" y="7195833"/>
                  </a:lnTo>
                  <a:lnTo>
                    <a:pt x="668959" y="7195833"/>
                  </a:lnTo>
                  <a:lnTo>
                    <a:pt x="668959" y="6888480"/>
                  </a:lnTo>
                  <a:close/>
                </a:path>
                <a:path w="3272790" h="10287635">
                  <a:moveTo>
                    <a:pt x="994397" y="10160965"/>
                  </a:moveTo>
                  <a:lnTo>
                    <a:pt x="976312" y="10160965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65"/>
                  </a:lnTo>
                  <a:close/>
                </a:path>
                <a:path w="3272790" h="10287635">
                  <a:moveTo>
                    <a:pt x="994397" y="8524723"/>
                  </a:moveTo>
                  <a:lnTo>
                    <a:pt x="976312" y="8524723"/>
                  </a:lnTo>
                  <a:lnTo>
                    <a:pt x="976312" y="8832075"/>
                  </a:lnTo>
                  <a:lnTo>
                    <a:pt x="994397" y="8832075"/>
                  </a:lnTo>
                  <a:lnTo>
                    <a:pt x="994397" y="8524723"/>
                  </a:lnTo>
                  <a:close/>
                </a:path>
                <a:path w="3272790" h="10287635">
                  <a:moveTo>
                    <a:pt x="994397" y="7539355"/>
                  </a:moveTo>
                  <a:lnTo>
                    <a:pt x="976312" y="7539355"/>
                  </a:lnTo>
                  <a:lnTo>
                    <a:pt x="976312" y="7846720"/>
                  </a:lnTo>
                  <a:lnTo>
                    <a:pt x="994397" y="7846720"/>
                  </a:lnTo>
                  <a:lnTo>
                    <a:pt x="994397" y="7539355"/>
                  </a:lnTo>
                  <a:close/>
                </a:path>
                <a:path w="3272790" h="10287635">
                  <a:moveTo>
                    <a:pt x="994397" y="7213917"/>
                  </a:moveTo>
                  <a:lnTo>
                    <a:pt x="976312" y="7213917"/>
                  </a:lnTo>
                  <a:lnTo>
                    <a:pt x="976312" y="7521283"/>
                  </a:lnTo>
                  <a:lnTo>
                    <a:pt x="994397" y="7521283"/>
                  </a:lnTo>
                  <a:lnTo>
                    <a:pt x="994397" y="7213917"/>
                  </a:lnTo>
                  <a:close/>
                </a:path>
                <a:path w="3272790" h="10287635">
                  <a:moveTo>
                    <a:pt x="994397" y="6888480"/>
                  </a:moveTo>
                  <a:lnTo>
                    <a:pt x="976312" y="6888480"/>
                  </a:lnTo>
                  <a:lnTo>
                    <a:pt x="976312" y="7195833"/>
                  </a:lnTo>
                  <a:lnTo>
                    <a:pt x="994397" y="7195833"/>
                  </a:lnTo>
                  <a:lnTo>
                    <a:pt x="994397" y="6888480"/>
                  </a:lnTo>
                  <a:close/>
                </a:path>
                <a:path w="3272790" h="10287635">
                  <a:moveTo>
                    <a:pt x="1319834" y="10160965"/>
                  </a:moveTo>
                  <a:lnTo>
                    <a:pt x="1301750" y="10160965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65"/>
                  </a:lnTo>
                  <a:close/>
                </a:path>
                <a:path w="3272790" h="10287635">
                  <a:moveTo>
                    <a:pt x="1319834" y="8524723"/>
                  </a:moveTo>
                  <a:lnTo>
                    <a:pt x="1301750" y="8524723"/>
                  </a:lnTo>
                  <a:lnTo>
                    <a:pt x="1301750" y="8832075"/>
                  </a:lnTo>
                  <a:lnTo>
                    <a:pt x="1319834" y="8832075"/>
                  </a:lnTo>
                  <a:lnTo>
                    <a:pt x="1319834" y="8524723"/>
                  </a:lnTo>
                  <a:close/>
                </a:path>
                <a:path w="3272790" h="10287635">
                  <a:moveTo>
                    <a:pt x="1319834" y="7539355"/>
                  </a:moveTo>
                  <a:lnTo>
                    <a:pt x="1301750" y="7539355"/>
                  </a:lnTo>
                  <a:lnTo>
                    <a:pt x="1301750" y="7846720"/>
                  </a:lnTo>
                  <a:lnTo>
                    <a:pt x="1319834" y="7846720"/>
                  </a:lnTo>
                  <a:lnTo>
                    <a:pt x="1319834" y="7539355"/>
                  </a:lnTo>
                  <a:close/>
                </a:path>
                <a:path w="3272790" h="10287635">
                  <a:moveTo>
                    <a:pt x="1319834" y="7213917"/>
                  </a:moveTo>
                  <a:lnTo>
                    <a:pt x="1301750" y="7213917"/>
                  </a:lnTo>
                  <a:lnTo>
                    <a:pt x="1301750" y="7521283"/>
                  </a:lnTo>
                  <a:lnTo>
                    <a:pt x="1319834" y="7521283"/>
                  </a:lnTo>
                  <a:lnTo>
                    <a:pt x="1319834" y="7213917"/>
                  </a:lnTo>
                  <a:close/>
                </a:path>
                <a:path w="3272790" h="10287635">
                  <a:moveTo>
                    <a:pt x="1319834" y="6888480"/>
                  </a:moveTo>
                  <a:lnTo>
                    <a:pt x="1301750" y="6888480"/>
                  </a:lnTo>
                  <a:lnTo>
                    <a:pt x="1301750" y="7195833"/>
                  </a:lnTo>
                  <a:lnTo>
                    <a:pt x="1319834" y="7195833"/>
                  </a:lnTo>
                  <a:lnTo>
                    <a:pt x="1319834" y="6888480"/>
                  </a:lnTo>
                  <a:close/>
                </a:path>
                <a:path w="3272790" h="10287635">
                  <a:moveTo>
                    <a:pt x="1636229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close/>
                </a:path>
                <a:path w="3272790" h="10287635">
                  <a:moveTo>
                    <a:pt x="1636229" y="8181200"/>
                  </a:moveTo>
                  <a:lnTo>
                    <a:pt x="1319834" y="8181200"/>
                  </a:lnTo>
                  <a:lnTo>
                    <a:pt x="1319834" y="7864792"/>
                  </a:lnTo>
                  <a:lnTo>
                    <a:pt x="1301750" y="7864792"/>
                  </a:lnTo>
                  <a:lnTo>
                    <a:pt x="1301750" y="8181200"/>
                  </a:lnTo>
                  <a:lnTo>
                    <a:pt x="994397" y="8181200"/>
                  </a:lnTo>
                  <a:lnTo>
                    <a:pt x="994397" y="7864792"/>
                  </a:lnTo>
                  <a:lnTo>
                    <a:pt x="976312" y="7864792"/>
                  </a:lnTo>
                  <a:lnTo>
                    <a:pt x="976312" y="8181200"/>
                  </a:lnTo>
                  <a:lnTo>
                    <a:pt x="668959" y="8181200"/>
                  </a:lnTo>
                  <a:lnTo>
                    <a:pt x="668959" y="7864792"/>
                  </a:lnTo>
                  <a:lnTo>
                    <a:pt x="650875" y="7864792"/>
                  </a:lnTo>
                  <a:lnTo>
                    <a:pt x="650875" y="8181200"/>
                  </a:lnTo>
                  <a:lnTo>
                    <a:pt x="343509" y="8181200"/>
                  </a:lnTo>
                  <a:lnTo>
                    <a:pt x="343509" y="7864792"/>
                  </a:lnTo>
                  <a:lnTo>
                    <a:pt x="325437" y="7864792"/>
                  </a:lnTo>
                  <a:lnTo>
                    <a:pt x="325437" y="8181200"/>
                  </a:lnTo>
                  <a:lnTo>
                    <a:pt x="9029" y="8181200"/>
                  </a:lnTo>
                  <a:lnTo>
                    <a:pt x="9029" y="8190090"/>
                  </a:lnTo>
                  <a:lnTo>
                    <a:pt x="0" y="8190090"/>
                  </a:lnTo>
                  <a:lnTo>
                    <a:pt x="0" y="8198980"/>
                  </a:lnTo>
                  <a:lnTo>
                    <a:pt x="0" y="8506320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lnTo>
                    <a:pt x="1636229" y="9500730"/>
                  </a:lnTo>
                  <a:lnTo>
                    <a:pt x="1636229" y="9482950"/>
                  </a:lnTo>
                  <a:lnTo>
                    <a:pt x="1319834" y="9482950"/>
                  </a:lnTo>
                  <a:lnTo>
                    <a:pt x="1319834" y="9175610"/>
                  </a:lnTo>
                  <a:lnTo>
                    <a:pt x="1636229" y="9175610"/>
                  </a:lnTo>
                  <a:lnTo>
                    <a:pt x="1636229" y="9157830"/>
                  </a:lnTo>
                  <a:lnTo>
                    <a:pt x="1301750" y="9157830"/>
                  </a:lnTo>
                  <a:lnTo>
                    <a:pt x="1301750" y="9175610"/>
                  </a:lnTo>
                  <a:lnTo>
                    <a:pt x="1301750" y="9482950"/>
                  </a:lnTo>
                  <a:lnTo>
                    <a:pt x="994397" y="9482950"/>
                  </a:lnTo>
                  <a:lnTo>
                    <a:pt x="994397" y="9175610"/>
                  </a:lnTo>
                  <a:lnTo>
                    <a:pt x="1301750" y="9175610"/>
                  </a:lnTo>
                  <a:lnTo>
                    <a:pt x="1301750" y="9157830"/>
                  </a:lnTo>
                  <a:lnTo>
                    <a:pt x="976312" y="9157830"/>
                  </a:lnTo>
                  <a:lnTo>
                    <a:pt x="976312" y="9175610"/>
                  </a:lnTo>
                  <a:lnTo>
                    <a:pt x="976312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12" y="9175610"/>
                  </a:lnTo>
                  <a:lnTo>
                    <a:pt x="976312" y="9157830"/>
                  </a:lnTo>
                  <a:lnTo>
                    <a:pt x="650875" y="9157830"/>
                  </a:lnTo>
                  <a:lnTo>
                    <a:pt x="650875" y="9175610"/>
                  </a:lnTo>
                  <a:lnTo>
                    <a:pt x="650875" y="9482950"/>
                  </a:lnTo>
                  <a:lnTo>
                    <a:pt x="343509" y="9482950"/>
                  </a:lnTo>
                  <a:lnTo>
                    <a:pt x="343509" y="9175610"/>
                  </a:lnTo>
                  <a:lnTo>
                    <a:pt x="650875" y="9175610"/>
                  </a:lnTo>
                  <a:lnTo>
                    <a:pt x="650875" y="9157830"/>
                  </a:lnTo>
                  <a:lnTo>
                    <a:pt x="325437" y="9157830"/>
                  </a:lnTo>
                  <a:lnTo>
                    <a:pt x="325437" y="9175610"/>
                  </a:lnTo>
                  <a:lnTo>
                    <a:pt x="325437" y="9482950"/>
                  </a:lnTo>
                  <a:lnTo>
                    <a:pt x="18072" y="9482950"/>
                  </a:lnTo>
                  <a:lnTo>
                    <a:pt x="18072" y="9175610"/>
                  </a:lnTo>
                  <a:lnTo>
                    <a:pt x="325437" y="9175610"/>
                  </a:lnTo>
                  <a:lnTo>
                    <a:pt x="325437" y="9157830"/>
                  </a:lnTo>
                  <a:lnTo>
                    <a:pt x="18072" y="9157830"/>
                  </a:lnTo>
                  <a:lnTo>
                    <a:pt x="18072" y="8850490"/>
                  </a:lnTo>
                  <a:lnTo>
                    <a:pt x="325437" y="8850490"/>
                  </a:lnTo>
                  <a:lnTo>
                    <a:pt x="325437" y="9157525"/>
                  </a:lnTo>
                  <a:lnTo>
                    <a:pt x="343509" y="9157525"/>
                  </a:lnTo>
                  <a:lnTo>
                    <a:pt x="343509" y="8850490"/>
                  </a:lnTo>
                  <a:lnTo>
                    <a:pt x="650875" y="8850490"/>
                  </a:lnTo>
                  <a:lnTo>
                    <a:pt x="650875" y="9157525"/>
                  </a:lnTo>
                  <a:lnTo>
                    <a:pt x="668959" y="9157525"/>
                  </a:lnTo>
                  <a:lnTo>
                    <a:pt x="668959" y="8850490"/>
                  </a:lnTo>
                  <a:lnTo>
                    <a:pt x="976312" y="8850490"/>
                  </a:lnTo>
                  <a:lnTo>
                    <a:pt x="976312" y="9157525"/>
                  </a:lnTo>
                  <a:lnTo>
                    <a:pt x="994397" y="9157525"/>
                  </a:lnTo>
                  <a:lnTo>
                    <a:pt x="994397" y="8850490"/>
                  </a:lnTo>
                  <a:lnTo>
                    <a:pt x="1301750" y="8850490"/>
                  </a:lnTo>
                  <a:lnTo>
                    <a:pt x="1301750" y="9157525"/>
                  </a:lnTo>
                  <a:lnTo>
                    <a:pt x="1319834" y="9157525"/>
                  </a:lnTo>
                  <a:lnTo>
                    <a:pt x="1319834" y="8850490"/>
                  </a:lnTo>
                  <a:lnTo>
                    <a:pt x="1636229" y="8850490"/>
                  </a:lnTo>
                  <a:lnTo>
                    <a:pt x="1636229" y="8832710"/>
                  </a:lnTo>
                  <a:lnTo>
                    <a:pt x="18072" y="8832710"/>
                  </a:lnTo>
                  <a:lnTo>
                    <a:pt x="18072" y="8524100"/>
                  </a:lnTo>
                  <a:lnTo>
                    <a:pt x="1636229" y="8524100"/>
                  </a:lnTo>
                  <a:lnTo>
                    <a:pt x="1636229" y="8506320"/>
                  </a:lnTo>
                  <a:lnTo>
                    <a:pt x="1319834" y="8506320"/>
                  </a:lnTo>
                  <a:lnTo>
                    <a:pt x="1319834" y="8199285"/>
                  </a:lnTo>
                  <a:lnTo>
                    <a:pt x="1301750" y="8199285"/>
                  </a:lnTo>
                  <a:lnTo>
                    <a:pt x="1301750" y="8506320"/>
                  </a:lnTo>
                  <a:lnTo>
                    <a:pt x="994397" y="8506320"/>
                  </a:lnTo>
                  <a:lnTo>
                    <a:pt x="994397" y="8199285"/>
                  </a:lnTo>
                  <a:lnTo>
                    <a:pt x="976312" y="8199285"/>
                  </a:lnTo>
                  <a:lnTo>
                    <a:pt x="976312" y="8506320"/>
                  </a:lnTo>
                  <a:lnTo>
                    <a:pt x="668959" y="8506320"/>
                  </a:lnTo>
                  <a:lnTo>
                    <a:pt x="668959" y="8199285"/>
                  </a:lnTo>
                  <a:lnTo>
                    <a:pt x="650875" y="8199285"/>
                  </a:lnTo>
                  <a:lnTo>
                    <a:pt x="650875" y="8506320"/>
                  </a:lnTo>
                  <a:lnTo>
                    <a:pt x="343509" y="8506320"/>
                  </a:lnTo>
                  <a:lnTo>
                    <a:pt x="343509" y="8199285"/>
                  </a:lnTo>
                  <a:lnTo>
                    <a:pt x="325437" y="8199285"/>
                  </a:lnTo>
                  <a:lnTo>
                    <a:pt x="325437" y="8506320"/>
                  </a:lnTo>
                  <a:lnTo>
                    <a:pt x="18072" y="8506320"/>
                  </a:lnTo>
                  <a:lnTo>
                    <a:pt x="18072" y="8198980"/>
                  </a:lnTo>
                  <a:lnTo>
                    <a:pt x="1636229" y="8198980"/>
                  </a:lnTo>
                  <a:lnTo>
                    <a:pt x="1636229" y="8190090"/>
                  </a:lnTo>
                  <a:lnTo>
                    <a:pt x="1636229" y="8181200"/>
                  </a:lnTo>
                  <a:close/>
                </a:path>
                <a:path w="3272790" h="10287635">
                  <a:moveTo>
                    <a:pt x="3272472" y="0"/>
                  </a:moveTo>
                  <a:lnTo>
                    <a:pt x="1645272" y="0"/>
                  </a:lnTo>
                  <a:lnTo>
                    <a:pt x="1645272" y="8890"/>
                  </a:lnTo>
                  <a:lnTo>
                    <a:pt x="1636229" y="8890"/>
                  </a:lnTo>
                  <a:lnTo>
                    <a:pt x="1636229" y="1635760"/>
                  </a:lnTo>
                  <a:lnTo>
                    <a:pt x="1654314" y="1635760"/>
                  </a:lnTo>
                  <a:lnTo>
                    <a:pt x="1654314" y="1319530"/>
                  </a:lnTo>
                  <a:lnTo>
                    <a:pt x="3272472" y="1319530"/>
                  </a:lnTo>
                  <a:lnTo>
                    <a:pt x="3272472" y="1301750"/>
                  </a:lnTo>
                  <a:lnTo>
                    <a:pt x="1654314" y="1301750"/>
                  </a:lnTo>
                  <a:lnTo>
                    <a:pt x="1654314" y="994410"/>
                  </a:lnTo>
                  <a:lnTo>
                    <a:pt x="3272472" y="994410"/>
                  </a:lnTo>
                  <a:lnTo>
                    <a:pt x="327247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6230" y="18084"/>
              <a:ext cx="1636395" cy="4890770"/>
            </a:xfrm>
            <a:custGeom>
              <a:avLst/>
              <a:gdLst/>
              <a:ahLst/>
              <a:cxnLst/>
              <a:rect l="l" t="t" r="r" b="b"/>
              <a:pathLst>
                <a:path w="1636395" h="4890770">
                  <a:moveTo>
                    <a:pt x="343522" y="3597922"/>
                  </a:moveTo>
                  <a:lnTo>
                    <a:pt x="325450" y="3597922"/>
                  </a:lnTo>
                  <a:lnTo>
                    <a:pt x="325450" y="3905288"/>
                  </a:lnTo>
                  <a:lnTo>
                    <a:pt x="343522" y="3905288"/>
                  </a:lnTo>
                  <a:lnTo>
                    <a:pt x="343522" y="3597922"/>
                  </a:lnTo>
                  <a:close/>
                </a:path>
                <a:path w="1636395" h="4890770">
                  <a:moveTo>
                    <a:pt x="343522" y="1961680"/>
                  </a:moveTo>
                  <a:lnTo>
                    <a:pt x="325450" y="1961680"/>
                  </a:lnTo>
                  <a:lnTo>
                    <a:pt x="325450" y="2269045"/>
                  </a:lnTo>
                  <a:lnTo>
                    <a:pt x="343522" y="2269045"/>
                  </a:lnTo>
                  <a:lnTo>
                    <a:pt x="343522" y="1961680"/>
                  </a:lnTo>
                  <a:close/>
                </a:path>
                <a:path w="1636395" h="4890770">
                  <a:moveTo>
                    <a:pt x="343522" y="976325"/>
                  </a:moveTo>
                  <a:lnTo>
                    <a:pt x="325450" y="976325"/>
                  </a:lnTo>
                  <a:lnTo>
                    <a:pt x="325450" y="1283677"/>
                  </a:lnTo>
                  <a:lnTo>
                    <a:pt x="343522" y="1283677"/>
                  </a:lnTo>
                  <a:lnTo>
                    <a:pt x="343522" y="976325"/>
                  </a:lnTo>
                  <a:close/>
                </a:path>
                <a:path w="1636395" h="4890770">
                  <a:moveTo>
                    <a:pt x="343522" y="650887"/>
                  </a:moveTo>
                  <a:lnTo>
                    <a:pt x="325450" y="650887"/>
                  </a:lnTo>
                  <a:lnTo>
                    <a:pt x="325450" y="958240"/>
                  </a:lnTo>
                  <a:lnTo>
                    <a:pt x="343522" y="958240"/>
                  </a:lnTo>
                  <a:lnTo>
                    <a:pt x="343522" y="650887"/>
                  </a:lnTo>
                  <a:close/>
                </a:path>
                <a:path w="1636395" h="4890770">
                  <a:moveTo>
                    <a:pt x="343522" y="325437"/>
                  </a:moveTo>
                  <a:lnTo>
                    <a:pt x="325450" y="325437"/>
                  </a:lnTo>
                  <a:lnTo>
                    <a:pt x="325450" y="632802"/>
                  </a:lnTo>
                  <a:lnTo>
                    <a:pt x="343522" y="632802"/>
                  </a:lnTo>
                  <a:lnTo>
                    <a:pt x="343522" y="325437"/>
                  </a:lnTo>
                  <a:close/>
                </a:path>
                <a:path w="1636395" h="4890770">
                  <a:moveTo>
                    <a:pt x="343522" y="0"/>
                  </a:moveTo>
                  <a:lnTo>
                    <a:pt x="325450" y="0"/>
                  </a:lnTo>
                  <a:lnTo>
                    <a:pt x="325450" y="307365"/>
                  </a:lnTo>
                  <a:lnTo>
                    <a:pt x="343522" y="307365"/>
                  </a:lnTo>
                  <a:lnTo>
                    <a:pt x="343522" y="0"/>
                  </a:lnTo>
                  <a:close/>
                </a:path>
                <a:path w="1636395" h="4890770">
                  <a:moveTo>
                    <a:pt x="668959" y="3597922"/>
                  </a:moveTo>
                  <a:lnTo>
                    <a:pt x="650887" y="3597922"/>
                  </a:lnTo>
                  <a:lnTo>
                    <a:pt x="650887" y="3905288"/>
                  </a:lnTo>
                  <a:lnTo>
                    <a:pt x="668959" y="3905288"/>
                  </a:lnTo>
                  <a:lnTo>
                    <a:pt x="668959" y="3597922"/>
                  </a:lnTo>
                  <a:close/>
                </a:path>
                <a:path w="1636395" h="4890770">
                  <a:moveTo>
                    <a:pt x="668959" y="1961680"/>
                  </a:moveTo>
                  <a:lnTo>
                    <a:pt x="650887" y="1961680"/>
                  </a:lnTo>
                  <a:lnTo>
                    <a:pt x="650887" y="2269045"/>
                  </a:lnTo>
                  <a:lnTo>
                    <a:pt x="668959" y="2269045"/>
                  </a:lnTo>
                  <a:lnTo>
                    <a:pt x="668959" y="1961680"/>
                  </a:lnTo>
                  <a:close/>
                </a:path>
                <a:path w="1636395" h="4890770">
                  <a:moveTo>
                    <a:pt x="668959" y="976325"/>
                  </a:moveTo>
                  <a:lnTo>
                    <a:pt x="650887" y="976325"/>
                  </a:lnTo>
                  <a:lnTo>
                    <a:pt x="650887" y="1283677"/>
                  </a:lnTo>
                  <a:lnTo>
                    <a:pt x="668959" y="1283677"/>
                  </a:lnTo>
                  <a:lnTo>
                    <a:pt x="668959" y="976325"/>
                  </a:lnTo>
                  <a:close/>
                </a:path>
                <a:path w="1636395" h="4890770">
                  <a:moveTo>
                    <a:pt x="668959" y="650887"/>
                  </a:moveTo>
                  <a:lnTo>
                    <a:pt x="650887" y="650887"/>
                  </a:lnTo>
                  <a:lnTo>
                    <a:pt x="650887" y="958240"/>
                  </a:lnTo>
                  <a:lnTo>
                    <a:pt x="668959" y="958240"/>
                  </a:lnTo>
                  <a:lnTo>
                    <a:pt x="668959" y="650887"/>
                  </a:lnTo>
                  <a:close/>
                </a:path>
                <a:path w="1636395" h="4890770">
                  <a:moveTo>
                    <a:pt x="668959" y="325437"/>
                  </a:moveTo>
                  <a:lnTo>
                    <a:pt x="650887" y="325437"/>
                  </a:lnTo>
                  <a:lnTo>
                    <a:pt x="650887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5" h="4890770">
                  <a:moveTo>
                    <a:pt x="668959" y="0"/>
                  </a:moveTo>
                  <a:lnTo>
                    <a:pt x="650887" y="0"/>
                  </a:lnTo>
                  <a:lnTo>
                    <a:pt x="650887" y="307365"/>
                  </a:lnTo>
                  <a:lnTo>
                    <a:pt x="668959" y="307365"/>
                  </a:lnTo>
                  <a:lnTo>
                    <a:pt x="668959" y="0"/>
                  </a:lnTo>
                  <a:close/>
                </a:path>
                <a:path w="1636395" h="4890770">
                  <a:moveTo>
                    <a:pt x="994410" y="3597922"/>
                  </a:moveTo>
                  <a:lnTo>
                    <a:pt x="976325" y="3597922"/>
                  </a:lnTo>
                  <a:lnTo>
                    <a:pt x="976325" y="3905288"/>
                  </a:lnTo>
                  <a:lnTo>
                    <a:pt x="994410" y="3905288"/>
                  </a:lnTo>
                  <a:lnTo>
                    <a:pt x="994410" y="3597922"/>
                  </a:lnTo>
                  <a:close/>
                </a:path>
                <a:path w="1636395" h="4890770">
                  <a:moveTo>
                    <a:pt x="994410" y="1961680"/>
                  </a:moveTo>
                  <a:lnTo>
                    <a:pt x="976325" y="1961680"/>
                  </a:lnTo>
                  <a:lnTo>
                    <a:pt x="976325" y="2269045"/>
                  </a:lnTo>
                  <a:lnTo>
                    <a:pt x="994410" y="2269045"/>
                  </a:lnTo>
                  <a:lnTo>
                    <a:pt x="994410" y="1961680"/>
                  </a:lnTo>
                  <a:close/>
                </a:path>
                <a:path w="1636395" h="4890770">
                  <a:moveTo>
                    <a:pt x="994410" y="976325"/>
                  </a:moveTo>
                  <a:lnTo>
                    <a:pt x="976325" y="976325"/>
                  </a:lnTo>
                  <a:lnTo>
                    <a:pt x="976325" y="1283677"/>
                  </a:lnTo>
                  <a:lnTo>
                    <a:pt x="994410" y="1283677"/>
                  </a:lnTo>
                  <a:lnTo>
                    <a:pt x="994410" y="976325"/>
                  </a:lnTo>
                  <a:close/>
                </a:path>
                <a:path w="1636395" h="4890770">
                  <a:moveTo>
                    <a:pt x="994410" y="650887"/>
                  </a:moveTo>
                  <a:lnTo>
                    <a:pt x="976325" y="650887"/>
                  </a:lnTo>
                  <a:lnTo>
                    <a:pt x="976325" y="958240"/>
                  </a:lnTo>
                  <a:lnTo>
                    <a:pt x="994410" y="958240"/>
                  </a:lnTo>
                  <a:lnTo>
                    <a:pt x="994410" y="650887"/>
                  </a:lnTo>
                  <a:close/>
                </a:path>
                <a:path w="1636395" h="4890770">
                  <a:moveTo>
                    <a:pt x="994410" y="325437"/>
                  </a:moveTo>
                  <a:lnTo>
                    <a:pt x="976325" y="325437"/>
                  </a:lnTo>
                  <a:lnTo>
                    <a:pt x="976325" y="632802"/>
                  </a:lnTo>
                  <a:lnTo>
                    <a:pt x="994410" y="632802"/>
                  </a:lnTo>
                  <a:lnTo>
                    <a:pt x="994410" y="325437"/>
                  </a:lnTo>
                  <a:close/>
                </a:path>
                <a:path w="1636395" h="4890770">
                  <a:moveTo>
                    <a:pt x="994410" y="0"/>
                  </a:moveTo>
                  <a:lnTo>
                    <a:pt x="976325" y="0"/>
                  </a:lnTo>
                  <a:lnTo>
                    <a:pt x="976325" y="307365"/>
                  </a:lnTo>
                  <a:lnTo>
                    <a:pt x="994410" y="307365"/>
                  </a:lnTo>
                  <a:lnTo>
                    <a:pt x="994410" y="0"/>
                  </a:lnTo>
                  <a:close/>
                </a:path>
                <a:path w="1636395" h="4890770">
                  <a:moveTo>
                    <a:pt x="1319847" y="3597922"/>
                  </a:moveTo>
                  <a:lnTo>
                    <a:pt x="1301762" y="3597922"/>
                  </a:lnTo>
                  <a:lnTo>
                    <a:pt x="1301762" y="3905288"/>
                  </a:lnTo>
                  <a:lnTo>
                    <a:pt x="1319847" y="3905288"/>
                  </a:lnTo>
                  <a:lnTo>
                    <a:pt x="1319847" y="3597922"/>
                  </a:lnTo>
                  <a:close/>
                </a:path>
                <a:path w="1636395" h="4890770">
                  <a:moveTo>
                    <a:pt x="1319847" y="1961680"/>
                  </a:moveTo>
                  <a:lnTo>
                    <a:pt x="1301762" y="1961680"/>
                  </a:lnTo>
                  <a:lnTo>
                    <a:pt x="1301762" y="2269045"/>
                  </a:lnTo>
                  <a:lnTo>
                    <a:pt x="1319847" y="2269045"/>
                  </a:lnTo>
                  <a:lnTo>
                    <a:pt x="1319847" y="1961680"/>
                  </a:lnTo>
                  <a:close/>
                </a:path>
                <a:path w="1636395" h="4890770">
                  <a:moveTo>
                    <a:pt x="1319847" y="976325"/>
                  </a:moveTo>
                  <a:lnTo>
                    <a:pt x="1301762" y="976325"/>
                  </a:lnTo>
                  <a:lnTo>
                    <a:pt x="1301762" y="1283677"/>
                  </a:lnTo>
                  <a:lnTo>
                    <a:pt x="1319847" y="1283677"/>
                  </a:lnTo>
                  <a:lnTo>
                    <a:pt x="1319847" y="976325"/>
                  </a:lnTo>
                  <a:close/>
                </a:path>
                <a:path w="1636395" h="4890770">
                  <a:moveTo>
                    <a:pt x="1319847" y="650887"/>
                  </a:moveTo>
                  <a:lnTo>
                    <a:pt x="1301762" y="650887"/>
                  </a:lnTo>
                  <a:lnTo>
                    <a:pt x="1301762" y="958240"/>
                  </a:lnTo>
                  <a:lnTo>
                    <a:pt x="1319847" y="958240"/>
                  </a:lnTo>
                  <a:lnTo>
                    <a:pt x="1319847" y="650887"/>
                  </a:lnTo>
                  <a:close/>
                </a:path>
                <a:path w="1636395" h="4890770">
                  <a:moveTo>
                    <a:pt x="1319847" y="325437"/>
                  </a:moveTo>
                  <a:lnTo>
                    <a:pt x="1301762" y="325437"/>
                  </a:lnTo>
                  <a:lnTo>
                    <a:pt x="1301762" y="632802"/>
                  </a:lnTo>
                  <a:lnTo>
                    <a:pt x="1319847" y="632802"/>
                  </a:lnTo>
                  <a:lnTo>
                    <a:pt x="1319847" y="325437"/>
                  </a:lnTo>
                  <a:close/>
                </a:path>
                <a:path w="1636395" h="4890770">
                  <a:moveTo>
                    <a:pt x="1319847" y="0"/>
                  </a:moveTo>
                  <a:lnTo>
                    <a:pt x="1301762" y="0"/>
                  </a:lnTo>
                  <a:lnTo>
                    <a:pt x="1301762" y="307365"/>
                  </a:lnTo>
                  <a:lnTo>
                    <a:pt x="1319847" y="307365"/>
                  </a:lnTo>
                  <a:lnTo>
                    <a:pt x="1319847" y="0"/>
                  </a:lnTo>
                  <a:close/>
                </a:path>
                <a:path w="1636395" h="4890770">
                  <a:moveTo>
                    <a:pt x="1636242" y="3254400"/>
                  </a:moveTo>
                  <a:lnTo>
                    <a:pt x="1319847" y="3254400"/>
                  </a:lnTo>
                  <a:lnTo>
                    <a:pt x="1319847" y="2938005"/>
                  </a:lnTo>
                  <a:lnTo>
                    <a:pt x="1301762" y="2938005"/>
                  </a:lnTo>
                  <a:lnTo>
                    <a:pt x="1301762" y="3254400"/>
                  </a:lnTo>
                  <a:lnTo>
                    <a:pt x="994410" y="3254400"/>
                  </a:lnTo>
                  <a:lnTo>
                    <a:pt x="994410" y="2938005"/>
                  </a:lnTo>
                  <a:lnTo>
                    <a:pt x="976325" y="2938005"/>
                  </a:lnTo>
                  <a:lnTo>
                    <a:pt x="976325" y="3254400"/>
                  </a:lnTo>
                  <a:lnTo>
                    <a:pt x="668959" y="3254400"/>
                  </a:lnTo>
                  <a:lnTo>
                    <a:pt x="668959" y="2938005"/>
                  </a:lnTo>
                  <a:lnTo>
                    <a:pt x="650887" y="2938005"/>
                  </a:lnTo>
                  <a:lnTo>
                    <a:pt x="650887" y="3254400"/>
                  </a:lnTo>
                  <a:lnTo>
                    <a:pt x="343522" y="3254400"/>
                  </a:lnTo>
                  <a:lnTo>
                    <a:pt x="343522" y="2938005"/>
                  </a:lnTo>
                  <a:lnTo>
                    <a:pt x="325450" y="2938005"/>
                  </a:lnTo>
                  <a:lnTo>
                    <a:pt x="325450" y="3254400"/>
                  </a:lnTo>
                  <a:lnTo>
                    <a:pt x="9042" y="3254400"/>
                  </a:lnTo>
                  <a:lnTo>
                    <a:pt x="9042" y="3263290"/>
                  </a:lnTo>
                  <a:lnTo>
                    <a:pt x="0" y="3263290"/>
                  </a:lnTo>
                  <a:lnTo>
                    <a:pt x="0" y="3272180"/>
                  </a:lnTo>
                  <a:lnTo>
                    <a:pt x="0" y="3579520"/>
                  </a:lnTo>
                  <a:lnTo>
                    <a:pt x="0" y="4890160"/>
                  </a:lnTo>
                  <a:lnTo>
                    <a:pt x="18084" y="4890160"/>
                  </a:lnTo>
                  <a:lnTo>
                    <a:pt x="18084" y="4573930"/>
                  </a:lnTo>
                  <a:lnTo>
                    <a:pt x="1636242" y="4573930"/>
                  </a:lnTo>
                  <a:lnTo>
                    <a:pt x="1636242" y="4556150"/>
                  </a:lnTo>
                  <a:lnTo>
                    <a:pt x="18084" y="4556150"/>
                  </a:lnTo>
                  <a:lnTo>
                    <a:pt x="18084" y="4248810"/>
                  </a:lnTo>
                  <a:lnTo>
                    <a:pt x="1636242" y="4248810"/>
                  </a:lnTo>
                  <a:lnTo>
                    <a:pt x="1636242" y="4231030"/>
                  </a:lnTo>
                  <a:lnTo>
                    <a:pt x="18084" y="4231030"/>
                  </a:lnTo>
                  <a:lnTo>
                    <a:pt x="18084" y="3923690"/>
                  </a:lnTo>
                  <a:lnTo>
                    <a:pt x="325450" y="3923690"/>
                  </a:lnTo>
                  <a:lnTo>
                    <a:pt x="325450" y="4230725"/>
                  </a:lnTo>
                  <a:lnTo>
                    <a:pt x="343522" y="4230725"/>
                  </a:lnTo>
                  <a:lnTo>
                    <a:pt x="343522" y="3923690"/>
                  </a:lnTo>
                  <a:lnTo>
                    <a:pt x="1636242" y="3923690"/>
                  </a:lnTo>
                  <a:lnTo>
                    <a:pt x="1636242" y="3905910"/>
                  </a:lnTo>
                  <a:lnTo>
                    <a:pt x="18084" y="3905910"/>
                  </a:lnTo>
                  <a:lnTo>
                    <a:pt x="18084" y="3597300"/>
                  </a:lnTo>
                  <a:lnTo>
                    <a:pt x="1636242" y="3597300"/>
                  </a:lnTo>
                  <a:lnTo>
                    <a:pt x="1636242" y="3579520"/>
                  </a:lnTo>
                  <a:lnTo>
                    <a:pt x="1319847" y="3579520"/>
                  </a:lnTo>
                  <a:lnTo>
                    <a:pt x="1319847" y="3272485"/>
                  </a:lnTo>
                  <a:lnTo>
                    <a:pt x="1301762" y="3272485"/>
                  </a:lnTo>
                  <a:lnTo>
                    <a:pt x="1301762" y="3579520"/>
                  </a:lnTo>
                  <a:lnTo>
                    <a:pt x="994410" y="3579520"/>
                  </a:lnTo>
                  <a:lnTo>
                    <a:pt x="994410" y="3272485"/>
                  </a:lnTo>
                  <a:lnTo>
                    <a:pt x="976325" y="3272485"/>
                  </a:lnTo>
                  <a:lnTo>
                    <a:pt x="976325" y="3579520"/>
                  </a:lnTo>
                  <a:lnTo>
                    <a:pt x="668959" y="3579520"/>
                  </a:lnTo>
                  <a:lnTo>
                    <a:pt x="668959" y="3272485"/>
                  </a:lnTo>
                  <a:lnTo>
                    <a:pt x="650887" y="3272485"/>
                  </a:lnTo>
                  <a:lnTo>
                    <a:pt x="650887" y="3579520"/>
                  </a:lnTo>
                  <a:lnTo>
                    <a:pt x="343522" y="3579520"/>
                  </a:lnTo>
                  <a:lnTo>
                    <a:pt x="343522" y="3272485"/>
                  </a:lnTo>
                  <a:lnTo>
                    <a:pt x="325450" y="3272485"/>
                  </a:lnTo>
                  <a:lnTo>
                    <a:pt x="325450" y="3579520"/>
                  </a:lnTo>
                  <a:lnTo>
                    <a:pt x="18084" y="3579520"/>
                  </a:lnTo>
                  <a:lnTo>
                    <a:pt x="18084" y="3272180"/>
                  </a:lnTo>
                  <a:lnTo>
                    <a:pt x="1636242" y="3272180"/>
                  </a:lnTo>
                  <a:lnTo>
                    <a:pt x="1636242" y="3263290"/>
                  </a:lnTo>
                  <a:lnTo>
                    <a:pt x="1636242" y="3254400"/>
                  </a:lnTo>
                  <a:close/>
                </a:path>
                <a:path w="1636395" h="4890770">
                  <a:moveTo>
                    <a:pt x="1636242" y="1618157"/>
                  </a:moveTo>
                  <a:lnTo>
                    <a:pt x="1319847" y="1618157"/>
                  </a:lnTo>
                  <a:lnTo>
                    <a:pt x="1319847" y="1301762"/>
                  </a:lnTo>
                  <a:lnTo>
                    <a:pt x="1301762" y="1301762"/>
                  </a:lnTo>
                  <a:lnTo>
                    <a:pt x="1301762" y="1618157"/>
                  </a:lnTo>
                  <a:lnTo>
                    <a:pt x="994410" y="1618157"/>
                  </a:lnTo>
                  <a:lnTo>
                    <a:pt x="994410" y="1301762"/>
                  </a:lnTo>
                  <a:lnTo>
                    <a:pt x="976325" y="1301762"/>
                  </a:lnTo>
                  <a:lnTo>
                    <a:pt x="976325" y="1618157"/>
                  </a:lnTo>
                  <a:lnTo>
                    <a:pt x="668959" y="1618157"/>
                  </a:lnTo>
                  <a:lnTo>
                    <a:pt x="668959" y="1301762"/>
                  </a:lnTo>
                  <a:lnTo>
                    <a:pt x="650887" y="1301762"/>
                  </a:lnTo>
                  <a:lnTo>
                    <a:pt x="650887" y="1618157"/>
                  </a:lnTo>
                  <a:lnTo>
                    <a:pt x="343522" y="1618157"/>
                  </a:lnTo>
                  <a:lnTo>
                    <a:pt x="343522" y="1301762"/>
                  </a:lnTo>
                  <a:lnTo>
                    <a:pt x="325450" y="1301762"/>
                  </a:lnTo>
                  <a:lnTo>
                    <a:pt x="325450" y="1618157"/>
                  </a:lnTo>
                  <a:lnTo>
                    <a:pt x="9042" y="1618157"/>
                  </a:lnTo>
                  <a:lnTo>
                    <a:pt x="9042" y="1627047"/>
                  </a:lnTo>
                  <a:lnTo>
                    <a:pt x="0" y="1627047"/>
                  </a:lnTo>
                  <a:lnTo>
                    <a:pt x="0" y="1635937"/>
                  </a:lnTo>
                  <a:lnTo>
                    <a:pt x="0" y="1943277"/>
                  </a:lnTo>
                  <a:lnTo>
                    <a:pt x="0" y="3253917"/>
                  </a:lnTo>
                  <a:lnTo>
                    <a:pt x="18084" y="3253917"/>
                  </a:lnTo>
                  <a:lnTo>
                    <a:pt x="18084" y="2937687"/>
                  </a:lnTo>
                  <a:lnTo>
                    <a:pt x="1636242" y="2937687"/>
                  </a:lnTo>
                  <a:lnTo>
                    <a:pt x="1636242" y="2919907"/>
                  </a:lnTo>
                  <a:lnTo>
                    <a:pt x="1319847" y="2919907"/>
                  </a:lnTo>
                  <a:lnTo>
                    <a:pt x="1319847" y="2612567"/>
                  </a:lnTo>
                  <a:lnTo>
                    <a:pt x="1636242" y="2612567"/>
                  </a:lnTo>
                  <a:lnTo>
                    <a:pt x="1636242" y="2594787"/>
                  </a:lnTo>
                  <a:lnTo>
                    <a:pt x="1301762" y="2594787"/>
                  </a:lnTo>
                  <a:lnTo>
                    <a:pt x="1301762" y="2612567"/>
                  </a:lnTo>
                  <a:lnTo>
                    <a:pt x="1301762" y="2919907"/>
                  </a:lnTo>
                  <a:lnTo>
                    <a:pt x="994410" y="2919907"/>
                  </a:lnTo>
                  <a:lnTo>
                    <a:pt x="994410" y="2612567"/>
                  </a:lnTo>
                  <a:lnTo>
                    <a:pt x="1301762" y="2612567"/>
                  </a:lnTo>
                  <a:lnTo>
                    <a:pt x="1301762" y="2594787"/>
                  </a:lnTo>
                  <a:lnTo>
                    <a:pt x="976325" y="2594787"/>
                  </a:lnTo>
                  <a:lnTo>
                    <a:pt x="976325" y="2612567"/>
                  </a:lnTo>
                  <a:lnTo>
                    <a:pt x="976325" y="2919907"/>
                  </a:lnTo>
                  <a:lnTo>
                    <a:pt x="668959" y="2919907"/>
                  </a:lnTo>
                  <a:lnTo>
                    <a:pt x="668959" y="2612567"/>
                  </a:lnTo>
                  <a:lnTo>
                    <a:pt x="976325" y="2612567"/>
                  </a:lnTo>
                  <a:lnTo>
                    <a:pt x="976325" y="2594787"/>
                  </a:lnTo>
                  <a:lnTo>
                    <a:pt x="650887" y="2594787"/>
                  </a:lnTo>
                  <a:lnTo>
                    <a:pt x="650887" y="2612567"/>
                  </a:lnTo>
                  <a:lnTo>
                    <a:pt x="650887" y="2919907"/>
                  </a:lnTo>
                  <a:lnTo>
                    <a:pt x="343522" y="2919907"/>
                  </a:lnTo>
                  <a:lnTo>
                    <a:pt x="343522" y="2612567"/>
                  </a:lnTo>
                  <a:lnTo>
                    <a:pt x="650887" y="2612567"/>
                  </a:lnTo>
                  <a:lnTo>
                    <a:pt x="650887" y="2594787"/>
                  </a:lnTo>
                  <a:lnTo>
                    <a:pt x="325450" y="2594787"/>
                  </a:lnTo>
                  <a:lnTo>
                    <a:pt x="325450" y="2612567"/>
                  </a:lnTo>
                  <a:lnTo>
                    <a:pt x="325450" y="2919907"/>
                  </a:lnTo>
                  <a:lnTo>
                    <a:pt x="18084" y="2919907"/>
                  </a:lnTo>
                  <a:lnTo>
                    <a:pt x="18084" y="2612567"/>
                  </a:lnTo>
                  <a:lnTo>
                    <a:pt x="325450" y="2612567"/>
                  </a:lnTo>
                  <a:lnTo>
                    <a:pt x="325450" y="2594787"/>
                  </a:lnTo>
                  <a:lnTo>
                    <a:pt x="18084" y="2594787"/>
                  </a:lnTo>
                  <a:lnTo>
                    <a:pt x="18084" y="2287447"/>
                  </a:lnTo>
                  <a:lnTo>
                    <a:pt x="325450" y="2287447"/>
                  </a:lnTo>
                  <a:lnTo>
                    <a:pt x="325450" y="2594483"/>
                  </a:lnTo>
                  <a:lnTo>
                    <a:pt x="343522" y="2594483"/>
                  </a:lnTo>
                  <a:lnTo>
                    <a:pt x="343522" y="2287447"/>
                  </a:lnTo>
                  <a:lnTo>
                    <a:pt x="650887" y="2287447"/>
                  </a:lnTo>
                  <a:lnTo>
                    <a:pt x="650887" y="2594483"/>
                  </a:lnTo>
                  <a:lnTo>
                    <a:pt x="668959" y="2594483"/>
                  </a:lnTo>
                  <a:lnTo>
                    <a:pt x="668959" y="2287447"/>
                  </a:lnTo>
                  <a:lnTo>
                    <a:pt x="976325" y="2287447"/>
                  </a:lnTo>
                  <a:lnTo>
                    <a:pt x="976325" y="2594483"/>
                  </a:lnTo>
                  <a:lnTo>
                    <a:pt x="994410" y="2594483"/>
                  </a:lnTo>
                  <a:lnTo>
                    <a:pt x="994410" y="2287447"/>
                  </a:lnTo>
                  <a:lnTo>
                    <a:pt x="1301762" y="2287447"/>
                  </a:lnTo>
                  <a:lnTo>
                    <a:pt x="1301762" y="2594483"/>
                  </a:lnTo>
                  <a:lnTo>
                    <a:pt x="1319847" y="2594483"/>
                  </a:lnTo>
                  <a:lnTo>
                    <a:pt x="1319847" y="2287447"/>
                  </a:lnTo>
                  <a:lnTo>
                    <a:pt x="1636242" y="2287447"/>
                  </a:lnTo>
                  <a:lnTo>
                    <a:pt x="1636242" y="2269667"/>
                  </a:lnTo>
                  <a:lnTo>
                    <a:pt x="18084" y="2269667"/>
                  </a:lnTo>
                  <a:lnTo>
                    <a:pt x="18084" y="1961057"/>
                  </a:lnTo>
                  <a:lnTo>
                    <a:pt x="1636242" y="1961057"/>
                  </a:lnTo>
                  <a:lnTo>
                    <a:pt x="1636242" y="1943277"/>
                  </a:lnTo>
                  <a:lnTo>
                    <a:pt x="1319847" y="1943277"/>
                  </a:lnTo>
                  <a:lnTo>
                    <a:pt x="1319847" y="1636242"/>
                  </a:lnTo>
                  <a:lnTo>
                    <a:pt x="1301762" y="1636242"/>
                  </a:lnTo>
                  <a:lnTo>
                    <a:pt x="1301762" y="1943277"/>
                  </a:lnTo>
                  <a:lnTo>
                    <a:pt x="994410" y="1943277"/>
                  </a:lnTo>
                  <a:lnTo>
                    <a:pt x="994410" y="1636242"/>
                  </a:lnTo>
                  <a:lnTo>
                    <a:pt x="976325" y="1636242"/>
                  </a:lnTo>
                  <a:lnTo>
                    <a:pt x="976325" y="1943277"/>
                  </a:lnTo>
                  <a:lnTo>
                    <a:pt x="668959" y="1943277"/>
                  </a:lnTo>
                  <a:lnTo>
                    <a:pt x="668959" y="1636242"/>
                  </a:lnTo>
                  <a:lnTo>
                    <a:pt x="650887" y="1636242"/>
                  </a:lnTo>
                  <a:lnTo>
                    <a:pt x="650887" y="1943277"/>
                  </a:lnTo>
                  <a:lnTo>
                    <a:pt x="343522" y="1943277"/>
                  </a:lnTo>
                  <a:lnTo>
                    <a:pt x="343522" y="1636242"/>
                  </a:lnTo>
                  <a:lnTo>
                    <a:pt x="325450" y="1636242"/>
                  </a:lnTo>
                  <a:lnTo>
                    <a:pt x="325450" y="1943277"/>
                  </a:lnTo>
                  <a:lnTo>
                    <a:pt x="18084" y="1943277"/>
                  </a:lnTo>
                  <a:lnTo>
                    <a:pt x="18084" y="1635937"/>
                  </a:lnTo>
                  <a:lnTo>
                    <a:pt x="1636242" y="1635937"/>
                  </a:lnTo>
                  <a:lnTo>
                    <a:pt x="1636242" y="1627047"/>
                  </a:lnTo>
                  <a:lnTo>
                    <a:pt x="1636242" y="1618157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6230" y="3941444"/>
              <a:ext cx="1636395" cy="4239895"/>
            </a:xfrm>
            <a:custGeom>
              <a:avLst/>
              <a:gdLst/>
              <a:ahLst/>
              <a:cxnLst/>
              <a:rect l="l" t="t" r="r" b="b"/>
              <a:pathLst>
                <a:path w="1636395" h="4239895">
                  <a:moveTo>
                    <a:pt x="343522" y="3923360"/>
                  </a:moveTo>
                  <a:lnTo>
                    <a:pt x="325450" y="3923360"/>
                  </a:lnTo>
                  <a:lnTo>
                    <a:pt x="325450" y="4239768"/>
                  </a:lnTo>
                  <a:lnTo>
                    <a:pt x="343522" y="4239768"/>
                  </a:lnTo>
                  <a:lnTo>
                    <a:pt x="343522" y="3923360"/>
                  </a:lnTo>
                  <a:close/>
                </a:path>
                <a:path w="1636395" h="4239895">
                  <a:moveTo>
                    <a:pt x="343522" y="2947047"/>
                  </a:moveTo>
                  <a:lnTo>
                    <a:pt x="325450" y="2947047"/>
                  </a:lnTo>
                  <a:lnTo>
                    <a:pt x="325450" y="3254400"/>
                  </a:lnTo>
                  <a:lnTo>
                    <a:pt x="343522" y="3254400"/>
                  </a:lnTo>
                  <a:lnTo>
                    <a:pt x="343522" y="2947047"/>
                  </a:lnTo>
                  <a:close/>
                </a:path>
                <a:path w="1636395" h="4239895">
                  <a:moveTo>
                    <a:pt x="343522" y="1310805"/>
                  </a:moveTo>
                  <a:lnTo>
                    <a:pt x="325450" y="1310805"/>
                  </a:lnTo>
                  <a:lnTo>
                    <a:pt x="325450" y="1618170"/>
                  </a:lnTo>
                  <a:lnTo>
                    <a:pt x="343522" y="1618170"/>
                  </a:lnTo>
                  <a:lnTo>
                    <a:pt x="343522" y="1310805"/>
                  </a:lnTo>
                  <a:close/>
                </a:path>
                <a:path w="1636395" h="4239895">
                  <a:moveTo>
                    <a:pt x="343522" y="325450"/>
                  </a:moveTo>
                  <a:lnTo>
                    <a:pt x="325450" y="325450"/>
                  </a:lnTo>
                  <a:lnTo>
                    <a:pt x="325450" y="632802"/>
                  </a:lnTo>
                  <a:lnTo>
                    <a:pt x="343522" y="632802"/>
                  </a:lnTo>
                  <a:lnTo>
                    <a:pt x="343522" y="325450"/>
                  </a:lnTo>
                  <a:close/>
                </a:path>
                <a:path w="1636395" h="4239895">
                  <a:moveTo>
                    <a:pt x="343522" y="0"/>
                  </a:moveTo>
                  <a:lnTo>
                    <a:pt x="325450" y="0"/>
                  </a:lnTo>
                  <a:lnTo>
                    <a:pt x="325450" y="307365"/>
                  </a:lnTo>
                  <a:lnTo>
                    <a:pt x="343522" y="307365"/>
                  </a:lnTo>
                  <a:lnTo>
                    <a:pt x="343522" y="0"/>
                  </a:lnTo>
                  <a:close/>
                </a:path>
                <a:path w="1636395" h="4239895">
                  <a:moveTo>
                    <a:pt x="668959" y="2947047"/>
                  </a:moveTo>
                  <a:lnTo>
                    <a:pt x="650887" y="2947047"/>
                  </a:lnTo>
                  <a:lnTo>
                    <a:pt x="650887" y="3254400"/>
                  </a:lnTo>
                  <a:lnTo>
                    <a:pt x="668959" y="3254400"/>
                  </a:lnTo>
                  <a:lnTo>
                    <a:pt x="668959" y="2947047"/>
                  </a:lnTo>
                  <a:close/>
                </a:path>
                <a:path w="1636395" h="4239895">
                  <a:moveTo>
                    <a:pt x="668959" y="1310805"/>
                  </a:moveTo>
                  <a:lnTo>
                    <a:pt x="650887" y="1310805"/>
                  </a:lnTo>
                  <a:lnTo>
                    <a:pt x="650887" y="1618170"/>
                  </a:lnTo>
                  <a:lnTo>
                    <a:pt x="668959" y="1618170"/>
                  </a:lnTo>
                  <a:lnTo>
                    <a:pt x="668959" y="1310805"/>
                  </a:lnTo>
                  <a:close/>
                </a:path>
                <a:path w="1636395" h="4239895">
                  <a:moveTo>
                    <a:pt x="668959" y="325450"/>
                  </a:moveTo>
                  <a:lnTo>
                    <a:pt x="650887" y="325450"/>
                  </a:lnTo>
                  <a:lnTo>
                    <a:pt x="650887" y="632802"/>
                  </a:lnTo>
                  <a:lnTo>
                    <a:pt x="668959" y="632802"/>
                  </a:lnTo>
                  <a:lnTo>
                    <a:pt x="668959" y="325450"/>
                  </a:lnTo>
                  <a:close/>
                </a:path>
                <a:path w="1636395" h="4239895">
                  <a:moveTo>
                    <a:pt x="668959" y="0"/>
                  </a:moveTo>
                  <a:lnTo>
                    <a:pt x="650887" y="0"/>
                  </a:lnTo>
                  <a:lnTo>
                    <a:pt x="650887" y="307365"/>
                  </a:lnTo>
                  <a:lnTo>
                    <a:pt x="668959" y="307365"/>
                  </a:lnTo>
                  <a:lnTo>
                    <a:pt x="668959" y="0"/>
                  </a:lnTo>
                  <a:close/>
                </a:path>
                <a:path w="1636395" h="4239895">
                  <a:moveTo>
                    <a:pt x="994410" y="2947047"/>
                  </a:moveTo>
                  <a:lnTo>
                    <a:pt x="976325" y="2947047"/>
                  </a:lnTo>
                  <a:lnTo>
                    <a:pt x="976325" y="3254400"/>
                  </a:lnTo>
                  <a:lnTo>
                    <a:pt x="994410" y="3254400"/>
                  </a:lnTo>
                  <a:lnTo>
                    <a:pt x="994410" y="2947047"/>
                  </a:lnTo>
                  <a:close/>
                </a:path>
                <a:path w="1636395" h="4239895">
                  <a:moveTo>
                    <a:pt x="994410" y="1310805"/>
                  </a:moveTo>
                  <a:lnTo>
                    <a:pt x="976325" y="1310805"/>
                  </a:lnTo>
                  <a:lnTo>
                    <a:pt x="976325" y="1618170"/>
                  </a:lnTo>
                  <a:lnTo>
                    <a:pt x="994410" y="1618170"/>
                  </a:lnTo>
                  <a:lnTo>
                    <a:pt x="994410" y="1310805"/>
                  </a:lnTo>
                  <a:close/>
                </a:path>
                <a:path w="1636395" h="4239895">
                  <a:moveTo>
                    <a:pt x="994410" y="325450"/>
                  </a:moveTo>
                  <a:lnTo>
                    <a:pt x="976325" y="325450"/>
                  </a:lnTo>
                  <a:lnTo>
                    <a:pt x="976325" y="632802"/>
                  </a:lnTo>
                  <a:lnTo>
                    <a:pt x="994410" y="632802"/>
                  </a:lnTo>
                  <a:lnTo>
                    <a:pt x="994410" y="325450"/>
                  </a:lnTo>
                  <a:close/>
                </a:path>
                <a:path w="1636395" h="4239895">
                  <a:moveTo>
                    <a:pt x="994410" y="0"/>
                  </a:moveTo>
                  <a:lnTo>
                    <a:pt x="976325" y="0"/>
                  </a:lnTo>
                  <a:lnTo>
                    <a:pt x="976325" y="307365"/>
                  </a:lnTo>
                  <a:lnTo>
                    <a:pt x="994410" y="307365"/>
                  </a:lnTo>
                  <a:lnTo>
                    <a:pt x="994410" y="0"/>
                  </a:lnTo>
                  <a:close/>
                </a:path>
                <a:path w="1636395" h="4239895">
                  <a:moveTo>
                    <a:pt x="1319847" y="2947047"/>
                  </a:moveTo>
                  <a:lnTo>
                    <a:pt x="1301762" y="2947047"/>
                  </a:lnTo>
                  <a:lnTo>
                    <a:pt x="1301762" y="3254400"/>
                  </a:lnTo>
                  <a:lnTo>
                    <a:pt x="1319847" y="3254400"/>
                  </a:lnTo>
                  <a:lnTo>
                    <a:pt x="1319847" y="2947047"/>
                  </a:lnTo>
                  <a:close/>
                </a:path>
                <a:path w="1636395" h="4239895">
                  <a:moveTo>
                    <a:pt x="1319847" y="1310805"/>
                  </a:moveTo>
                  <a:lnTo>
                    <a:pt x="1301762" y="1310805"/>
                  </a:lnTo>
                  <a:lnTo>
                    <a:pt x="1301762" y="1618170"/>
                  </a:lnTo>
                  <a:lnTo>
                    <a:pt x="1319847" y="1618170"/>
                  </a:lnTo>
                  <a:lnTo>
                    <a:pt x="1319847" y="1310805"/>
                  </a:lnTo>
                  <a:close/>
                </a:path>
                <a:path w="1636395" h="4239895">
                  <a:moveTo>
                    <a:pt x="1319847" y="325450"/>
                  </a:moveTo>
                  <a:lnTo>
                    <a:pt x="1301762" y="325450"/>
                  </a:lnTo>
                  <a:lnTo>
                    <a:pt x="1301762" y="632802"/>
                  </a:lnTo>
                  <a:lnTo>
                    <a:pt x="1319847" y="632802"/>
                  </a:lnTo>
                  <a:lnTo>
                    <a:pt x="1319847" y="325450"/>
                  </a:lnTo>
                  <a:close/>
                </a:path>
                <a:path w="1636395" h="4239895">
                  <a:moveTo>
                    <a:pt x="1319847" y="0"/>
                  </a:moveTo>
                  <a:lnTo>
                    <a:pt x="1301762" y="0"/>
                  </a:lnTo>
                  <a:lnTo>
                    <a:pt x="1301762" y="307365"/>
                  </a:lnTo>
                  <a:lnTo>
                    <a:pt x="1319847" y="307365"/>
                  </a:lnTo>
                  <a:lnTo>
                    <a:pt x="1319847" y="0"/>
                  </a:lnTo>
                  <a:close/>
                </a:path>
                <a:path w="1636395" h="4239895">
                  <a:moveTo>
                    <a:pt x="1636242" y="2603525"/>
                  </a:moveTo>
                  <a:lnTo>
                    <a:pt x="1319847" y="2603525"/>
                  </a:lnTo>
                  <a:lnTo>
                    <a:pt x="1319847" y="2287130"/>
                  </a:lnTo>
                  <a:lnTo>
                    <a:pt x="1301762" y="2287130"/>
                  </a:lnTo>
                  <a:lnTo>
                    <a:pt x="1301762" y="2603525"/>
                  </a:lnTo>
                  <a:lnTo>
                    <a:pt x="994410" y="2603525"/>
                  </a:lnTo>
                  <a:lnTo>
                    <a:pt x="994410" y="2287130"/>
                  </a:lnTo>
                  <a:lnTo>
                    <a:pt x="976325" y="2287130"/>
                  </a:lnTo>
                  <a:lnTo>
                    <a:pt x="976325" y="2603525"/>
                  </a:lnTo>
                  <a:lnTo>
                    <a:pt x="668959" y="2603525"/>
                  </a:lnTo>
                  <a:lnTo>
                    <a:pt x="668959" y="2287130"/>
                  </a:lnTo>
                  <a:lnTo>
                    <a:pt x="650887" y="2287130"/>
                  </a:lnTo>
                  <a:lnTo>
                    <a:pt x="650887" y="2603525"/>
                  </a:lnTo>
                  <a:lnTo>
                    <a:pt x="343522" y="2603525"/>
                  </a:lnTo>
                  <a:lnTo>
                    <a:pt x="343522" y="2287130"/>
                  </a:lnTo>
                  <a:lnTo>
                    <a:pt x="325450" y="2287130"/>
                  </a:lnTo>
                  <a:lnTo>
                    <a:pt x="325450" y="2603525"/>
                  </a:lnTo>
                  <a:lnTo>
                    <a:pt x="9042" y="2603525"/>
                  </a:lnTo>
                  <a:lnTo>
                    <a:pt x="9042" y="2612415"/>
                  </a:lnTo>
                  <a:lnTo>
                    <a:pt x="0" y="2612415"/>
                  </a:lnTo>
                  <a:lnTo>
                    <a:pt x="0" y="2621305"/>
                  </a:lnTo>
                  <a:lnTo>
                    <a:pt x="0" y="2928645"/>
                  </a:lnTo>
                  <a:lnTo>
                    <a:pt x="0" y="4239285"/>
                  </a:lnTo>
                  <a:lnTo>
                    <a:pt x="18084" y="4239285"/>
                  </a:lnTo>
                  <a:lnTo>
                    <a:pt x="18084" y="3923055"/>
                  </a:lnTo>
                  <a:lnTo>
                    <a:pt x="1636242" y="3923055"/>
                  </a:lnTo>
                  <a:lnTo>
                    <a:pt x="1636242" y="3905275"/>
                  </a:lnTo>
                  <a:lnTo>
                    <a:pt x="1319847" y="3905275"/>
                  </a:lnTo>
                  <a:lnTo>
                    <a:pt x="1319847" y="3597935"/>
                  </a:lnTo>
                  <a:lnTo>
                    <a:pt x="1636242" y="3597935"/>
                  </a:lnTo>
                  <a:lnTo>
                    <a:pt x="1636242" y="3580155"/>
                  </a:lnTo>
                  <a:lnTo>
                    <a:pt x="1301762" y="3580155"/>
                  </a:lnTo>
                  <a:lnTo>
                    <a:pt x="1301762" y="3597935"/>
                  </a:lnTo>
                  <a:lnTo>
                    <a:pt x="1301762" y="3905275"/>
                  </a:lnTo>
                  <a:lnTo>
                    <a:pt x="994410" y="3905275"/>
                  </a:lnTo>
                  <a:lnTo>
                    <a:pt x="994410" y="3597935"/>
                  </a:lnTo>
                  <a:lnTo>
                    <a:pt x="1301762" y="3597935"/>
                  </a:lnTo>
                  <a:lnTo>
                    <a:pt x="1301762" y="3580155"/>
                  </a:lnTo>
                  <a:lnTo>
                    <a:pt x="976325" y="3580155"/>
                  </a:lnTo>
                  <a:lnTo>
                    <a:pt x="976325" y="3597935"/>
                  </a:lnTo>
                  <a:lnTo>
                    <a:pt x="976325" y="3905275"/>
                  </a:lnTo>
                  <a:lnTo>
                    <a:pt x="668959" y="3905275"/>
                  </a:lnTo>
                  <a:lnTo>
                    <a:pt x="668959" y="3597935"/>
                  </a:lnTo>
                  <a:lnTo>
                    <a:pt x="976325" y="3597935"/>
                  </a:lnTo>
                  <a:lnTo>
                    <a:pt x="976325" y="3580155"/>
                  </a:lnTo>
                  <a:lnTo>
                    <a:pt x="650887" y="3580155"/>
                  </a:lnTo>
                  <a:lnTo>
                    <a:pt x="650887" y="3597935"/>
                  </a:lnTo>
                  <a:lnTo>
                    <a:pt x="650887" y="3905275"/>
                  </a:lnTo>
                  <a:lnTo>
                    <a:pt x="343522" y="3905275"/>
                  </a:lnTo>
                  <a:lnTo>
                    <a:pt x="343522" y="3597935"/>
                  </a:lnTo>
                  <a:lnTo>
                    <a:pt x="650887" y="3597935"/>
                  </a:lnTo>
                  <a:lnTo>
                    <a:pt x="650887" y="3580155"/>
                  </a:lnTo>
                  <a:lnTo>
                    <a:pt x="325450" y="3580155"/>
                  </a:lnTo>
                  <a:lnTo>
                    <a:pt x="325450" y="3597935"/>
                  </a:lnTo>
                  <a:lnTo>
                    <a:pt x="325450" y="3905275"/>
                  </a:lnTo>
                  <a:lnTo>
                    <a:pt x="18084" y="3905275"/>
                  </a:lnTo>
                  <a:lnTo>
                    <a:pt x="18084" y="3597935"/>
                  </a:lnTo>
                  <a:lnTo>
                    <a:pt x="325450" y="3597935"/>
                  </a:lnTo>
                  <a:lnTo>
                    <a:pt x="325450" y="3580155"/>
                  </a:lnTo>
                  <a:lnTo>
                    <a:pt x="18084" y="3580155"/>
                  </a:lnTo>
                  <a:lnTo>
                    <a:pt x="18084" y="3272815"/>
                  </a:lnTo>
                  <a:lnTo>
                    <a:pt x="325450" y="3272815"/>
                  </a:lnTo>
                  <a:lnTo>
                    <a:pt x="325450" y="3579850"/>
                  </a:lnTo>
                  <a:lnTo>
                    <a:pt x="343522" y="3579850"/>
                  </a:lnTo>
                  <a:lnTo>
                    <a:pt x="343522" y="3272815"/>
                  </a:lnTo>
                  <a:lnTo>
                    <a:pt x="650887" y="3272815"/>
                  </a:lnTo>
                  <a:lnTo>
                    <a:pt x="650887" y="3579850"/>
                  </a:lnTo>
                  <a:lnTo>
                    <a:pt x="668959" y="3579850"/>
                  </a:lnTo>
                  <a:lnTo>
                    <a:pt x="668959" y="3272815"/>
                  </a:lnTo>
                  <a:lnTo>
                    <a:pt x="976325" y="3272815"/>
                  </a:lnTo>
                  <a:lnTo>
                    <a:pt x="976325" y="3579850"/>
                  </a:lnTo>
                  <a:lnTo>
                    <a:pt x="994410" y="3579850"/>
                  </a:lnTo>
                  <a:lnTo>
                    <a:pt x="994410" y="3272815"/>
                  </a:lnTo>
                  <a:lnTo>
                    <a:pt x="1301762" y="3272815"/>
                  </a:lnTo>
                  <a:lnTo>
                    <a:pt x="1301762" y="3579850"/>
                  </a:lnTo>
                  <a:lnTo>
                    <a:pt x="1319847" y="3579850"/>
                  </a:lnTo>
                  <a:lnTo>
                    <a:pt x="1319847" y="3272815"/>
                  </a:lnTo>
                  <a:lnTo>
                    <a:pt x="1636242" y="3272815"/>
                  </a:lnTo>
                  <a:lnTo>
                    <a:pt x="1636242" y="3255035"/>
                  </a:lnTo>
                  <a:lnTo>
                    <a:pt x="18084" y="3255035"/>
                  </a:lnTo>
                  <a:lnTo>
                    <a:pt x="18084" y="2946425"/>
                  </a:lnTo>
                  <a:lnTo>
                    <a:pt x="1636242" y="2946425"/>
                  </a:lnTo>
                  <a:lnTo>
                    <a:pt x="1636242" y="2928645"/>
                  </a:lnTo>
                  <a:lnTo>
                    <a:pt x="1319847" y="2928645"/>
                  </a:lnTo>
                  <a:lnTo>
                    <a:pt x="1319847" y="2621610"/>
                  </a:lnTo>
                  <a:lnTo>
                    <a:pt x="1301762" y="2621610"/>
                  </a:lnTo>
                  <a:lnTo>
                    <a:pt x="1301762" y="2928645"/>
                  </a:lnTo>
                  <a:lnTo>
                    <a:pt x="994410" y="2928645"/>
                  </a:lnTo>
                  <a:lnTo>
                    <a:pt x="994410" y="2621610"/>
                  </a:lnTo>
                  <a:lnTo>
                    <a:pt x="976325" y="2621610"/>
                  </a:lnTo>
                  <a:lnTo>
                    <a:pt x="976325" y="2928645"/>
                  </a:lnTo>
                  <a:lnTo>
                    <a:pt x="668959" y="2928645"/>
                  </a:lnTo>
                  <a:lnTo>
                    <a:pt x="668959" y="2621610"/>
                  </a:lnTo>
                  <a:lnTo>
                    <a:pt x="650887" y="2621610"/>
                  </a:lnTo>
                  <a:lnTo>
                    <a:pt x="650887" y="2928645"/>
                  </a:lnTo>
                  <a:lnTo>
                    <a:pt x="343522" y="2928645"/>
                  </a:lnTo>
                  <a:lnTo>
                    <a:pt x="343522" y="2621610"/>
                  </a:lnTo>
                  <a:lnTo>
                    <a:pt x="325450" y="2621610"/>
                  </a:lnTo>
                  <a:lnTo>
                    <a:pt x="325450" y="2928645"/>
                  </a:lnTo>
                  <a:lnTo>
                    <a:pt x="18084" y="2928645"/>
                  </a:lnTo>
                  <a:lnTo>
                    <a:pt x="18084" y="2621305"/>
                  </a:lnTo>
                  <a:lnTo>
                    <a:pt x="1636242" y="2621305"/>
                  </a:lnTo>
                  <a:lnTo>
                    <a:pt x="1636242" y="2612415"/>
                  </a:lnTo>
                  <a:lnTo>
                    <a:pt x="1636242" y="2603525"/>
                  </a:lnTo>
                  <a:close/>
                </a:path>
                <a:path w="1636395" h="4239895">
                  <a:moveTo>
                    <a:pt x="1636242" y="967282"/>
                  </a:moveTo>
                  <a:lnTo>
                    <a:pt x="1319847" y="967282"/>
                  </a:lnTo>
                  <a:lnTo>
                    <a:pt x="1319847" y="650887"/>
                  </a:lnTo>
                  <a:lnTo>
                    <a:pt x="1301762" y="650887"/>
                  </a:lnTo>
                  <a:lnTo>
                    <a:pt x="1301762" y="967282"/>
                  </a:lnTo>
                  <a:lnTo>
                    <a:pt x="994410" y="967282"/>
                  </a:lnTo>
                  <a:lnTo>
                    <a:pt x="994410" y="650887"/>
                  </a:lnTo>
                  <a:lnTo>
                    <a:pt x="976325" y="650887"/>
                  </a:lnTo>
                  <a:lnTo>
                    <a:pt x="976325" y="967282"/>
                  </a:lnTo>
                  <a:lnTo>
                    <a:pt x="668959" y="967282"/>
                  </a:lnTo>
                  <a:lnTo>
                    <a:pt x="668959" y="650887"/>
                  </a:lnTo>
                  <a:lnTo>
                    <a:pt x="650887" y="650887"/>
                  </a:lnTo>
                  <a:lnTo>
                    <a:pt x="650887" y="967282"/>
                  </a:lnTo>
                  <a:lnTo>
                    <a:pt x="343522" y="967282"/>
                  </a:lnTo>
                  <a:lnTo>
                    <a:pt x="343522" y="650887"/>
                  </a:lnTo>
                  <a:lnTo>
                    <a:pt x="325450" y="650887"/>
                  </a:lnTo>
                  <a:lnTo>
                    <a:pt x="325450" y="967282"/>
                  </a:lnTo>
                  <a:lnTo>
                    <a:pt x="9042" y="967282"/>
                  </a:lnTo>
                  <a:lnTo>
                    <a:pt x="9042" y="976172"/>
                  </a:lnTo>
                  <a:lnTo>
                    <a:pt x="0" y="976172"/>
                  </a:lnTo>
                  <a:lnTo>
                    <a:pt x="0" y="985062"/>
                  </a:lnTo>
                  <a:lnTo>
                    <a:pt x="0" y="1292402"/>
                  </a:lnTo>
                  <a:lnTo>
                    <a:pt x="0" y="2603042"/>
                  </a:lnTo>
                  <a:lnTo>
                    <a:pt x="18084" y="2603042"/>
                  </a:lnTo>
                  <a:lnTo>
                    <a:pt x="18084" y="2286812"/>
                  </a:lnTo>
                  <a:lnTo>
                    <a:pt x="1636242" y="2286812"/>
                  </a:lnTo>
                  <a:lnTo>
                    <a:pt x="1636242" y="2269032"/>
                  </a:lnTo>
                  <a:lnTo>
                    <a:pt x="1319847" y="2269032"/>
                  </a:lnTo>
                  <a:lnTo>
                    <a:pt x="1319847" y="1961692"/>
                  </a:lnTo>
                  <a:lnTo>
                    <a:pt x="1636242" y="1961692"/>
                  </a:lnTo>
                  <a:lnTo>
                    <a:pt x="1636242" y="1943912"/>
                  </a:lnTo>
                  <a:lnTo>
                    <a:pt x="1301762" y="1943912"/>
                  </a:lnTo>
                  <a:lnTo>
                    <a:pt x="1301762" y="1961692"/>
                  </a:lnTo>
                  <a:lnTo>
                    <a:pt x="1301762" y="2269032"/>
                  </a:lnTo>
                  <a:lnTo>
                    <a:pt x="994410" y="2269032"/>
                  </a:lnTo>
                  <a:lnTo>
                    <a:pt x="994410" y="1961692"/>
                  </a:lnTo>
                  <a:lnTo>
                    <a:pt x="1301762" y="1961692"/>
                  </a:lnTo>
                  <a:lnTo>
                    <a:pt x="1301762" y="1943912"/>
                  </a:lnTo>
                  <a:lnTo>
                    <a:pt x="976325" y="1943912"/>
                  </a:lnTo>
                  <a:lnTo>
                    <a:pt x="976325" y="1961692"/>
                  </a:lnTo>
                  <a:lnTo>
                    <a:pt x="976325" y="2269032"/>
                  </a:lnTo>
                  <a:lnTo>
                    <a:pt x="668959" y="2269032"/>
                  </a:lnTo>
                  <a:lnTo>
                    <a:pt x="668959" y="1961692"/>
                  </a:lnTo>
                  <a:lnTo>
                    <a:pt x="976325" y="1961692"/>
                  </a:lnTo>
                  <a:lnTo>
                    <a:pt x="976325" y="1943912"/>
                  </a:lnTo>
                  <a:lnTo>
                    <a:pt x="650887" y="1943912"/>
                  </a:lnTo>
                  <a:lnTo>
                    <a:pt x="650887" y="1961692"/>
                  </a:lnTo>
                  <a:lnTo>
                    <a:pt x="650887" y="2269032"/>
                  </a:lnTo>
                  <a:lnTo>
                    <a:pt x="343522" y="2269032"/>
                  </a:lnTo>
                  <a:lnTo>
                    <a:pt x="343522" y="1961692"/>
                  </a:lnTo>
                  <a:lnTo>
                    <a:pt x="650887" y="1961692"/>
                  </a:lnTo>
                  <a:lnTo>
                    <a:pt x="650887" y="1943912"/>
                  </a:lnTo>
                  <a:lnTo>
                    <a:pt x="325450" y="1943912"/>
                  </a:lnTo>
                  <a:lnTo>
                    <a:pt x="325450" y="1961692"/>
                  </a:lnTo>
                  <a:lnTo>
                    <a:pt x="325450" y="2269032"/>
                  </a:lnTo>
                  <a:lnTo>
                    <a:pt x="18084" y="2269032"/>
                  </a:lnTo>
                  <a:lnTo>
                    <a:pt x="18084" y="1961692"/>
                  </a:lnTo>
                  <a:lnTo>
                    <a:pt x="325450" y="1961692"/>
                  </a:lnTo>
                  <a:lnTo>
                    <a:pt x="325450" y="1943912"/>
                  </a:lnTo>
                  <a:lnTo>
                    <a:pt x="18084" y="1943912"/>
                  </a:lnTo>
                  <a:lnTo>
                    <a:pt x="18084" y="1636572"/>
                  </a:lnTo>
                  <a:lnTo>
                    <a:pt x="325450" y="1636572"/>
                  </a:lnTo>
                  <a:lnTo>
                    <a:pt x="325450" y="1943608"/>
                  </a:lnTo>
                  <a:lnTo>
                    <a:pt x="343522" y="1943608"/>
                  </a:lnTo>
                  <a:lnTo>
                    <a:pt x="343522" y="1636572"/>
                  </a:lnTo>
                  <a:lnTo>
                    <a:pt x="650887" y="1636572"/>
                  </a:lnTo>
                  <a:lnTo>
                    <a:pt x="650887" y="1943608"/>
                  </a:lnTo>
                  <a:lnTo>
                    <a:pt x="668959" y="1943608"/>
                  </a:lnTo>
                  <a:lnTo>
                    <a:pt x="668959" y="1636572"/>
                  </a:lnTo>
                  <a:lnTo>
                    <a:pt x="976325" y="1636572"/>
                  </a:lnTo>
                  <a:lnTo>
                    <a:pt x="976325" y="1943608"/>
                  </a:lnTo>
                  <a:lnTo>
                    <a:pt x="994410" y="1943608"/>
                  </a:lnTo>
                  <a:lnTo>
                    <a:pt x="994410" y="1636572"/>
                  </a:lnTo>
                  <a:lnTo>
                    <a:pt x="1301762" y="1636572"/>
                  </a:lnTo>
                  <a:lnTo>
                    <a:pt x="1301762" y="1943608"/>
                  </a:lnTo>
                  <a:lnTo>
                    <a:pt x="1319847" y="1943608"/>
                  </a:lnTo>
                  <a:lnTo>
                    <a:pt x="1319847" y="1636572"/>
                  </a:lnTo>
                  <a:lnTo>
                    <a:pt x="1636242" y="1636572"/>
                  </a:lnTo>
                  <a:lnTo>
                    <a:pt x="1636242" y="1618792"/>
                  </a:lnTo>
                  <a:lnTo>
                    <a:pt x="18084" y="1618792"/>
                  </a:lnTo>
                  <a:lnTo>
                    <a:pt x="18084" y="1310182"/>
                  </a:lnTo>
                  <a:lnTo>
                    <a:pt x="1636242" y="1310182"/>
                  </a:lnTo>
                  <a:lnTo>
                    <a:pt x="1636242" y="1292402"/>
                  </a:lnTo>
                  <a:lnTo>
                    <a:pt x="1319847" y="1292402"/>
                  </a:lnTo>
                  <a:lnTo>
                    <a:pt x="1319847" y="985367"/>
                  </a:lnTo>
                  <a:lnTo>
                    <a:pt x="1301762" y="985367"/>
                  </a:lnTo>
                  <a:lnTo>
                    <a:pt x="1301762" y="1292402"/>
                  </a:lnTo>
                  <a:lnTo>
                    <a:pt x="994410" y="1292402"/>
                  </a:lnTo>
                  <a:lnTo>
                    <a:pt x="994410" y="985367"/>
                  </a:lnTo>
                  <a:lnTo>
                    <a:pt x="976325" y="985367"/>
                  </a:lnTo>
                  <a:lnTo>
                    <a:pt x="976325" y="1292402"/>
                  </a:lnTo>
                  <a:lnTo>
                    <a:pt x="668959" y="1292402"/>
                  </a:lnTo>
                  <a:lnTo>
                    <a:pt x="668959" y="985367"/>
                  </a:lnTo>
                  <a:lnTo>
                    <a:pt x="650887" y="985367"/>
                  </a:lnTo>
                  <a:lnTo>
                    <a:pt x="650887" y="1292402"/>
                  </a:lnTo>
                  <a:lnTo>
                    <a:pt x="343522" y="1292402"/>
                  </a:lnTo>
                  <a:lnTo>
                    <a:pt x="343522" y="985367"/>
                  </a:lnTo>
                  <a:lnTo>
                    <a:pt x="325450" y="985367"/>
                  </a:lnTo>
                  <a:lnTo>
                    <a:pt x="325450" y="1292402"/>
                  </a:lnTo>
                  <a:lnTo>
                    <a:pt x="18084" y="1292402"/>
                  </a:lnTo>
                  <a:lnTo>
                    <a:pt x="18084" y="985062"/>
                  </a:lnTo>
                  <a:lnTo>
                    <a:pt x="1636242" y="985062"/>
                  </a:lnTo>
                  <a:lnTo>
                    <a:pt x="1636242" y="976172"/>
                  </a:lnTo>
                  <a:lnTo>
                    <a:pt x="1636242" y="967282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36230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65"/>
                  </a:moveTo>
                  <a:lnTo>
                    <a:pt x="325450" y="10160965"/>
                  </a:lnTo>
                  <a:lnTo>
                    <a:pt x="325450" y="10286987"/>
                  </a:lnTo>
                  <a:lnTo>
                    <a:pt x="343522" y="10286987"/>
                  </a:lnTo>
                  <a:lnTo>
                    <a:pt x="343522" y="10160965"/>
                  </a:lnTo>
                  <a:close/>
                </a:path>
                <a:path w="3272790" h="10287635">
                  <a:moveTo>
                    <a:pt x="343522" y="8524723"/>
                  </a:moveTo>
                  <a:lnTo>
                    <a:pt x="325450" y="8524723"/>
                  </a:lnTo>
                  <a:lnTo>
                    <a:pt x="325450" y="8832075"/>
                  </a:lnTo>
                  <a:lnTo>
                    <a:pt x="343522" y="8832075"/>
                  </a:lnTo>
                  <a:lnTo>
                    <a:pt x="343522" y="8524723"/>
                  </a:lnTo>
                  <a:close/>
                </a:path>
                <a:path w="3272790" h="10287635">
                  <a:moveTo>
                    <a:pt x="668959" y="10160965"/>
                  </a:moveTo>
                  <a:lnTo>
                    <a:pt x="650887" y="10160965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65"/>
                  </a:lnTo>
                  <a:close/>
                </a:path>
                <a:path w="3272790" h="10287635">
                  <a:moveTo>
                    <a:pt x="668959" y="8524723"/>
                  </a:moveTo>
                  <a:lnTo>
                    <a:pt x="650887" y="8524723"/>
                  </a:lnTo>
                  <a:lnTo>
                    <a:pt x="650887" y="8832075"/>
                  </a:lnTo>
                  <a:lnTo>
                    <a:pt x="668959" y="8832075"/>
                  </a:lnTo>
                  <a:lnTo>
                    <a:pt x="668959" y="8524723"/>
                  </a:lnTo>
                  <a:close/>
                </a:path>
                <a:path w="3272790" h="10287635">
                  <a:moveTo>
                    <a:pt x="994410" y="10160965"/>
                  </a:moveTo>
                  <a:lnTo>
                    <a:pt x="976325" y="10160965"/>
                  </a:lnTo>
                  <a:lnTo>
                    <a:pt x="976325" y="10286987"/>
                  </a:lnTo>
                  <a:lnTo>
                    <a:pt x="994410" y="10286987"/>
                  </a:lnTo>
                  <a:lnTo>
                    <a:pt x="994410" y="10160965"/>
                  </a:lnTo>
                  <a:close/>
                </a:path>
                <a:path w="3272790" h="10287635">
                  <a:moveTo>
                    <a:pt x="994410" y="8524723"/>
                  </a:moveTo>
                  <a:lnTo>
                    <a:pt x="976325" y="8524723"/>
                  </a:lnTo>
                  <a:lnTo>
                    <a:pt x="976325" y="8832075"/>
                  </a:lnTo>
                  <a:lnTo>
                    <a:pt x="994410" y="8832075"/>
                  </a:lnTo>
                  <a:lnTo>
                    <a:pt x="994410" y="8524723"/>
                  </a:lnTo>
                  <a:close/>
                </a:path>
                <a:path w="3272790" h="10287635">
                  <a:moveTo>
                    <a:pt x="1319847" y="10160965"/>
                  </a:moveTo>
                  <a:lnTo>
                    <a:pt x="1301762" y="10160965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65"/>
                  </a:lnTo>
                  <a:close/>
                </a:path>
                <a:path w="3272790" h="10287635">
                  <a:moveTo>
                    <a:pt x="1319847" y="8524723"/>
                  </a:moveTo>
                  <a:lnTo>
                    <a:pt x="1301762" y="8524723"/>
                  </a:lnTo>
                  <a:lnTo>
                    <a:pt x="1301762" y="8832075"/>
                  </a:lnTo>
                  <a:lnTo>
                    <a:pt x="1319847" y="8832075"/>
                  </a:lnTo>
                  <a:lnTo>
                    <a:pt x="1319847" y="8524723"/>
                  </a:lnTo>
                  <a:close/>
                </a:path>
                <a:path w="3272790" h="10287635">
                  <a:moveTo>
                    <a:pt x="1636242" y="9817443"/>
                  </a:move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410" y="9817443"/>
                  </a:lnTo>
                  <a:lnTo>
                    <a:pt x="994410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87" y="9501035"/>
                  </a:lnTo>
                  <a:lnTo>
                    <a:pt x="650887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50" y="9501035"/>
                  </a:lnTo>
                  <a:lnTo>
                    <a:pt x="325450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410" y="10142563"/>
                  </a:lnTo>
                  <a:lnTo>
                    <a:pt x="994410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50" y="9835515"/>
                  </a:lnTo>
                  <a:lnTo>
                    <a:pt x="325450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3272790" h="10287635">
                  <a:moveTo>
                    <a:pt x="1636242" y="8181200"/>
                  </a:moveTo>
                  <a:lnTo>
                    <a:pt x="1319847" y="8181200"/>
                  </a:lnTo>
                  <a:lnTo>
                    <a:pt x="1319847" y="7864792"/>
                  </a:lnTo>
                  <a:lnTo>
                    <a:pt x="1301762" y="7864792"/>
                  </a:lnTo>
                  <a:lnTo>
                    <a:pt x="1301762" y="8181200"/>
                  </a:lnTo>
                  <a:lnTo>
                    <a:pt x="994410" y="8181200"/>
                  </a:lnTo>
                  <a:lnTo>
                    <a:pt x="994410" y="7864792"/>
                  </a:lnTo>
                  <a:lnTo>
                    <a:pt x="976325" y="7864792"/>
                  </a:lnTo>
                  <a:lnTo>
                    <a:pt x="976325" y="8181200"/>
                  </a:lnTo>
                  <a:lnTo>
                    <a:pt x="668959" y="8181200"/>
                  </a:lnTo>
                  <a:lnTo>
                    <a:pt x="668959" y="7864792"/>
                  </a:lnTo>
                  <a:lnTo>
                    <a:pt x="650887" y="7864792"/>
                  </a:lnTo>
                  <a:lnTo>
                    <a:pt x="650887" y="8181200"/>
                  </a:lnTo>
                  <a:lnTo>
                    <a:pt x="343522" y="8181200"/>
                  </a:lnTo>
                  <a:lnTo>
                    <a:pt x="343522" y="7864792"/>
                  </a:lnTo>
                  <a:lnTo>
                    <a:pt x="325450" y="7864792"/>
                  </a:lnTo>
                  <a:lnTo>
                    <a:pt x="325450" y="8181200"/>
                  </a:lnTo>
                  <a:lnTo>
                    <a:pt x="9042" y="8181200"/>
                  </a:lnTo>
                  <a:lnTo>
                    <a:pt x="9042" y="8190090"/>
                  </a:lnTo>
                  <a:lnTo>
                    <a:pt x="0" y="8190090"/>
                  </a:lnTo>
                  <a:lnTo>
                    <a:pt x="0" y="8198980"/>
                  </a:lnTo>
                  <a:lnTo>
                    <a:pt x="0" y="850632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482950"/>
                  </a:lnTo>
                  <a:lnTo>
                    <a:pt x="1319847" y="9482950"/>
                  </a:lnTo>
                  <a:lnTo>
                    <a:pt x="1319847" y="9175610"/>
                  </a:lnTo>
                  <a:lnTo>
                    <a:pt x="1636242" y="9175610"/>
                  </a:lnTo>
                  <a:lnTo>
                    <a:pt x="1636242" y="9157830"/>
                  </a:lnTo>
                  <a:lnTo>
                    <a:pt x="1301762" y="9157830"/>
                  </a:lnTo>
                  <a:lnTo>
                    <a:pt x="1301762" y="9175610"/>
                  </a:lnTo>
                  <a:lnTo>
                    <a:pt x="1301762" y="9482950"/>
                  </a:lnTo>
                  <a:lnTo>
                    <a:pt x="994410" y="9482950"/>
                  </a:lnTo>
                  <a:lnTo>
                    <a:pt x="994410" y="9175610"/>
                  </a:lnTo>
                  <a:lnTo>
                    <a:pt x="1301762" y="9175610"/>
                  </a:lnTo>
                  <a:lnTo>
                    <a:pt x="1301762" y="9157830"/>
                  </a:lnTo>
                  <a:lnTo>
                    <a:pt x="976325" y="9157830"/>
                  </a:lnTo>
                  <a:lnTo>
                    <a:pt x="976325" y="9175610"/>
                  </a:lnTo>
                  <a:lnTo>
                    <a:pt x="976325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25" y="9175610"/>
                  </a:lnTo>
                  <a:lnTo>
                    <a:pt x="976325" y="9157830"/>
                  </a:lnTo>
                  <a:lnTo>
                    <a:pt x="650887" y="9157830"/>
                  </a:lnTo>
                  <a:lnTo>
                    <a:pt x="650887" y="9175610"/>
                  </a:lnTo>
                  <a:lnTo>
                    <a:pt x="650887" y="9482950"/>
                  </a:lnTo>
                  <a:lnTo>
                    <a:pt x="343522" y="9482950"/>
                  </a:lnTo>
                  <a:lnTo>
                    <a:pt x="343522" y="9175610"/>
                  </a:lnTo>
                  <a:lnTo>
                    <a:pt x="650887" y="9175610"/>
                  </a:lnTo>
                  <a:lnTo>
                    <a:pt x="650887" y="9157830"/>
                  </a:lnTo>
                  <a:lnTo>
                    <a:pt x="325450" y="9157830"/>
                  </a:lnTo>
                  <a:lnTo>
                    <a:pt x="325450" y="9175610"/>
                  </a:lnTo>
                  <a:lnTo>
                    <a:pt x="325450" y="9482950"/>
                  </a:lnTo>
                  <a:lnTo>
                    <a:pt x="18084" y="9482950"/>
                  </a:lnTo>
                  <a:lnTo>
                    <a:pt x="18084" y="9175610"/>
                  </a:lnTo>
                  <a:lnTo>
                    <a:pt x="325450" y="9175610"/>
                  </a:lnTo>
                  <a:lnTo>
                    <a:pt x="325450" y="9157830"/>
                  </a:lnTo>
                  <a:lnTo>
                    <a:pt x="18084" y="9157830"/>
                  </a:lnTo>
                  <a:lnTo>
                    <a:pt x="18084" y="8850490"/>
                  </a:lnTo>
                  <a:lnTo>
                    <a:pt x="325450" y="8850490"/>
                  </a:lnTo>
                  <a:lnTo>
                    <a:pt x="325450" y="9157525"/>
                  </a:lnTo>
                  <a:lnTo>
                    <a:pt x="343522" y="9157525"/>
                  </a:lnTo>
                  <a:lnTo>
                    <a:pt x="343522" y="8850490"/>
                  </a:lnTo>
                  <a:lnTo>
                    <a:pt x="650887" y="8850490"/>
                  </a:lnTo>
                  <a:lnTo>
                    <a:pt x="650887" y="9157525"/>
                  </a:lnTo>
                  <a:lnTo>
                    <a:pt x="668959" y="9157525"/>
                  </a:lnTo>
                  <a:lnTo>
                    <a:pt x="668959" y="8850490"/>
                  </a:lnTo>
                  <a:lnTo>
                    <a:pt x="976325" y="8850490"/>
                  </a:lnTo>
                  <a:lnTo>
                    <a:pt x="976325" y="9157525"/>
                  </a:lnTo>
                  <a:lnTo>
                    <a:pt x="994410" y="9157525"/>
                  </a:lnTo>
                  <a:lnTo>
                    <a:pt x="994410" y="8850490"/>
                  </a:lnTo>
                  <a:lnTo>
                    <a:pt x="1301762" y="8850490"/>
                  </a:lnTo>
                  <a:lnTo>
                    <a:pt x="1301762" y="9157525"/>
                  </a:lnTo>
                  <a:lnTo>
                    <a:pt x="1319847" y="9157525"/>
                  </a:lnTo>
                  <a:lnTo>
                    <a:pt x="1319847" y="8850490"/>
                  </a:lnTo>
                  <a:lnTo>
                    <a:pt x="1636242" y="8850490"/>
                  </a:lnTo>
                  <a:lnTo>
                    <a:pt x="1636242" y="8832710"/>
                  </a:lnTo>
                  <a:lnTo>
                    <a:pt x="18084" y="8832710"/>
                  </a:lnTo>
                  <a:lnTo>
                    <a:pt x="18084" y="8524100"/>
                  </a:lnTo>
                  <a:lnTo>
                    <a:pt x="1636242" y="8524100"/>
                  </a:lnTo>
                  <a:lnTo>
                    <a:pt x="1636242" y="8506320"/>
                  </a:lnTo>
                  <a:lnTo>
                    <a:pt x="1319847" y="8506320"/>
                  </a:lnTo>
                  <a:lnTo>
                    <a:pt x="1319847" y="8199285"/>
                  </a:lnTo>
                  <a:lnTo>
                    <a:pt x="1301762" y="8199285"/>
                  </a:lnTo>
                  <a:lnTo>
                    <a:pt x="1301762" y="8506320"/>
                  </a:lnTo>
                  <a:lnTo>
                    <a:pt x="994410" y="8506320"/>
                  </a:lnTo>
                  <a:lnTo>
                    <a:pt x="994410" y="8199285"/>
                  </a:lnTo>
                  <a:lnTo>
                    <a:pt x="976325" y="8199285"/>
                  </a:lnTo>
                  <a:lnTo>
                    <a:pt x="976325" y="8506320"/>
                  </a:lnTo>
                  <a:lnTo>
                    <a:pt x="668959" y="8506320"/>
                  </a:lnTo>
                  <a:lnTo>
                    <a:pt x="668959" y="8199285"/>
                  </a:lnTo>
                  <a:lnTo>
                    <a:pt x="650887" y="8199285"/>
                  </a:lnTo>
                  <a:lnTo>
                    <a:pt x="650887" y="8506320"/>
                  </a:lnTo>
                  <a:lnTo>
                    <a:pt x="343522" y="8506320"/>
                  </a:lnTo>
                  <a:lnTo>
                    <a:pt x="343522" y="8199285"/>
                  </a:lnTo>
                  <a:lnTo>
                    <a:pt x="325450" y="8199285"/>
                  </a:lnTo>
                  <a:lnTo>
                    <a:pt x="325450" y="8506320"/>
                  </a:lnTo>
                  <a:lnTo>
                    <a:pt x="18084" y="8506320"/>
                  </a:lnTo>
                  <a:lnTo>
                    <a:pt x="18084" y="8198980"/>
                  </a:lnTo>
                  <a:lnTo>
                    <a:pt x="1636242" y="8198980"/>
                  </a:lnTo>
                  <a:lnTo>
                    <a:pt x="1636242" y="8190090"/>
                  </a:lnTo>
                  <a:lnTo>
                    <a:pt x="1636242" y="8181200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30" y="343509"/>
                  </a:lnTo>
                  <a:lnTo>
                    <a:pt x="2287130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635760"/>
                  </a:lnTo>
                  <a:lnTo>
                    <a:pt x="1654327" y="1635760"/>
                  </a:lnTo>
                  <a:lnTo>
                    <a:pt x="1654327" y="1319530"/>
                  </a:lnTo>
                  <a:lnTo>
                    <a:pt x="3272485" y="1319530"/>
                  </a:lnTo>
                  <a:lnTo>
                    <a:pt x="3272485" y="1301750"/>
                  </a:lnTo>
                  <a:lnTo>
                    <a:pt x="1654327" y="1301750"/>
                  </a:lnTo>
                  <a:lnTo>
                    <a:pt x="1654327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30" y="669290"/>
                  </a:lnTo>
                  <a:lnTo>
                    <a:pt x="2287130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90" y="976312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30" y="18072"/>
                  </a:lnTo>
                  <a:lnTo>
                    <a:pt x="2287130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2472" y="668971"/>
              <a:ext cx="1636395" cy="4239895"/>
            </a:xfrm>
            <a:custGeom>
              <a:avLst/>
              <a:gdLst/>
              <a:ahLst/>
              <a:cxnLst/>
              <a:rect l="l" t="t" r="r" b="b"/>
              <a:pathLst>
                <a:path w="1636395" h="4239895">
                  <a:moveTo>
                    <a:pt x="343522" y="3923360"/>
                  </a:moveTo>
                  <a:lnTo>
                    <a:pt x="325437" y="3923360"/>
                  </a:lnTo>
                  <a:lnTo>
                    <a:pt x="325437" y="4239755"/>
                  </a:lnTo>
                  <a:lnTo>
                    <a:pt x="343522" y="4239755"/>
                  </a:lnTo>
                  <a:lnTo>
                    <a:pt x="343522" y="3923360"/>
                  </a:lnTo>
                  <a:close/>
                </a:path>
                <a:path w="1636395" h="4239895">
                  <a:moveTo>
                    <a:pt x="343522" y="2947035"/>
                  </a:moveTo>
                  <a:lnTo>
                    <a:pt x="325437" y="2947035"/>
                  </a:lnTo>
                  <a:lnTo>
                    <a:pt x="325437" y="3254400"/>
                  </a:lnTo>
                  <a:lnTo>
                    <a:pt x="343522" y="3254400"/>
                  </a:lnTo>
                  <a:lnTo>
                    <a:pt x="343522" y="2947035"/>
                  </a:lnTo>
                  <a:close/>
                </a:path>
                <a:path w="1636395" h="4239895">
                  <a:moveTo>
                    <a:pt x="343522" y="1310792"/>
                  </a:moveTo>
                  <a:lnTo>
                    <a:pt x="325437" y="1310792"/>
                  </a:lnTo>
                  <a:lnTo>
                    <a:pt x="325437" y="1618157"/>
                  </a:lnTo>
                  <a:lnTo>
                    <a:pt x="343522" y="1618157"/>
                  </a:lnTo>
                  <a:lnTo>
                    <a:pt x="343522" y="1310792"/>
                  </a:lnTo>
                  <a:close/>
                </a:path>
                <a:path w="1636395" h="4239895">
                  <a:moveTo>
                    <a:pt x="343522" y="325437"/>
                  </a:moveTo>
                  <a:lnTo>
                    <a:pt x="325437" y="325437"/>
                  </a:lnTo>
                  <a:lnTo>
                    <a:pt x="325437" y="632790"/>
                  </a:lnTo>
                  <a:lnTo>
                    <a:pt x="343522" y="632790"/>
                  </a:lnTo>
                  <a:lnTo>
                    <a:pt x="343522" y="325437"/>
                  </a:lnTo>
                  <a:close/>
                </a:path>
                <a:path w="1636395" h="4239895">
                  <a:moveTo>
                    <a:pt x="668959" y="3923360"/>
                  </a:moveTo>
                  <a:lnTo>
                    <a:pt x="650887" y="3923360"/>
                  </a:lnTo>
                  <a:lnTo>
                    <a:pt x="650887" y="4239755"/>
                  </a:lnTo>
                  <a:lnTo>
                    <a:pt x="668959" y="4239755"/>
                  </a:lnTo>
                  <a:lnTo>
                    <a:pt x="668959" y="3923360"/>
                  </a:lnTo>
                  <a:close/>
                </a:path>
                <a:path w="1636395" h="4239895">
                  <a:moveTo>
                    <a:pt x="668959" y="2947035"/>
                  </a:moveTo>
                  <a:lnTo>
                    <a:pt x="650887" y="2947035"/>
                  </a:lnTo>
                  <a:lnTo>
                    <a:pt x="650887" y="3254400"/>
                  </a:lnTo>
                  <a:lnTo>
                    <a:pt x="668959" y="3254400"/>
                  </a:lnTo>
                  <a:lnTo>
                    <a:pt x="668959" y="2947035"/>
                  </a:lnTo>
                  <a:close/>
                </a:path>
                <a:path w="1636395" h="4239895">
                  <a:moveTo>
                    <a:pt x="668959" y="1310792"/>
                  </a:moveTo>
                  <a:lnTo>
                    <a:pt x="650887" y="1310792"/>
                  </a:lnTo>
                  <a:lnTo>
                    <a:pt x="650887" y="1618157"/>
                  </a:lnTo>
                  <a:lnTo>
                    <a:pt x="668959" y="1618157"/>
                  </a:lnTo>
                  <a:lnTo>
                    <a:pt x="668959" y="1310792"/>
                  </a:lnTo>
                  <a:close/>
                </a:path>
                <a:path w="1636395" h="4239895">
                  <a:moveTo>
                    <a:pt x="668959" y="325437"/>
                  </a:moveTo>
                  <a:lnTo>
                    <a:pt x="650887" y="325437"/>
                  </a:lnTo>
                  <a:lnTo>
                    <a:pt x="650887" y="632790"/>
                  </a:lnTo>
                  <a:lnTo>
                    <a:pt x="668959" y="632790"/>
                  </a:lnTo>
                  <a:lnTo>
                    <a:pt x="668959" y="325437"/>
                  </a:lnTo>
                  <a:close/>
                </a:path>
                <a:path w="1636395" h="4239895">
                  <a:moveTo>
                    <a:pt x="994397" y="3923360"/>
                  </a:moveTo>
                  <a:lnTo>
                    <a:pt x="976325" y="3923360"/>
                  </a:lnTo>
                  <a:lnTo>
                    <a:pt x="976325" y="4239755"/>
                  </a:lnTo>
                  <a:lnTo>
                    <a:pt x="994397" y="4239755"/>
                  </a:lnTo>
                  <a:lnTo>
                    <a:pt x="994397" y="3923360"/>
                  </a:lnTo>
                  <a:close/>
                </a:path>
                <a:path w="1636395" h="4239895">
                  <a:moveTo>
                    <a:pt x="994397" y="2947035"/>
                  </a:moveTo>
                  <a:lnTo>
                    <a:pt x="976325" y="2947035"/>
                  </a:lnTo>
                  <a:lnTo>
                    <a:pt x="976325" y="3254400"/>
                  </a:lnTo>
                  <a:lnTo>
                    <a:pt x="994397" y="3254400"/>
                  </a:lnTo>
                  <a:lnTo>
                    <a:pt x="994397" y="2947035"/>
                  </a:lnTo>
                  <a:close/>
                </a:path>
                <a:path w="1636395" h="4239895">
                  <a:moveTo>
                    <a:pt x="994397" y="1310792"/>
                  </a:moveTo>
                  <a:lnTo>
                    <a:pt x="976325" y="1310792"/>
                  </a:lnTo>
                  <a:lnTo>
                    <a:pt x="976325" y="1618157"/>
                  </a:lnTo>
                  <a:lnTo>
                    <a:pt x="994397" y="1618157"/>
                  </a:lnTo>
                  <a:lnTo>
                    <a:pt x="994397" y="1310792"/>
                  </a:lnTo>
                  <a:close/>
                </a:path>
                <a:path w="1636395" h="4239895">
                  <a:moveTo>
                    <a:pt x="994397" y="325437"/>
                  </a:moveTo>
                  <a:lnTo>
                    <a:pt x="976325" y="325437"/>
                  </a:lnTo>
                  <a:lnTo>
                    <a:pt x="976325" y="632790"/>
                  </a:lnTo>
                  <a:lnTo>
                    <a:pt x="994397" y="632790"/>
                  </a:lnTo>
                  <a:lnTo>
                    <a:pt x="994397" y="325437"/>
                  </a:lnTo>
                  <a:close/>
                </a:path>
                <a:path w="1636395" h="4239895">
                  <a:moveTo>
                    <a:pt x="1319847" y="3923360"/>
                  </a:moveTo>
                  <a:lnTo>
                    <a:pt x="1301762" y="3923360"/>
                  </a:lnTo>
                  <a:lnTo>
                    <a:pt x="1301762" y="4239755"/>
                  </a:lnTo>
                  <a:lnTo>
                    <a:pt x="1319847" y="4239755"/>
                  </a:lnTo>
                  <a:lnTo>
                    <a:pt x="1319847" y="3923360"/>
                  </a:lnTo>
                  <a:close/>
                </a:path>
                <a:path w="1636395" h="4239895">
                  <a:moveTo>
                    <a:pt x="1319847" y="2947035"/>
                  </a:moveTo>
                  <a:lnTo>
                    <a:pt x="1301762" y="2947035"/>
                  </a:lnTo>
                  <a:lnTo>
                    <a:pt x="1301762" y="3254400"/>
                  </a:lnTo>
                  <a:lnTo>
                    <a:pt x="1319847" y="3254400"/>
                  </a:lnTo>
                  <a:lnTo>
                    <a:pt x="1319847" y="2947035"/>
                  </a:lnTo>
                  <a:close/>
                </a:path>
                <a:path w="1636395" h="4239895">
                  <a:moveTo>
                    <a:pt x="1319847" y="1310792"/>
                  </a:moveTo>
                  <a:lnTo>
                    <a:pt x="1301762" y="1310792"/>
                  </a:lnTo>
                  <a:lnTo>
                    <a:pt x="1301762" y="1618157"/>
                  </a:lnTo>
                  <a:lnTo>
                    <a:pt x="1319847" y="1618157"/>
                  </a:lnTo>
                  <a:lnTo>
                    <a:pt x="1319847" y="1310792"/>
                  </a:lnTo>
                  <a:close/>
                </a:path>
                <a:path w="1636395" h="4239895">
                  <a:moveTo>
                    <a:pt x="1319847" y="325437"/>
                  </a:moveTo>
                  <a:lnTo>
                    <a:pt x="1301762" y="325437"/>
                  </a:lnTo>
                  <a:lnTo>
                    <a:pt x="1301762" y="632790"/>
                  </a:lnTo>
                  <a:lnTo>
                    <a:pt x="1319847" y="632790"/>
                  </a:lnTo>
                  <a:lnTo>
                    <a:pt x="1319847" y="325437"/>
                  </a:lnTo>
                  <a:close/>
                </a:path>
                <a:path w="1636395" h="4239895">
                  <a:moveTo>
                    <a:pt x="1319847" y="0"/>
                  </a:moveTo>
                  <a:lnTo>
                    <a:pt x="1301762" y="0"/>
                  </a:lnTo>
                  <a:lnTo>
                    <a:pt x="1301762" y="307352"/>
                  </a:lnTo>
                  <a:lnTo>
                    <a:pt x="1319847" y="307352"/>
                  </a:lnTo>
                  <a:lnTo>
                    <a:pt x="1319847" y="0"/>
                  </a:lnTo>
                  <a:close/>
                </a:path>
                <a:path w="1636395" h="4239895">
                  <a:moveTo>
                    <a:pt x="1636242" y="2603512"/>
                  </a:moveTo>
                  <a:lnTo>
                    <a:pt x="1319847" y="2603512"/>
                  </a:lnTo>
                  <a:lnTo>
                    <a:pt x="1319847" y="2287117"/>
                  </a:lnTo>
                  <a:lnTo>
                    <a:pt x="1301762" y="2287117"/>
                  </a:lnTo>
                  <a:lnTo>
                    <a:pt x="1301762" y="2603512"/>
                  </a:lnTo>
                  <a:lnTo>
                    <a:pt x="994397" y="2603512"/>
                  </a:lnTo>
                  <a:lnTo>
                    <a:pt x="994397" y="2287117"/>
                  </a:lnTo>
                  <a:lnTo>
                    <a:pt x="976325" y="2287117"/>
                  </a:lnTo>
                  <a:lnTo>
                    <a:pt x="976325" y="2603512"/>
                  </a:lnTo>
                  <a:lnTo>
                    <a:pt x="668959" y="2603512"/>
                  </a:lnTo>
                  <a:lnTo>
                    <a:pt x="668959" y="2287117"/>
                  </a:lnTo>
                  <a:lnTo>
                    <a:pt x="650887" y="2287117"/>
                  </a:lnTo>
                  <a:lnTo>
                    <a:pt x="650887" y="2603512"/>
                  </a:lnTo>
                  <a:lnTo>
                    <a:pt x="343522" y="2603512"/>
                  </a:lnTo>
                  <a:lnTo>
                    <a:pt x="343522" y="2287117"/>
                  </a:lnTo>
                  <a:lnTo>
                    <a:pt x="325437" y="2287117"/>
                  </a:lnTo>
                  <a:lnTo>
                    <a:pt x="325437" y="2603512"/>
                  </a:lnTo>
                  <a:lnTo>
                    <a:pt x="9042" y="2603512"/>
                  </a:lnTo>
                  <a:lnTo>
                    <a:pt x="9042" y="2612402"/>
                  </a:lnTo>
                  <a:lnTo>
                    <a:pt x="0" y="2612402"/>
                  </a:lnTo>
                  <a:lnTo>
                    <a:pt x="0" y="2621292"/>
                  </a:lnTo>
                  <a:lnTo>
                    <a:pt x="0" y="2928632"/>
                  </a:lnTo>
                  <a:lnTo>
                    <a:pt x="0" y="4239272"/>
                  </a:lnTo>
                  <a:lnTo>
                    <a:pt x="18084" y="4239272"/>
                  </a:lnTo>
                  <a:lnTo>
                    <a:pt x="18084" y="3923042"/>
                  </a:lnTo>
                  <a:lnTo>
                    <a:pt x="1636242" y="3923042"/>
                  </a:lnTo>
                  <a:lnTo>
                    <a:pt x="1636242" y="3905262"/>
                  </a:lnTo>
                  <a:lnTo>
                    <a:pt x="1319847" y="3905262"/>
                  </a:lnTo>
                  <a:lnTo>
                    <a:pt x="1319847" y="3597922"/>
                  </a:lnTo>
                  <a:lnTo>
                    <a:pt x="1636242" y="3597922"/>
                  </a:lnTo>
                  <a:lnTo>
                    <a:pt x="1636242" y="3580142"/>
                  </a:lnTo>
                  <a:lnTo>
                    <a:pt x="1301762" y="3580142"/>
                  </a:lnTo>
                  <a:lnTo>
                    <a:pt x="1301762" y="3597922"/>
                  </a:lnTo>
                  <a:lnTo>
                    <a:pt x="1301762" y="3905262"/>
                  </a:lnTo>
                  <a:lnTo>
                    <a:pt x="994397" y="3905262"/>
                  </a:lnTo>
                  <a:lnTo>
                    <a:pt x="994397" y="3597922"/>
                  </a:lnTo>
                  <a:lnTo>
                    <a:pt x="1301762" y="3597922"/>
                  </a:lnTo>
                  <a:lnTo>
                    <a:pt x="1301762" y="3580142"/>
                  </a:lnTo>
                  <a:lnTo>
                    <a:pt x="976325" y="3580142"/>
                  </a:lnTo>
                  <a:lnTo>
                    <a:pt x="976325" y="3597922"/>
                  </a:lnTo>
                  <a:lnTo>
                    <a:pt x="976325" y="3905262"/>
                  </a:lnTo>
                  <a:lnTo>
                    <a:pt x="668959" y="3905262"/>
                  </a:lnTo>
                  <a:lnTo>
                    <a:pt x="668959" y="3597922"/>
                  </a:lnTo>
                  <a:lnTo>
                    <a:pt x="976325" y="3597922"/>
                  </a:lnTo>
                  <a:lnTo>
                    <a:pt x="976325" y="3580142"/>
                  </a:lnTo>
                  <a:lnTo>
                    <a:pt x="650887" y="3580142"/>
                  </a:lnTo>
                  <a:lnTo>
                    <a:pt x="650887" y="3597922"/>
                  </a:lnTo>
                  <a:lnTo>
                    <a:pt x="650887" y="3905262"/>
                  </a:lnTo>
                  <a:lnTo>
                    <a:pt x="343522" y="3905262"/>
                  </a:lnTo>
                  <a:lnTo>
                    <a:pt x="343522" y="3597922"/>
                  </a:lnTo>
                  <a:lnTo>
                    <a:pt x="650887" y="3597922"/>
                  </a:lnTo>
                  <a:lnTo>
                    <a:pt x="650887" y="3580142"/>
                  </a:lnTo>
                  <a:lnTo>
                    <a:pt x="325437" y="3580142"/>
                  </a:lnTo>
                  <a:lnTo>
                    <a:pt x="325437" y="3597922"/>
                  </a:lnTo>
                  <a:lnTo>
                    <a:pt x="325437" y="3905262"/>
                  </a:lnTo>
                  <a:lnTo>
                    <a:pt x="18084" y="3905262"/>
                  </a:lnTo>
                  <a:lnTo>
                    <a:pt x="18084" y="3597922"/>
                  </a:lnTo>
                  <a:lnTo>
                    <a:pt x="325437" y="3597922"/>
                  </a:lnTo>
                  <a:lnTo>
                    <a:pt x="325437" y="3580142"/>
                  </a:lnTo>
                  <a:lnTo>
                    <a:pt x="18084" y="3580142"/>
                  </a:lnTo>
                  <a:lnTo>
                    <a:pt x="18084" y="3272802"/>
                  </a:lnTo>
                  <a:lnTo>
                    <a:pt x="325437" y="3272802"/>
                  </a:lnTo>
                  <a:lnTo>
                    <a:pt x="325437" y="3579838"/>
                  </a:lnTo>
                  <a:lnTo>
                    <a:pt x="343522" y="3579838"/>
                  </a:lnTo>
                  <a:lnTo>
                    <a:pt x="343522" y="3272802"/>
                  </a:lnTo>
                  <a:lnTo>
                    <a:pt x="650887" y="3272802"/>
                  </a:lnTo>
                  <a:lnTo>
                    <a:pt x="650887" y="3579838"/>
                  </a:lnTo>
                  <a:lnTo>
                    <a:pt x="668959" y="3579838"/>
                  </a:lnTo>
                  <a:lnTo>
                    <a:pt x="668959" y="3272802"/>
                  </a:lnTo>
                  <a:lnTo>
                    <a:pt x="976325" y="3272802"/>
                  </a:lnTo>
                  <a:lnTo>
                    <a:pt x="976325" y="3579838"/>
                  </a:lnTo>
                  <a:lnTo>
                    <a:pt x="994397" y="3579838"/>
                  </a:lnTo>
                  <a:lnTo>
                    <a:pt x="994397" y="3272802"/>
                  </a:lnTo>
                  <a:lnTo>
                    <a:pt x="1301762" y="3272802"/>
                  </a:lnTo>
                  <a:lnTo>
                    <a:pt x="1301762" y="3579838"/>
                  </a:lnTo>
                  <a:lnTo>
                    <a:pt x="1319847" y="3579838"/>
                  </a:lnTo>
                  <a:lnTo>
                    <a:pt x="1319847" y="3272802"/>
                  </a:lnTo>
                  <a:lnTo>
                    <a:pt x="1636242" y="3272802"/>
                  </a:lnTo>
                  <a:lnTo>
                    <a:pt x="1636242" y="3255022"/>
                  </a:lnTo>
                  <a:lnTo>
                    <a:pt x="18084" y="3255022"/>
                  </a:lnTo>
                  <a:lnTo>
                    <a:pt x="18084" y="2946412"/>
                  </a:lnTo>
                  <a:lnTo>
                    <a:pt x="1636242" y="2946412"/>
                  </a:lnTo>
                  <a:lnTo>
                    <a:pt x="1636242" y="2928632"/>
                  </a:lnTo>
                  <a:lnTo>
                    <a:pt x="1319847" y="2928632"/>
                  </a:lnTo>
                  <a:lnTo>
                    <a:pt x="1319847" y="2621597"/>
                  </a:lnTo>
                  <a:lnTo>
                    <a:pt x="1301762" y="2621597"/>
                  </a:lnTo>
                  <a:lnTo>
                    <a:pt x="1301762" y="2928632"/>
                  </a:lnTo>
                  <a:lnTo>
                    <a:pt x="994397" y="2928632"/>
                  </a:lnTo>
                  <a:lnTo>
                    <a:pt x="994397" y="2621597"/>
                  </a:lnTo>
                  <a:lnTo>
                    <a:pt x="976325" y="2621597"/>
                  </a:lnTo>
                  <a:lnTo>
                    <a:pt x="976325" y="2928632"/>
                  </a:lnTo>
                  <a:lnTo>
                    <a:pt x="668959" y="2928632"/>
                  </a:lnTo>
                  <a:lnTo>
                    <a:pt x="668959" y="2621597"/>
                  </a:lnTo>
                  <a:lnTo>
                    <a:pt x="650887" y="2621597"/>
                  </a:lnTo>
                  <a:lnTo>
                    <a:pt x="650887" y="2928632"/>
                  </a:lnTo>
                  <a:lnTo>
                    <a:pt x="343522" y="2928632"/>
                  </a:lnTo>
                  <a:lnTo>
                    <a:pt x="343522" y="2621597"/>
                  </a:lnTo>
                  <a:lnTo>
                    <a:pt x="325437" y="2621597"/>
                  </a:lnTo>
                  <a:lnTo>
                    <a:pt x="325437" y="2928632"/>
                  </a:lnTo>
                  <a:lnTo>
                    <a:pt x="18084" y="2928632"/>
                  </a:lnTo>
                  <a:lnTo>
                    <a:pt x="18084" y="2621292"/>
                  </a:lnTo>
                  <a:lnTo>
                    <a:pt x="1636242" y="2621292"/>
                  </a:lnTo>
                  <a:lnTo>
                    <a:pt x="1636242" y="2612402"/>
                  </a:lnTo>
                  <a:lnTo>
                    <a:pt x="1636242" y="2603512"/>
                  </a:lnTo>
                  <a:close/>
                </a:path>
                <a:path w="1636395" h="4239895">
                  <a:moveTo>
                    <a:pt x="1636242" y="967270"/>
                  </a:moveTo>
                  <a:lnTo>
                    <a:pt x="1319847" y="967270"/>
                  </a:lnTo>
                  <a:lnTo>
                    <a:pt x="1319847" y="650875"/>
                  </a:lnTo>
                  <a:lnTo>
                    <a:pt x="1301762" y="650875"/>
                  </a:lnTo>
                  <a:lnTo>
                    <a:pt x="1301762" y="967270"/>
                  </a:lnTo>
                  <a:lnTo>
                    <a:pt x="994397" y="967270"/>
                  </a:lnTo>
                  <a:lnTo>
                    <a:pt x="994397" y="650875"/>
                  </a:lnTo>
                  <a:lnTo>
                    <a:pt x="976325" y="650875"/>
                  </a:lnTo>
                  <a:lnTo>
                    <a:pt x="976325" y="967270"/>
                  </a:lnTo>
                  <a:lnTo>
                    <a:pt x="668959" y="967270"/>
                  </a:lnTo>
                  <a:lnTo>
                    <a:pt x="668959" y="650875"/>
                  </a:lnTo>
                  <a:lnTo>
                    <a:pt x="650887" y="650875"/>
                  </a:lnTo>
                  <a:lnTo>
                    <a:pt x="650887" y="967270"/>
                  </a:lnTo>
                  <a:lnTo>
                    <a:pt x="343522" y="967270"/>
                  </a:lnTo>
                  <a:lnTo>
                    <a:pt x="343522" y="650875"/>
                  </a:lnTo>
                  <a:lnTo>
                    <a:pt x="325437" y="650875"/>
                  </a:lnTo>
                  <a:lnTo>
                    <a:pt x="325437" y="967270"/>
                  </a:lnTo>
                  <a:lnTo>
                    <a:pt x="9042" y="967270"/>
                  </a:lnTo>
                  <a:lnTo>
                    <a:pt x="9042" y="976160"/>
                  </a:lnTo>
                  <a:lnTo>
                    <a:pt x="0" y="976160"/>
                  </a:lnTo>
                  <a:lnTo>
                    <a:pt x="0" y="985050"/>
                  </a:lnTo>
                  <a:lnTo>
                    <a:pt x="0" y="1292390"/>
                  </a:lnTo>
                  <a:lnTo>
                    <a:pt x="0" y="2603030"/>
                  </a:lnTo>
                  <a:lnTo>
                    <a:pt x="18084" y="2603030"/>
                  </a:lnTo>
                  <a:lnTo>
                    <a:pt x="18084" y="2286800"/>
                  </a:lnTo>
                  <a:lnTo>
                    <a:pt x="1636242" y="2286800"/>
                  </a:lnTo>
                  <a:lnTo>
                    <a:pt x="1636242" y="2269020"/>
                  </a:lnTo>
                  <a:lnTo>
                    <a:pt x="1319847" y="2269020"/>
                  </a:lnTo>
                  <a:lnTo>
                    <a:pt x="1319847" y="1961680"/>
                  </a:lnTo>
                  <a:lnTo>
                    <a:pt x="1636242" y="1961680"/>
                  </a:lnTo>
                  <a:lnTo>
                    <a:pt x="1636242" y="1943900"/>
                  </a:lnTo>
                  <a:lnTo>
                    <a:pt x="1301762" y="1943900"/>
                  </a:lnTo>
                  <a:lnTo>
                    <a:pt x="1301762" y="1961680"/>
                  </a:lnTo>
                  <a:lnTo>
                    <a:pt x="1301762" y="2269020"/>
                  </a:lnTo>
                  <a:lnTo>
                    <a:pt x="994397" y="2269020"/>
                  </a:lnTo>
                  <a:lnTo>
                    <a:pt x="994397" y="1961680"/>
                  </a:lnTo>
                  <a:lnTo>
                    <a:pt x="1301762" y="1961680"/>
                  </a:lnTo>
                  <a:lnTo>
                    <a:pt x="1301762" y="1943900"/>
                  </a:lnTo>
                  <a:lnTo>
                    <a:pt x="976325" y="1943900"/>
                  </a:lnTo>
                  <a:lnTo>
                    <a:pt x="976325" y="1961680"/>
                  </a:lnTo>
                  <a:lnTo>
                    <a:pt x="976325" y="2269020"/>
                  </a:lnTo>
                  <a:lnTo>
                    <a:pt x="668959" y="2269020"/>
                  </a:lnTo>
                  <a:lnTo>
                    <a:pt x="668959" y="1961680"/>
                  </a:lnTo>
                  <a:lnTo>
                    <a:pt x="976325" y="1961680"/>
                  </a:lnTo>
                  <a:lnTo>
                    <a:pt x="976325" y="1943900"/>
                  </a:lnTo>
                  <a:lnTo>
                    <a:pt x="650887" y="1943900"/>
                  </a:lnTo>
                  <a:lnTo>
                    <a:pt x="650887" y="1961680"/>
                  </a:lnTo>
                  <a:lnTo>
                    <a:pt x="650887" y="2269020"/>
                  </a:lnTo>
                  <a:lnTo>
                    <a:pt x="343522" y="2269020"/>
                  </a:lnTo>
                  <a:lnTo>
                    <a:pt x="343522" y="1961680"/>
                  </a:lnTo>
                  <a:lnTo>
                    <a:pt x="650887" y="1961680"/>
                  </a:lnTo>
                  <a:lnTo>
                    <a:pt x="650887" y="1943900"/>
                  </a:lnTo>
                  <a:lnTo>
                    <a:pt x="325437" y="1943900"/>
                  </a:lnTo>
                  <a:lnTo>
                    <a:pt x="325437" y="1961680"/>
                  </a:lnTo>
                  <a:lnTo>
                    <a:pt x="325437" y="2269020"/>
                  </a:lnTo>
                  <a:lnTo>
                    <a:pt x="18084" y="2269020"/>
                  </a:lnTo>
                  <a:lnTo>
                    <a:pt x="18084" y="1961680"/>
                  </a:lnTo>
                  <a:lnTo>
                    <a:pt x="325437" y="1961680"/>
                  </a:lnTo>
                  <a:lnTo>
                    <a:pt x="325437" y="1943900"/>
                  </a:lnTo>
                  <a:lnTo>
                    <a:pt x="18084" y="1943900"/>
                  </a:lnTo>
                  <a:lnTo>
                    <a:pt x="18084" y="1636560"/>
                  </a:lnTo>
                  <a:lnTo>
                    <a:pt x="325437" y="1636560"/>
                  </a:lnTo>
                  <a:lnTo>
                    <a:pt x="325437" y="1943595"/>
                  </a:lnTo>
                  <a:lnTo>
                    <a:pt x="343522" y="1943595"/>
                  </a:lnTo>
                  <a:lnTo>
                    <a:pt x="343522" y="1636560"/>
                  </a:lnTo>
                  <a:lnTo>
                    <a:pt x="650887" y="1636560"/>
                  </a:lnTo>
                  <a:lnTo>
                    <a:pt x="650887" y="1943595"/>
                  </a:lnTo>
                  <a:lnTo>
                    <a:pt x="668959" y="1943595"/>
                  </a:lnTo>
                  <a:lnTo>
                    <a:pt x="668959" y="1636560"/>
                  </a:lnTo>
                  <a:lnTo>
                    <a:pt x="976325" y="1636560"/>
                  </a:lnTo>
                  <a:lnTo>
                    <a:pt x="976325" y="1943595"/>
                  </a:lnTo>
                  <a:lnTo>
                    <a:pt x="994397" y="1943595"/>
                  </a:lnTo>
                  <a:lnTo>
                    <a:pt x="994397" y="1636560"/>
                  </a:lnTo>
                  <a:lnTo>
                    <a:pt x="1301762" y="1636560"/>
                  </a:lnTo>
                  <a:lnTo>
                    <a:pt x="1301762" y="1943595"/>
                  </a:lnTo>
                  <a:lnTo>
                    <a:pt x="1319847" y="1943595"/>
                  </a:lnTo>
                  <a:lnTo>
                    <a:pt x="1319847" y="1636560"/>
                  </a:lnTo>
                  <a:lnTo>
                    <a:pt x="1636242" y="1636560"/>
                  </a:lnTo>
                  <a:lnTo>
                    <a:pt x="1636242" y="1618780"/>
                  </a:lnTo>
                  <a:lnTo>
                    <a:pt x="18084" y="1618780"/>
                  </a:lnTo>
                  <a:lnTo>
                    <a:pt x="18084" y="1310170"/>
                  </a:lnTo>
                  <a:lnTo>
                    <a:pt x="1636242" y="1310170"/>
                  </a:lnTo>
                  <a:lnTo>
                    <a:pt x="1636242" y="1292390"/>
                  </a:lnTo>
                  <a:lnTo>
                    <a:pt x="1319847" y="1292390"/>
                  </a:lnTo>
                  <a:lnTo>
                    <a:pt x="1319847" y="985354"/>
                  </a:lnTo>
                  <a:lnTo>
                    <a:pt x="1301762" y="985354"/>
                  </a:lnTo>
                  <a:lnTo>
                    <a:pt x="1301762" y="1292390"/>
                  </a:lnTo>
                  <a:lnTo>
                    <a:pt x="994397" y="1292390"/>
                  </a:lnTo>
                  <a:lnTo>
                    <a:pt x="994397" y="985354"/>
                  </a:lnTo>
                  <a:lnTo>
                    <a:pt x="976325" y="985354"/>
                  </a:lnTo>
                  <a:lnTo>
                    <a:pt x="976325" y="1292390"/>
                  </a:lnTo>
                  <a:lnTo>
                    <a:pt x="668959" y="1292390"/>
                  </a:lnTo>
                  <a:lnTo>
                    <a:pt x="668959" y="985354"/>
                  </a:lnTo>
                  <a:lnTo>
                    <a:pt x="650887" y="985354"/>
                  </a:lnTo>
                  <a:lnTo>
                    <a:pt x="650887" y="1292390"/>
                  </a:lnTo>
                  <a:lnTo>
                    <a:pt x="343522" y="1292390"/>
                  </a:lnTo>
                  <a:lnTo>
                    <a:pt x="343522" y="985354"/>
                  </a:lnTo>
                  <a:lnTo>
                    <a:pt x="325437" y="985354"/>
                  </a:lnTo>
                  <a:lnTo>
                    <a:pt x="325437" y="1292390"/>
                  </a:lnTo>
                  <a:lnTo>
                    <a:pt x="18084" y="1292390"/>
                  </a:lnTo>
                  <a:lnTo>
                    <a:pt x="18084" y="985050"/>
                  </a:lnTo>
                  <a:lnTo>
                    <a:pt x="1636242" y="985050"/>
                  </a:lnTo>
                  <a:lnTo>
                    <a:pt x="1636242" y="976160"/>
                  </a:lnTo>
                  <a:lnTo>
                    <a:pt x="1636242" y="96727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72472" y="4592332"/>
              <a:ext cx="1636395" cy="4583430"/>
            </a:xfrm>
            <a:custGeom>
              <a:avLst/>
              <a:gdLst/>
              <a:ahLst/>
              <a:cxnLst/>
              <a:rect l="l" t="t" r="r" b="b"/>
              <a:pathLst>
                <a:path w="1636395" h="4583430">
                  <a:moveTo>
                    <a:pt x="343522" y="2296160"/>
                  </a:moveTo>
                  <a:lnTo>
                    <a:pt x="325437" y="2296160"/>
                  </a:lnTo>
                  <a:lnTo>
                    <a:pt x="325437" y="2603512"/>
                  </a:lnTo>
                  <a:lnTo>
                    <a:pt x="343522" y="2603512"/>
                  </a:lnTo>
                  <a:lnTo>
                    <a:pt x="343522" y="2296160"/>
                  </a:lnTo>
                  <a:close/>
                </a:path>
                <a:path w="1636395" h="4583430">
                  <a:moveTo>
                    <a:pt x="343522" y="659917"/>
                  </a:moveTo>
                  <a:lnTo>
                    <a:pt x="325437" y="659917"/>
                  </a:lnTo>
                  <a:lnTo>
                    <a:pt x="325437" y="967282"/>
                  </a:lnTo>
                  <a:lnTo>
                    <a:pt x="343522" y="967282"/>
                  </a:lnTo>
                  <a:lnTo>
                    <a:pt x="343522" y="659917"/>
                  </a:lnTo>
                  <a:close/>
                </a:path>
                <a:path w="1636395" h="4583430">
                  <a:moveTo>
                    <a:pt x="668959" y="2296160"/>
                  </a:moveTo>
                  <a:lnTo>
                    <a:pt x="650887" y="2296160"/>
                  </a:lnTo>
                  <a:lnTo>
                    <a:pt x="650887" y="2603512"/>
                  </a:lnTo>
                  <a:lnTo>
                    <a:pt x="668959" y="2603512"/>
                  </a:lnTo>
                  <a:lnTo>
                    <a:pt x="668959" y="2296160"/>
                  </a:lnTo>
                  <a:close/>
                </a:path>
                <a:path w="1636395" h="4583430">
                  <a:moveTo>
                    <a:pt x="668959" y="659917"/>
                  </a:moveTo>
                  <a:lnTo>
                    <a:pt x="650887" y="659917"/>
                  </a:lnTo>
                  <a:lnTo>
                    <a:pt x="650887" y="967282"/>
                  </a:lnTo>
                  <a:lnTo>
                    <a:pt x="668959" y="967282"/>
                  </a:lnTo>
                  <a:lnTo>
                    <a:pt x="668959" y="659917"/>
                  </a:lnTo>
                  <a:close/>
                </a:path>
                <a:path w="1636395" h="4583430">
                  <a:moveTo>
                    <a:pt x="994397" y="2296160"/>
                  </a:moveTo>
                  <a:lnTo>
                    <a:pt x="976325" y="2296160"/>
                  </a:lnTo>
                  <a:lnTo>
                    <a:pt x="976325" y="2603512"/>
                  </a:lnTo>
                  <a:lnTo>
                    <a:pt x="994397" y="2603512"/>
                  </a:lnTo>
                  <a:lnTo>
                    <a:pt x="994397" y="2296160"/>
                  </a:lnTo>
                  <a:close/>
                </a:path>
                <a:path w="1636395" h="4583430">
                  <a:moveTo>
                    <a:pt x="994397" y="659917"/>
                  </a:moveTo>
                  <a:lnTo>
                    <a:pt x="976325" y="659917"/>
                  </a:lnTo>
                  <a:lnTo>
                    <a:pt x="976325" y="967282"/>
                  </a:lnTo>
                  <a:lnTo>
                    <a:pt x="994397" y="967282"/>
                  </a:lnTo>
                  <a:lnTo>
                    <a:pt x="994397" y="659917"/>
                  </a:lnTo>
                  <a:close/>
                </a:path>
                <a:path w="1636395" h="4583430">
                  <a:moveTo>
                    <a:pt x="1319847" y="2296160"/>
                  </a:moveTo>
                  <a:lnTo>
                    <a:pt x="1301762" y="2296160"/>
                  </a:lnTo>
                  <a:lnTo>
                    <a:pt x="1301762" y="2603512"/>
                  </a:lnTo>
                  <a:lnTo>
                    <a:pt x="1319847" y="2603512"/>
                  </a:lnTo>
                  <a:lnTo>
                    <a:pt x="1319847" y="2296160"/>
                  </a:lnTo>
                  <a:close/>
                </a:path>
                <a:path w="1636395" h="4583430">
                  <a:moveTo>
                    <a:pt x="1319847" y="659917"/>
                  </a:moveTo>
                  <a:lnTo>
                    <a:pt x="1301762" y="659917"/>
                  </a:lnTo>
                  <a:lnTo>
                    <a:pt x="1301762" y="967282"/>
                  </a:lnTo>
                  <a:lnTo>
                    <a:pt x="1319847" y="967282"/>
                  </a:lnTo>
                  <a:lnTo>
                    <a:pt x="1319847" y="659917"/>
                  </a:lnTo>
                  <a:close/>
                </a:path>
                <a:path w="1636395" h="4583430">
                  <a:moveTo>
                    <a:pt x="1636242" y="3588880"/>
                  </a:moveTo>
                  <a:lnTo>
                    <a:pt x="1319847" y="3588880"/>
                  </a:lnTo>
                  <a:lnTo>
                    <a:pt x="1319847" y="3272472"/>
                  </a:lnTo>
                  <a:lnTo>
                    <a:pt x="1301762" y="3272472"/>
                  </a:lnTo>
                  <a:lnTo>
                    <a:pt x="1301762" y="3588880"/>
                  </a:lnTo>
                  <a:lnTo>
                    <a:pt x="994397" y="3588880"/>
                  </a:lnTo>
                  <a:lnTo>
                    <a:pt x="994397" y="3272472"/>
                  </a:lnTo>
                  <a:lnTo>
                    <a:pt x="976325" y="3272472"/>
                  </a:lnTo>
                  <a:lnTo>
                    <a:pt x="976325" y="3588880"/>
                  </a:lnTo>
                  <a:lnTo>
                    <a:pt x="668959" y="3588880"/>
                  </a:lnTo>
                  <a:lnTo>
                    <a:pt x="668959" y="3272472"/>
                  </a:lnTo>
                  <a:lnTo>
                    <a:pt x="650887" y="3272472"/>
                  </a:lnTo>
                  <a:lnTo>
                    <a:pt x="650887" y="3588880"/>
                  </a:lnTo>
                  <a:lnTo>
                    <a:pt x="343522" y="3588880"/>
                  </a:lnTo>
                  <a:lnTo>
                    <a:pt x="343522" y="3272472"/>
                  </a:lnTo>
                  <a:lnTo>
                    <a:pt x="325437" y="3272472"/>
                  </a:lnTo>
                  <a:lnTo>
                    <a:pt x="325437" y="3588880"/>
                  </a:lnTo>
                  <a:lnTo>
                    <a:pt x="9042" y="3588880"/>
                  </a:lnTo>
                  <a:lnTo>
                    <a:pt x="9042" y="3597770"/>
                  </a:lnTo>
                  <a:lnTo>
                    <a:pt x="0" y="3597770"/>
                  </a:lnTo>
                  <a:lnTo>
                    <a:pt x="0" y="3606660"/>
                  </a:lnTo>
                  <a:lnTo>
                    <a:pt x="0" y="3914000"/>
                  </a:lnTo>
                  <a:lnTo>
                    <a:pt x="0" y="4583290"/>
                  </a:lnTo>
                  <a:lnTo>
                    <a:pt x="1636242" y="4583290"/>
                  </a:lnTo>
                  <a:lnTo>
                    <a:pt x="1636242" y="4565510"/>
                  </a:lnTo>
                  <a:lnTo>
                    <a:pt x="18084" y="4565510"/>
                  </a:lnTo>
                  <a:lnTo>
                    <a:pt x="18084" y="4258170"/>
                  </a:lnTo>
                  <a:lnTo>
                    <a:pt x="1636242" y="4258170"/>
                  </a:lnTo>
                  <a:lnTo>
                    <a:pt x="1636242" y="4240390"/>
                  </a:lnTo>
                  <a:lnTo>
                    <a:pt x="18084" y="4240390"/>
                  </a:lnTo>
                  <a:lnTo>
                    <a:pt x="18084" y="3931780"/>
                  </a:lnTo>
                  <a:lnTo>
                    <a:pt x="1636242" y="3931780"/>
                  </a:lnTo>
                  <a:lnTo>
                    <a:pt x="1636242" y="3914000"/>
                  </a:lnTo>
                  <a:lnTo>
                    <a:pt x="18084" y="3914000"/>
                  </a:lnTo>
                  <a:lnTo>
                    <a:pt x="18084" y="3606660"/>
                  </a:lnTo>
                  <a:lnTo>
                    <a:pt x="1636242" y="3606660"/>
                  </a:lnTo>
                  <a:lnTo>
                    <a:pt x="1636242" y="3597770"/>
                  </a:lnTo>
                  <a:lnTo>
                    <a:pt x="1636242" y="3588880"/>
                  </a:lnTo>
                  <a:close/>
                </a:path>
                <a:path w="1636395" h="4583430">
                  <a:moveTo>
                    <a:pt x="1636242" y="1952637"/>
                  </a:moveTo>
                  <a:lnTo>
                    <a:pt x="1319847" y="1952637"/>
                  </a:lnTo>
                  <a:lnTo>
                    <a:pt x="1319847" y="1636242"/>
                  </a:lnTo>
                  <a:lnTo>
                    <a:pt x="1301762" y="1636242"/>
                  </a:lnTo>
                  <a:lnTo>
                    <a:pt x="1301762" y="1952637"/>
                  </a:lnTo>
                  <a:lnTo>
                    <a:pt x="994397" y="1952637"/>
                  </a:lnTo>
                  <a:lnTo>
                    <a:pt x="994397" y="1636242"/>
                  </a:lnTo>
                  <a:lnTo>
                    <a:pt x="976325" y="1636242"/>
                  </a:lnTo>
                  <a:lnTo>
                    <a:pt x="976325" y="1952637"/>
                  </a:lnTo>
                  <a:lnTo>
                    <a:pt x="668959" y="1952637"/>
                  </a:lnTo>
                  <a:lnTo>
                    <a:pt x="668959" y="1636242"/>
                  </a:lnTo>
                  <a:lnTo>
                    <a:pt x="650887" y="1636242"/>
                  </a:lnTo>
                  <a:lnTo>
                    <a:pt x="650887" y="1952637"/>
                  </a:lnTo>
                  <a:lnTo>
                    <a:pt x="343522" y="1952637"/>
                  </a:lnTo>
                  <a:lnTo>
                    <a:pt x="343522" y="1636242"/>
                  </a:lnTo>
                  <a:lnTo>
                    <a:pt x="325437" y="1636242"/>
                  </a:lnTo>
                  <a:lnTo>
                    <a:pt x="325437" y="1952637"/>
                  </a:lnTo>
                  <a:lnTo>
                    <a:pt x="9042" y="1952637"/>
                  </a:lnTo>
                  <a:lnTo>
                    <a:pt x="9042" y="1961527"/>
                  </a:lnTo>
                  <a:lnTo>
                    <a:pt x="0" y="1961527"/>
                  </a:lnTo>
                  <a:lnTo>
                    <a:pt x="0" y="1970417"/>
                  </a:lnTo>
                  <a:lnTo>
                    <a:pt x="0" y="2277757"/>
                  </a:lnTo>
                  <a:lnTo>
                    <a:pt x="0" y="3588397"/>
                  </a:lnTo>
                  <a:lnTo>
                    <a:pt x="18084" y="3588397"/>
                  </a:lnTo>
                  <a:lnTo>
                    <a:pt x="18084" y="3272167"/>
                  </a:lnTo>
                  <a:lnTo>
                    <a:pt x="1636242" y="3272167"/>
                  </a:lnTo>
                  <a:lnTo>
                    <a:pt x="1636242" y="3254387"/>
                  </a:lnTo>
                  <a:lnTo>
                    <a:pt x="1319847" y="3254387"/>
                  </a:lnTo>
                  <a:lnTo>
                    <a:pt x="1319847" y="2947047"/>
                  </a:lnTo>
                  <a:lnTo>
                    <a:pt x="1636242" y="2947047"/>
                  </a:lnTo>
                  <a:lnTo>
                    <a:pt x="1636242" y="2929267"/>
                  </a:lnTo>
                  <a:lnTo>
                    <a:pt x="1301762" y="2929267"/>
                  </a:lnTo>
                  <a:lnTo>
                    <a:pt x="1301762" y="2947047"/>
                  </a:lnTo>
                  <a:lnTo>
                    <a:pt x="1301762" y="3254387"/>
                  </a:lnTo>
                  <a:lnTo>
                    <a:pt x="994397" y="3254387"/>
                  </a:lnTo>
                  <a:lnTo>
                    <a:pt x="994397" y="2947047"/>
                  </a:lnTo>
                  <a:lnTo>
                    <a:pt x="1301762" y="2947047"/>
                  </a:lnTo>
                  <a:lnTo>
                    <a:pt x="1301762" y="2929267"/>
                  </a:lnTo>
                  <a:lnTo>
                    <a:pt x="976325" y="2929267"/>
                  </a:lnTo>
                  <a:lnTo>
                    <a:pt x="976325" y="2947047"/>
                  </a:lnTo>
                  <a:lnTo>
                    <a:pt x="976325" y="3254387"/>
                  </a:lnTo>
                  <a:lnTo>
                    <a:pt x="668959" y="3254387"/>
                  </a:lnTo>
                  <a:lnTo>
                    <a:pt x="668959" y="2947047"/>
                  </a:lnTo>
                  <a:lnTo>
                    <a:pt x="976325" y="2947047"/>
                  </a:lnTo>
                  <a:lnTo>
                    <a:pt x="976325" y="2929267"/>
                  </a:lnTo>
                  <a:lnTo>
                    <a:pt x="650887" y="2929267"/>
                  </a:lnTo>
                  <a:lnTo>
                    <a:pt x="650887" y="2947047"/>
                  </a:lnTo>
                  <a:lnTo>
                    <a:pt x="650887" y="3254387"/>
                  </a:lnTo>
                  <a:lnTo>
                    <a:pt x="343522" y="3254387"/>
                  </a:lnTo>
                  <a:lnTo>
                    <a:pt x="343522" y="2947047"/>
                  </a:lnTo>
                  <a:lnTo>
                    <a:pt x="650887" y="2947047"/>
                  </a:lnTo>
                  <a:lnTo>
                    <a:pt x="650887" y="2929267"/>
                  </a:lnTo>
                  <a:lnTo>
                    <a:pt x="325437" y="2929267"/>
                  </a:lnTo>
                  <a:lnTo>
                    <a:pt x="325437" y="2947047"/>
                  </a:lnTo>
                  <a:lnTo>
                    <a:pt x="325437" y="3254387"/>
                  </a:lnTo>
                  <a:lnTo>
                    <a:pt x="18084" y="3254387"/>
                  </a:lnTo>
                  <a:lnTo>
                    <a:pt x="18084" y="2947047"/>
                  </a:lnTo>
                  <a:lnTo>
                    <a:pt x="325437" y="2947047"/>
                  </a:lnTo>
                  <a:lnTo>
                    <a:pt x="325437" y="2929267"/>
                  </a:lnTo>
                  <a:lnTo>
                    <a:pt x="18084" y="2929267"/>
                  </a:lnTo>
                  <a:lnTo>
                    <a:pt x="18084" y="2621927"/>
                  </a:lnTo>
                  <a:lnTo>
                    <a:pt x="325437" y="2621927"/>
                  </a:lnTo>
                  <a:lnTo>
                    <a:pt x="325437" y="2928963"/>
                  </a:lnTo>
                  <a:lnTo>
                    <a:pt x="343522" y="2928963"/>
                  </a:lnTo>
                  <a:lnTo>
                    <a:pt x="343522" y="2621927"/>
                  </a:lnTo>
                  <a:lnTo>
                    <a:pt x="650887" y="2621927"/>
                  </a:lnTo>
                  <a:lnTo>
                    <a:pt x="650887" y="2928963"/>
                  </a:lnTo>
                  <a:lnTo>
                    <a:pt x="668959" y="2928963"/>
                  </a:lnTo>
                  <a:lnTo>
                    <a:pt x="668959" y="2621927"/>
                  </a:lnTo>
                  <a:lnTo>
                    <a:pt x="976325" y="2621927"/>
                  </a:lnTo>
                  <a:lnTo>
                    <a:pt x="976325" y="2928963"/>
                  </a:lnTo>
                  <a:lnTo>
                    <a:pt x="994397" y="2928963"/>
                  </a:lnTo>
                  <a:lnTo>
                    <a:pt x="994397" y="2621927"/>
                  </a:lnTo>
                  <a:lnTo>
                    <a:pt x="1301762" y="2621927"/>
                  </a:lnTo>
                  <a:lnTo>
                    <a:pt x="1301762" y="2928963"/>
                  </a:lnTo>
                  <a:lnTo>
                    <a:pt x="1319847" y="2928963"/>
                  </a:lnTo>
                  <a:lnTo>
                    <a:pt x="1319847" y="2621927"/>
                  </a:lnTo>
                  <a:lnTo>
                    <a:pt x="1636242" y="2621927"/>
                  </a:lnTo>
                  <a:lnTo>
                    <a:pt x="1636242" y="2604147"/>
                  </a:lnTo>
                  <a:lnTo>
                    <a:pt x="18084" y="2604147"/>
                  </a:lnTo>
                  <a:lnTo>
                    <a:pt x="18084" y="2295537"/>
                  </a:lnTo>
                  <a:lnTo>
                    <a:pt x="1636242" y="2295537"/>
                  </a:lnTo>
                  <a:lnTo>
                    <a:pt x="1636242" y="2277757"/>
                  </a:lnTo>
                  <a:lnTo>
                    <a:pt x="1319847" y="2277757"/>
                  </a:lnTo>
                  <a:lnTo>
                    <a:pt x="1319847" y="1970722"/>
                  </a:lnTo>
                  <a:lnTo>
                    <a:pt x="1301762" y="1970722"/>
                  </a:lnTo>
                  <a:lnTo>
                    <a:pt x="1301762" y="2277757"/>
                  </a:lnTo>
                  <a:lnTo>
                    <a:pt x="994397" y="2277757"/>
                  </a:lnTo>
                  <a:lnTo>
                    <a:pt x="994397" y="1970722"/>
                  </a:lnTo>
                  <a:lnTo>
                    <a:pt x="976325" y="1970722"/>
                  </a:lnTo>
                  <a:lnTo>
                    <a:pt x="976325" y="2277757"/>
                  </a:lnTo>
                  <a:lnTo>
                    <a:pt x="668959" y="2277757"/>
                  </a:lnTo>
                  <a:lnTo>
                    <a:pt x="668959" y="1970722"/>
                  </a:lnTo>
                  <a:lnTo>
                    <a:pt x="650887" y="1970722"/>
                  </a:lnTo>
                  <a:lnTo>
                    <a:pt x="650887" y="2277757"/>
                  </a:lnTo>
                  <a:lnTo>
                    <a:pt x="343522" y="2277757"/>
                  </a:lnTo>
                  <a:lnTo>
                    <a:pt x="343522" y="1970722"/>
                  </a:lnTo>
                  <a:lnTo>
                    <a:pt x="325437" y="1970722"/>
                  </a:lnTo>
                  <a:lnTo>
                    <a:pt x="325437" y="2277757"/>
                  </a:lnTo>
                  <a:lnTo>
                    <a:pt x="18084" y="2277757"/>
                  </a:lnTo>
                  <a:lnTo>
                    <a:pt x="18084" y="1970417"/>
                  </a:lnTo>
                  <a:lnTo>
                    <a:pt x="1636242" y="1970417"/>
                  </a:lnTo>
                  <a:lnTo>
                    <a:pt x="1636242" y="1961527"/>
                  </a:lnTo>
                  <a:lnTo>
                    <a:pt x="1636242" y="1952637"/>
                  </a:lnTo>
                  <a:close/>
                </a:path>
                <a:path w="1636395" h="4583430">
                  <a:moveTo>
                    <a:pt x="1636242" y="316395"/>
                  </a:moveTo>
                  <a:lnTo>
                    <a:pt x="1319847" y="316395"/>
                  </a:lnTo>
                  <a:lnTo>
                    <a:pt x="1319847" y="0"/>
                  </a:lnTo>
                  <a:lnTo>
                    <a:pt x="1301762" y="0"/>
                  </a:lnTo>
                  <a:lnTo>
                    <a:pt x="1301762" y="316395"/>
                  </a:lnTo>
                  <a:lnTo>
                    <a:pt x="9042" y="316395"/>
                  </a:lnTo>
                  <a:lnTo>
                    <a:pt x="9042" y="325285"/>
                  </a:lnTo>
                  <a:lnTo>
                    <a:pt x="0" y="325285"/>
                  </a:lnTo>
                  <a:lnTo>
                    <a:pt x="0" y="334175"/>
                  </a:lnTo>
                  <a:lnTo>
                    <a:pt x="0" y="641515"/>
                  </a:lnTo>
                  <a:lnTo>
                    <a:pt x="0" y="1952155"/>
                  </a:lnTo>
                  <a:lnTo>
                    <a:pt x="18084" y="1952155"/>
                  </a:lnTo>
                  <a:lnTo>
                    <a:pt x="18084" y="1635925"/>
                  </a:lnTo>
                  <a:lnTo>
                    <a:pt x="1636242" y="1635925"/>
                  </a:lnTo>
                  <a:lnTo>
                    <a:pt x="1636242" y="1618145"/>
                  </a:lnTo>
                  <a:lnTo>
                    <a:pt x="1319847" y="1618145"/>
                  </a:lnTo>
                  <a:lnTo>
                    <a:pt x="1319847" y="1310805"/>
                  </a:lnTo>
                  <a:lnTo>
                    <a:pt x="1636242" y="1310805"/>
                  </a:lnTo>
                  <a:lnTo>
                    <a:pt x="1636242" y="1293025"/>
                  </a:lnTo>
                  <a:lnTo>
                    <a:pt x="1301762" y="1293025"/>
                  </a:lnTo>
                  <a:lnTo>
                    <a:pt x="1301762" y="1310805"/>
                  </a:lnTo>
                  <a:lnTo>
                    <a:pt x="1301762" y="1618145"/>
                  </a:lnTo>
                  <a:lnTo>
                    <a:pt x="994397" y="1618145"/>
                  </a:lnTo>
                  <a:lnTo>
                    <a:pt x="994397" y="1310805"/>
                  </a:lnTo>
                  <a:lnTo>
                    <a:pt x="1301762" y="1310805"/>
                  </a:lnTo>
                  <a:lnTo>
                    <a:pt x="1301762" y="1293025"/>
                  </a:lnTo>
                  <a:lnTo>
                    <a:pt x="976325" y="1293025"/>
                  </a:lnTo>
                  <a:lnTo>
                    <a:pt x="976325" y="1310805"/>
                  </a:lnTo>
                  <a:lnTo>
                    <a:pt x="976325" y="1618145"/>
                  </a:lnTo>
                  <a:lnTo>
                    <a:pt x="668959" y="1618145"/>
                  </a:lnTo>
                  <a:lnTo>
                    <a:pt x="668959" y="1310805"/>
                  </a:lnTo>
                  <a:lnTo>
                    <a:pt x="976325" y="1310805"/>
                  </a:lnTo>
                  <a:lnTo>
                    <a:pt x="976325" y="1293025"/>
                  </a:lnTo>
                  <a:lnTo>
                    <a:pt x="650887" y="1293025"/>
                  </a:lnTo>
                  <a:lnTo>
                    <a:pt x="650887" y="1310805"/>
                  </a:lnTo>
                  <a:lnTo>
                    <a:pt x="650887" y="1618145"/>
                  </a:lnTo>
                  <a:lnTo>
                    <a:pt x="343522" y="1618145"/>
                  </a:lnTo>
                  <a:lnTo>
                    <a:pt x="343522" y="1310805"/>
                  </a:lnTo>
                  <a:lnTo>
                    <a:pt x="650887" y="1310805"/>
                  </a:lnTo>
                  <a:lnTo>
                    <a:pt x="650887" y="1293025"/>
                  </a:lnTo>
                  <a:lnTo>
                    <a:pt x="325437" y="1293025"/>
                  </a:lnTo>
                  <a:lnTo>
                    <a:pt x="325437" y="1310805"/>
                  </a:lnTo>
                  <a:lnTo>
                    <a:pt x="325437" y="1618145"/>
                  </a:lnTo>
                  <a:lnTo>
                    <a:pt x="18084" y="1618145"/>
                  </a:lnTo>
                  <a:lnTo>
                    <a:pt x="18084" y="1310805"/>
                  </a:lnTo>
                  <a:lnTo>
                    <a:pt x="325437" y="1310805"/>
                  </a:lnTo>
                  <a:lnTo>
                    <a:pt x="325437" y="1293025"/>
                  </a:lnTo>
                  <a:lnTo>
                    <a:pt x="18084" y="1293025"/>
                  </a:lnTo>
                  <a:lnTo>
                    <a:pt x="18084" y="985685"/>
                  </a:lnTo>
                  <a:lnTo>
                    <a:pt x="325437" y="985685"/>
                  </a:lnTo>
                  <a:lnTo>
                    <a:pt x="325437" y="1292720"/>
                  </a:lnTo>
                  <a:lnTo>
                    <a:pt x="343522" y="1292720"/>
                  </a:lnTo>
                  <a:lnTo>
                    <a:pt x="343522" y="985685"/>
                  </a:lnTo>
                  <a:lnTo>
                    <a:pt x="650887" y="985685"/>
                  </a:lnTo>
                  <a:lnTo>
                    <a:pt x="650887" y="1292720"/>
                  </a:lnTo>
                  <a:lnTo>
                    <a:pt x="668959" y="1292720"/>
                  </a:lnTo>
                  <a:lnTo>
                    <a:pt x="668959" y="985685"/>
                  </a:lnTo>
                  <a:lnTo>
                    <a:pt x="976325" y="985685"/>
                  </a:lnTo>
                  <a:lnTo>
                    <a:pt x="976325" y="1292720"/>
                  </a:lnTo>
                  <a:lnTo>
                    <a:pt x="994397" y="1292720"/>
                  </a:lnTo>
                  <a:lnTo>
                    <a:pt x="994397" y="985685"/>
                  </a:lnTo>
                  <a:lnTo>
                    <a:pt x="1301762" y="985685"/>
                  </a:lnTo>
                  <a:lnTo>
                    <a:pt x="1301762" y="1292720"/>
                  </a:lnTo>
                  <a:lnTo>
                    <a:pt x="1319847" y="1292720"/>
                  </a:lnTo>
                  <a:lnTo>
                    <a:pt x="1319847" y="985685"/>
                  </a:lnTo>
                  <a:lnTo>
                    <a:pt x="1636242" y="985685"/>
                  </a:lnTo>
                  <a:lnTo>
                    <a:pt x="1636242" y="967905"/>
                  </a:lnTo>
                  <a:lnTo>
                    <a:pt x="18084" y="967905"/>
                  </a:lnTo>
                  <a:lnTo>
                    <a:pt x="18084" y="659295"/>
                  </a:lnTo>
                  <a:lnTo>
                    <a:pt x="1636242" y="659295"/>
                  </a:lnTo>
                  <a:lnTo>
                    <a:pt x="1636242" y="641515"/>
                  </a:lnTo>
                  <a:lnTo>
                    <a:pt x="1319847" y="641515"/>
                  </a:lnTo>
                  <a:lnTo>
                    <a:pt x="1319847" y="334479"/>
                  </a:lnTo>
                  <a:lnTo>
                    <a:pt x="1301762" y="334479"/>
                  </a:lnTo>
                  <a:lnTo>
                    <a:pt x="1301762" y="641515"/>
                  </a:lnTo>
                  <a:lnTo>
                    <a:pt x="994397" y="641515"/>
                  </a:lnTo>
                  <a:lnTo>
                    <a:pt x="994397" y="334479"/>
                  </a:lnTo>
                  <a:lnTo>
                    <a:pt x="976325" y="334479"/>
                  </a:lnTo>
                  <a:lnTo>
                    <a:pt x="976325" y="641515"/>
                  </a:lnTo>
                  <a:lnTo>
                    <a:pt x="668959" y="641515"/>
                  </a:lnTo>
                  <a:lnTo>
                    <a:pt x="668959" y="334479"/>
                  </a:lnTo>
                  <a:lnTo>
                    <a:pt x="650887" y="334479"/>
                  </a:lnTo>
                  <a:lnTo>
                    <a:pt x="650887" y="641515"/>
                  </a:lnTo>
                  <a:lnTo>
                    <a:pt x="343522" y="641515"/>
                  </a:lnTo>
                  <a:lnTo>
                    <a:pt x="343522" y="334479"/>
                  </a:lnTo>
                  <a:lnTo>
                    <a:pt x="325437" y="334479"/>
                  </a:lnTo>
                  <a:lnTo>
                    <a:pt x="325437" y="641515"/>
                  </a:lnTo>
                  <a:lnTo>
                    <a:pt x="18084" y="641515"/>
                  </a:lnTo>
                  <a:lnTo>
                    <a:pt x="18084" y="334175"/>
                  </a:lnTo>
                  <a:lnTo>
                    <a:pt x="1636242" y="334175"/>
                  </a:lnTo>
                  <a:lnTo>
                    <a:pt x="1636242" y="325285"/>
                  </a:lnTo>
                  <a:lnTo>
                    <a:pt x="1636242" y="31639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2472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65"/>
                  </a:moveTo>
                  <a:lnTo>
                    <a:pt x="325437" y="10160965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65"/>
                  </a:lnTo>
                  <a:close/>
                </a:path>
                <a:path w="3272790" h="10287635">
                  <a:moveTo>
                    <a:pt x="343522" y="8850160"/>
                  </a:moveTo>
                  <a:lnTo>
                    <a:pt x="325437" y="8850160"/>
                  </a:lnTo>
                  <a:lnTo>
                    <a:pt x="325437" y="9157525"/>
                  </a:lnTo>
                  <a:lnTo>
                    <a:pt x="343522" y="9157525"/>
                  </a:lnTo>
                  <a:lnTo>
                    <a:pt x="343522" y="8850160"/>
                  </a:lnTo>
                  <a:close/>
                </a:path>
                <a:path w="3272790" h="10287635">
                  <a:moveTo>
                    <a:pt x="343522" y="8524723"/>
                  </a:moveTo>
                  <a:lnTo>
                    <a:pt x="325437" y="8524723"/>
                  </a:lnTo>
                  <a:lnTo>
                    <a:pt x="325437" y="8832075"/>
                  </a:lnTo>
                  <a:lnTo>
                    <a:pt x="343522" y="8832075"/>
                  </a:lnTo>
                  <a:lnTo>
                    <a:pt x="343522" y="8524723"/>
                  </a:lnTo>
                  <a:close/>
                </a:path>
                <a:path w="3272790" h="10287635">
                  <a:moveTo>
                    <a:pt x="343522" y="8199285"/>
                  </a:moveTo>
                  <a:lnTo>
                    <a:pt x="325437" y="8199285"/>
                  </a:lnTo>
                  <a:lnTo>
                    <a:pt x="325437" y="8506638"/>
                  </a:lnTo>
                  <a:lnTo>
                    <a:pt x="343522" y="8506638"/>
                  </a:lnTo>
                  <a:lnTo>
                    <a:pt x="343522" y="8199285"/>
                  </a:lnTo>
                  <a:close/>
                </a:path>
                <a:path w="3272790" h="10287635">
                  <a:moveTo>
                    <a:pt x="668959" y="10160965"/>
                  </a:moveTo>
                  <a:lnTo>
                    <a:pt x="650887" y="10160965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65"/>
                  </a:lnTo>
                  <a:close/>
                </a:path>
                <a:path w="3272790" h="10287635">
                  <a:moveTo>
                    <a:pt x="668959" y="8850160"/>
                  </a:moveTo>
                  <a:lnTo>
                    <a:pt x="650887" y="8850160"/>
                  </a:lnTo>
                  <a:lnTo>
                    <a:pt x="650887" y="9157525"/>
                  </a:lnTo>
                  <a:lnTo>
                    <a:pt x="668959" y="9157525"/>
                  </a:lnTo>
                  <a:lnTo>
                    <a:pt x="668959" y="8850160"/>
                  </a:lnTo>
                  <a:close/>
                </a:path>
                <a:path w="3272790" h="10287635">
                  <a:moveTo>
                    <a:pt x="668959" y="8524723"/>
                  </a:moveTo>
                  <a:lnTo>
                    <a:pt x="650887" y="8524723"/>
                  </a:lnTo>
                  <a:lnTo>
                    <a:pt x="650887" y="8832075"/>
                  </a:lnTo>
                  <a:lnTo>
                    <a:pt x="668959" y="8832075"/>
                  </a:lnTo>
                  <a:lnTo>
                    <a:pt x="668959" y="8524723"/>
                  </a:lnTo>
                  <a:close/>
                </a:path>
                <a:path w="3272790" h="10287635">
                  <a:moveTo>
                    <a:pt x="668959" y="8199285"/>
                  </a:moveTo>
                  <a:lnTo>
                    <a:pt x="650887" y="8199285"/>
                  </a:lnTo>
                  <a:lnTo>
                    <a:pt x="650887" y="8506638"/>
                  </a:lnTo>
                  <a:lnTo>
                    <a:pt x="668959" y="8506638"/>
                  </a:lnTo>
                  <a:lnTo>
                    <a:pt x="668959" y="8199285"/>
                  </a:lnTo>
                  <a:close/>
                </a:path>
                <a:path w="3272790" h="10287635">
                  <a:moveTo>
                    <a:pt x="994397" y="10160965"/>
                  </a:moveTo>
                  <a:lnTo>
                    <a:pt x="976325" y="10160965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65"/>
                  </a:lnTo>
                  <a:close/>
                </a:path>
                <a:path w="3272790" h="10287635">
                  <a:moveTo>
                    <a:pt x="994397" y="8850160"/>
                  </a:moveTo>
                  <a:lnTo>
                    <a:pt x="976325" y="8850160"/>
                  </a:lnTo>
                  <a:lnTo>
                    <a:pt x="976325" y="9157525"/>
                  </a:lnTo>
                  <a:lnTo>
                    <a:pt x="994397" y="9157525"/>
                  </a:lnTo>
                  <a:lnTo>
                    <a:pt x="994397" y="8850160"/>
                  </a:lnTo>
                  <a:close/>
                </a:path>
                <a:path w="3272790" h="10287635">
                  <a:moveTo>
                    <a:pt x="994397" y="8524723"/>
                  </a:moveTo>
                  <a:lnTo>
                    <a:pt x="976325" y="8524723"/>
                  </a:lnTo>
                  <a:lnTo>
                    <a:pt x="976325" y="8832075"/>
                  </a:lnTo>
                  <a:lnTo>
                    <a:pt x="994397" y="8832075"/>
                  </a:lnTo>
                  <a:lnTo>
                    <a:pt x="994397" y="8524723"/>
                  </a:lnTo>
                  <a:close/>
                </a:path>
                <a:path w="3272790" h="10287635">
                  <a:moveTo>
                    <a:pt x="994397" y="8199285"/>
                  </a:moveTo>
                  <a:lnTo>
                    <a:pt x="976325" y="8199285"/>
                  </a:lnTo>
                  <a:lnTo>
                    <a:pt x="976325" y="8506638"/>
                  </a:lnTo>
                  <a:lnTo>
                    <a:pt x="994397" y="8506638"/>
                  </a:lnTo>
                  <a:lnTo>
                    <a:pt x="994397" y="8199285"/>
                  </a:lnTo>
                  <a:close/>
                </a:path>
                <a:path w="3272790" h="10287635">
                  <a:moveTo>
                    <a:pt x="1319847" y="10160965"/>
                  </a:moveTo>
                  <a:lnTo>
                    <a:pt x="1301762" y="10160965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65"/>
                  </a:lnTo>
                  <a:close/>
                </a:path>
                <a:path w="3272790" h="10287635">
                  <a:moveTo>
                    <a:pt x="1319847" y="8850160"/>
                  </a:moveTo>
                  <a:lnTo>
                    <a:pt x="1301762" y="8850160"/>
                  </a:lnTo>
                  <a:lnTo>
                    <a:pt x="1301762" y="9157525"/>
                  </a:lnTo>
                  <a:lnTo>
                    <a:pt x="1319847" y="9157525"/>
                  </a:lnTo>
                  <a:lnTo>
                    <a:pt x="1319847" y="8850160"/>
                  </a:lnTo>
                  <a:close/>
                </a:path>
                <a:path w="3272790" h="10287635">
                  <a:moveTo>
                    <a:pt x="1319847" y="8524723"/>
                  </a:moveTo>
                  <a:lnTo>
                    <a:pt x="1301762" y="8524723"/>
                  </a:lnTo>
                  <a:lnTo>
                    <a:pt x="1301762" y="8832075"/>
                  </a:lnTo>
                  <a:lnTo>
                    <a:pt x="1319847" y="8832075"/>
                  </a:lnTo>
                  <a:lnTo>
                    <a:pt x="1319847" y="8524723"/>
                  </a:lnTo>
                  <a:close/>
                </a:path>
                <a:path w="3272790" h="10287635">
                  <a:moveTo>
                    <a:pt x="1319847" y="8199285"/>
                  </a:moveTo>
                  <a:lnTo>
                    <a:pt x="1301762" y="8199285"/>
                  </a:lnTo>
                  <a:lnTo>
                    <a:pt x="1301762" y="8506638"/>
                  </a:lnTo>
                  <a:lnTo>
                    <a:pt x="1319847" y="8506638"/>
                  </a:lnTo>
                  <a:lnTo>
                    <a:pt x="1319847" y="8199285"/>
                  </a:lnTo>
                  <a:close/>
                </a:path>
                <a:path w="3272790" h="10287635">
                  <a:moveTo>
                    <a:pt x="1636242" y="9817443"/>
                  </a:move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87" y="9501035"/>
                  </a:lnTo>
                  <a:lnTo>
                    <a:pt x="650887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3272790" h="10287635">
                  <a:moveTo>
                    <a:pt x="1636242" y="9157830"/>
                  </a:moveTo>
                  <a:lnTo>
                    <a:pt x="1301762" y="9157830"/>
                  </a:lnTo>
                  <a:lnTo>
                    <a:pt x="1301762" y="9175610"/>
                  </a:lnTo>
                  <a:lnTo>
                    <a:pt x="1301762" y="9482950"/>
                  </a:lnTo>
                  <a:lnTo>
                    <a:pt x="994397" y="9482950"/>
                  </a:lnTo>
                  <a:lnTo>
                    <a:pt x="994397" y="9175610"/>
                  </a:lnTo>
                  <a:lnTo>
                    <a:pt x="1301762" y="9175610"/>
                  </a:lnTo>
                  <a:lnTo>
                    <a:pt x="1301762" y="9157830"/>
                  </a:lnTo>
                  <a:lnTo>
                    <a:pt x="976325" y="9157830"/>
                  </a:lnTo>
                  <a:lnTo>
                    <a:pt x="976325" y="9175610"/>
                  </a:lnTo>
                  <a:lnTo>
                    <a:pt x="976325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25" y="9175610"/>
                  </a:lnTo>
                  <a:lnTo>
                    <a:pt x="976325" y="9157830"/>
                  </a:lnTo>
                  <a:lnTo>
                    <a:pt x="650887" y="9157830"/>
                  </a:lnTo>
                  <a:lnTo>
                    <a:pt x="650887" y="9175610"/>
                  </a:lnTo>
                  <a:lnTo>
                    <a:pt x="650887" y="9482950"/>
                  </a:lnTo>
                  <a:lnTo>
                    <a:pt x="343522" y="9482950"/>
                  </a:lnTo>
                  <a:lnTo>
                    <a:pt x="343522" y="9175610"/>
                  </a:lnTo>
                  <a:lnTo>
                    <a:pt x="650887" y="9175610"/>
                  </a:lnTo>
                  <a:lnTo>
                    <a:pt x="650887" y="9157830"/>
                  </a:lnTo>
                  <a:lnTo>
                    <a:pt x="325437" y="9157830"/>
                  </a:lnTo>
                  <a:lnTo>
                    <a:pt x="325437" y="9175610"/>
                  </a:lnTo>
                  <a:lnTo>
                    <a:pt x="325437" y="9482950"/>
                  </a:lnTo>
                  <a:lnTo>
                    <a:pt x="18084" y="9482950"/>
                  </a:lnTo>
                  <a:lnTo>
                    <a:pt x="18084" y="9175610"/>
                  </a:lnTo>
                  <a:lnTo>
                    <a:pt x="325437" y="9175610"/>
                  </a:lnTo>
                  <a:lnTo>
                    <a:pt x="325437" y="9157830"/>
                  </a:lnTo>
                  <a:lnTo>
                    <a:pt x="0" y="9157830"/>
                  </a:lnTo>
                  <a:lnTo>
                    <a:pt x="0" y="9175610"/>
                  </a:lnTo>
                  <a:lnTo>
                    <a:pt x="0" y="9482950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482950"/>
                  </a:lnTo>
                  <a:lnTo>
                    <a:pt x="1319847" y="9482950"/>
                  </a:lnTo>
                  <a:lnTo>
                    <a:pt x="1319847" y="9175610"/>
                  </a:lnTo>
                  <a:lnTo>
                    <a:pt x="1636242" y="9175610"/>
                  </a:lnTo>
                  <a:lnTo>
                    <a:pt x="1636242" y="9157830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3272790" h="10287635">
                  <a:moveTo>
                    <a:pt x="3193719" y="1636229"/>
                  </a:moveTo>
                  <a:lnTo>
                    <a:pt x="2956090" y="1636229"/>
                  </a:lnTo>
                  <a:lnTo>
                    <a:pt x="2956090" y="1319834"/>
                  </a:lnTo>
                  <a:lnTo>
                    <a:pt x="2938005" y="1319834"/>
                  </a:lnTo>
                  <a:lnTo>
                    <a:pt x="2938005" y="1636229"/>
                  </a:lnTo>
                  <a:lnTo>
                    <a:pt x="2630640" y="1636229"/>
                  </a:lnTo>
                  <a:lnTo>
                    <a:pt x="2630640" y="1319834"/>
                  </a:lnTo>
                  <a:lnTo>
                    <a:pt x="2612567" y="1319834"/>
                  </a:lnTo>
                  <a:lnTo>
                    <a:pt x="2612567" y="1636229"/>
                  </a:lnTo>
                  <a:lnTo>
                    <a:pt x="2305202" y="1636229"/>
                  </a:lnTo>
                  <a:lnTo>
                    <a:pt x="2305202" y="1319834"/>
                  </a:lnTo>
                  <a:lnTo>
                    <a:pt x="2287117" y="1319834"/>
                  </a:lnTo>
                  <a:lnTo>
                    <a:pt x="2287117" y="1636229"/>
                  </a:lnTo>
                  <a:lnTo>
                    <a:pt x="1979764" y="1636229"/>
                  </a:lnTo>
                  <a:lnTo>
                    <a:pt x="1979764" y="1319834"/>
                  </a:lnTo>
                  <a:lnTo>
                    <a:pt x="1961680" y="1319834"/>
                  </a:lnTo>
                  <a:lnTo>
                    <a:pt x="1961680" y="1636229"/>
                  </a:lnTo>
                  <a:lnTo>
                    <a:pt x="1645285" y="1636229"/>
                  </a:lnTo>
                  <a:lnTo>
                    <a:pt x="1645285" y="1645119"/>
                  </a:lnTo>
                  <a:lnTo>
                    <a:pt x="1636242" y="1645119"/>
                  </a:lnTo>
                  <a:lnTo>
                    <a:pt x="1636242" y="1654009"/>
                  </a:lnTo>
                  <a:lnTo>
                    <a:pt x="1636242" y="1961349"/>
                  </a:lnTo>
                  <a:lnTo>
                    <a:pt x="1654327" y="1961349"/>
                  </a:lnTo>
                  <a:lnTo>
                    <a:pt x="1654327" y="1654009"/>
                  </a:lnTo>
                  <a:lnTo>
                    <a:pt x="3193719" y="1654009"/>
                  </a:lnTo>
                  <a:lnTo>
                    <a:pt x="3193719" y="1645119"/>
                  </a:lnTo>
                  <a:lnTo>
                    <a:pt x="3193719" y="163622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635760"/>
                  </a:lnTo>
                  <a:lnTo>
                    <a:pt x="1654327" y="1635760"/>
                  </a:lnTo>
                  <a:lnTo>
                    <a:pt x="1654327" y="1319530"/>
                  </a:lnTo>
                  <a:lnTo>
                    <a:pt x="3194608" y="1319530"/>
                  </a:lnTo>
                  <a:lnTo>
                    <a:pt x="3194608" y="1301750"/>
                  </a:lnTo>
                  <a:lnTo>
                    <a:pt x="2956090" y="1301750"/>
                  </a:lnTo>
                  <a:lnTo>
                    <a:pt x="2956090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2938005" y="976630"/>
                  </a:lnTo>
                  <a:lnTo>
                    <a:pt x="2938005" y="994410"/>
                  </a:lnTo>
                  <a:lnTo>
                    <a:pt x="2938005" y="1301750"/>
                  </a:lnTo>
                  <a:lnTo>
                    <a:pt x="2630640" y="1301750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976630"/>
                  </a:lnTo>
                  <a:lnTo>
                    <a:pt x="2612567" y="976630"/>
                  </a:lnTo>
                  <a:lnTo>
                    <a:pt x="2612567" y="994410"/>
                  </a:lnTo>
                  <a:lnTo>
                    <a:pt x="2612567" y="1301750"/>
                  </a:lnTo>
                  <a:lnTo>
                    <a:pt x="2305202" y="130175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976630"/>
                  </a:lnTo>
                  <a:lnTo>
                    <a:pt x="2287117" y="976630"/>
                  </a:lnTo>
                  <a:lnTo>
                    <a:pt x="2287117" y="994410"/>
                  </a:lnTo>
                  <a:lnTo>
                    <a:pt x="2287117" y="1301750"/>
                  </a:lnTo>
                  <a:lnTo>
                    <a:pt x="1979764" y="1301750"/>
                  </a:lnTo>
                  <a:lnTo>
                    <a:pt x="1979764" y="994410"/>
                  </a:lnTo>
                  <a:lnTo>
                    <a:pt x="2287117" y="994410"/>
                  </a:lnTo>
                  <a:lnTo>
                    <a:pt x="2287117" y="976630"/>
                  </a:lnTo>
                  <a:lnTo>
                    <a:pt x="1961680" y="976630"/>
                  </a:lnTo>
                  <a:lnTo>
                    <a:pt x="1961680" y="994410"/>
                  </a:lnTo>
                  <a:lnTo>
                    <a:pt x="1961680" y="1301750"/>
                  </a:lnTo>
                  <a:lnTo>
                    <a:pt x="1654327" y="130175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90" y="976312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08715" y="1654021"/>
              <a:ext cx="1557655" cy="4890770"/>
            </a:xfrm>
            <a:custGeom>
              <a:avLst/>
              <a:gdLst/>
              <a:ahLst/>
              <a:cxnLst/>
              <a:rect l="l" t="t" r="r" b="b"/>
              <a:pathLst>
                <a:path w="1557654" h="4890770">
                  <a:moveTo>
                    <a:pt x="343522" y="1961984"/>
                  </a:moveTo>
                  <a:lnTo>
                    <a:pt x="325437" y="1961984"/>
                  </a:lnTo>
                  <a:lnTo>
                    <a:pt x="325437" y="2269350"/>
                  </a:lnTo>
                  <a:lnTo>
                    <a:pt x="343522" y="2269350"/>
                  </a:lnTo>
                  <a:lnTo>
                    <a:pt x="343522" y="1961984"/>
                  </a:lnTo>
                  <a:close/>
                </a:path>
                <a:path w="1557654" h="4890770">
                  <a:moveTo>
                    <a:pt x="343522" y="325742"/>
                  </a:moveTo>
                  <a:lnTo>
                    <a:pt x="325437" y="325742"/>
                  </a:lnTo>
                  <a:lnTo>
                    <a:pt x="325437" y="633107"/>
                  </a:lnTo>
                  <a:lnTo>
                    <a:pt x="343522" y="633107"/>
                  </a:lnTo>
                  <a:lnTo>
                    <a:pt x="343522" y="325742"/>
                  </a:lnTo>
                  <a:close/>
                </a:path>
                <a:path w="1557654" h="4890770">
                  <a:moveTo>
                    <a:pt x="668959" y="1961984"/>
                  </a:moveTo>
                  <a:lnTo>
                    <a:pt x="650875" y="1961984"/>
                  </a:lnTo>
                  <a:lnTo>
                    <a:pt x="650875" y="2269350"/>
                  </a:lnTo>
                  <a:lnTo>
                    <a:pt x="668959" y="2269350"/>
                  </a:lnTo>
                  <a:lnTo>
                    <a:pt x="668959" y="1961984"/>
                  </a:lnTo>
                  <a:close/>
                </a:path>
                <a:path w="1557654" h="4890770">
                  <a:moveTo>
                    <a:pt x="668959" y="325742"/>
                  </a:moveTo>
                  <a:lnTo>
                    <a:pt x="650875" y="325742"/>
                  </a:lnTo>
                  <a:lnTo>
                    <a:pt x="650875" y="633107"/>
                  </a:lnTo>
                  <a:lnTo>
                    <a:pt x="668959" y="633107"/>
                  </a:lnTo>
                  <a:lnTo>
                    <a:pt x="668959" y="325742"/>
                  </a:lnTo>
                  <a:close/>
                </a:path>
                <a:path w="1557654" h="4890770">
                  <a:moveTo>
                    <a:pt x="994397" y="1961984"/>
                  </a:moveTo>
                  <a:lnTo>
                    <a:pt x="976325" y="1961984"/>
                  </a:lnTo>
                  <a:lnTo>
                    <a:pt x="976325" y="2269350"/>
                  </a:lnTo>
                  <a:lnTo>
                    <a:pt x="994397" y="2269350"/>
                  </a:lnTo>
                  <a:lnTo>
                    <a:pt x="994397" y="1961984"/>
                  </a:lnTo>
                  <a:close/>
                </a:path>
                <a:path w="1557654" h="4890770">
                  <a:moveTo>
                    <a:pt x="994397" y="325742"/>
                  </a:moveTo>
                  <a:lnTo>
                    <a:pt x="976325" y="325742"/>
                  </a:lnTo>
                  <a:lnTo>
                    <a:pt x="976325" y="633107"/>
                  </a:lnTo>
                  <a:lnTo>
                    <a:pt x="994397" y="633107"/>
                  </a:lnTo>
                  <a:lnTo>
                    <a:pt x="994397" y="325742"/>
                  </a:lnTo>
                  <a:close/>
                </a:path>
                <a:path w="1557654" h="4890770">
                  <a:moveTo>
                    <a:pt x="1319847" y="1961984"/>
                  </a:moveTo>
                  <a:lnTo>
                    <a:pt x="1301762" y="1961984"/>
                  </a:lnTo>
                  <a:lnTo>
                    <a:pt x="1301762" y="2269350"/>
                  </a:lnTo>
                  <a:lnTo>
                    <a:pt x="1319847" y="2269350"/>
                  </a:lnTo>
                  <a:lnTo>
                    <a:pt x="1319847" y="1961984"/>
                  </a:lnTo>
                  <a:close/>
                </a:path>
                <a:path w="1557654" h="4890770">
                  <a:moveTo>
                    <a:pt x="1319847" y="325742"/>
                  </a:moveTo>
                  <a:lnTo>
                    <a:pt x="1301762" y="325742"/>
                  </a:lnTo>
                  <a:lnTo>
                    <a:pt x="1301762" y="633107"/>
                  </a:lnTo>
                  <a:lnTo>
                    <a:pt x="1319847" y="633107"/>
                  </a:lnTo>
                  <a:lnTo>
                    <a:pt x="1319847" y="325742"/>
                  </a:lnTo>
                  <a:close/>
                </a:path>
                <a:path w="1557654" h="4890770">
                  <a:moveTo>
                    <a:pt x="1557477" y="3254705"/>
                  </a:moveTo>
                  <a:lnTo>
                    <a:pt x="1319847" y="3254705"/>
                  </a:lnTo>
                  <a:lnTo>
                    <a:pt x="1319847" y="2938310"/>
                  </a:lnTo>
                  <a:lnTo>
                    <a:pt x="1301762" y="2938310"/>
                  </a:lnTo>
                  <a:lnTo>
                    <a:pt x="1301762" y="3254705"/>
                  </a:lnTo>
                  <a:lnTo>
                    <a:pt x="994397" y="3254705"/>
                  </a:lnTo>
                  <a:lnTo>
                    <a:pt x="994397" y="2938310"/>
                  </a:lnTo>
                  <a:lnTo>
                    <a:pt x="976325" y="2938310"/>
                  </a:lnTo>
                  <a:lnTo>
                    <a:pt x="976325" y="3254705"/>
                  </a:lnTo>
                  <a:lnTo>
                    <a:pt x="668959" y="3254705"/>
                  </a:lnTo>
                  <a:lnTo>
                    <a:pt x="668959" y="2938310"/>
                  </a:lnTo>
                  <a:lnTo>
                    <a:pt x="650875" y="2938310"/>
                  </a:lnTo>
                  <a:lnTo>
                    <a:pt x="650875" y="3254705"/>
                  </a:lnTo>
                  <a:lnTo>
                    <a:pt x="343522" y="3254705"/>
                  </a:lnTo>
                  <a:lnTo>
                    <a:pt x="343522" y="2938310"/>
                  </a:lnTo>
                  <a:lnTo>
                    <a:pt x="325437" y="2938310"/>
                  </a:lnTo>
                  <a:lnTo>
                    <a:pt x="325437" y="3254705"/>
                  </a:lnTo>
                  <a:lnTo>
                    <a:pt x="9042" y="3254705"/>
                  </a:lnTo>
                  <a:lnTo>
                    <a:pt x="9042" y="3263595"/>
                  </a:lnTo>
                  <a:lnTo>
                    <a:pt x="0" y="3263595"/>
                  </a:lnTo>
                  <a:lnTo>
                    <a:pt x="0" y="3272485"/>
                  </a:lnTo>
                  <a:lnTo>
                    <a:pt x="0" y="3579825"/>
                  </a:lnTo>
                  <a:lnTo>
                    <a:pt x="0" y="4890465"/>
                  </a:lnTo>
                  <a:lnTo>
                    <a:pt x="18084" y="4890465"/>
                  </a:lnTo>
                  <a:lnTo>
                    <a:pt x="18084" y="4574235"/>
                  </a:lnTo>
                  <a:lnTo>
                    <a:pt x="1557477" y="4574235"/>
                  </a:lnTo>
                  <a:lnTo>
                    <a:pt x="1557477" y="4556455"/>
                  </a:lnTo>
                  <a:lnTo>
                    <a:pt x="18084" y="4556455"/>
                  </a:lnTo>
                  <a:lnTo>
                    <a:pt x="18084" y="4249115"/>
                  </a:lnTo>
                  <a:lnTo>
                    <a:pt x="1557477" y="4249115"/>
                  </a:lnTo>
                  <a:lnTo>
                    <a:pt x="1557477" y="4231335"/>
                  </a:lnTo>
                  <a:lnTo>
                    <a:pt x="18084" y="4231335"/>
                  </a:lnTo>
                  <a:lnTo>
                    <a:pt x="18084" y="3923995"/>
                  </a:lnTo>
                  <a:lnTo>
                    <a:pt x="1557477" y="3923995"/>
                  </a:lnTo>
                  <a:lnTo>
                    <a:pt x="1557477" y="3906215"/>
                  </a:lnTo>
                  <a:lnTo>
                    <a:pt x="18084" y="3906215"/>
                  </a:lnTo>
                  <a:lnTo>
                    <a:pt x="18084" y="3597605"/>
                  </a:lnTo>
                  <a:lnTo>
                    <a:pt x="1557477" y="3597605"/>
                  </a:lnTo>
                  <a:lnTo>
                    <a:pt x="1557477" y="3579825"/>
                  </a:lnTo>
                  <a:lnTo>
                    <a:pt x="18084" y="3579825"/>
                  </a:lnTo>
                  <a:lnTo>
                    <a:pt x="18084" y="3272485"/>
                  </a:lnTo>
                  <a:lnTo>
                    <a:pt x="1557477" y="3272485"/>
                  </a:lnTo>
                  <a:lnTo>
                    <a:pt x="1557477" y="3263595"/>
                  </a:lnTo>
                  <a:lnTo>
                    <a:pt x="1557477" y="3254705"/>
                  </a:lnTo>
                  <a:close/>
                </a:path>
                <a:path w="1557654" h="4890770">
                  <a:moveTo>
                    <a:pt x="1557477" y="1618462"/>
                  </a:moveTo>
                  <a:lnTo>
                    <a:pt x="1319847" y="1618462"/>
                  </a:lnTo>
                  <a:lnTo>
                    <a:pt x="1319847" y="1302067"/>
                  </a:lnTo>
                  <a:lnTo>
                    <a:pt x="1301762" y="1302067"/>
                  </a:lnTo>
                  <a:lnTo>
                    <a:pt x="1301762" y="1618462"/>
                  </a:lnTo>
                  <a:lnTo>
                    <a:pt x="994397" y="1618462"/>
                  </a:lnTo>
                  <a:lnTo>
                    <a:pt x="994397" y="1302067"/>
                  </a:lnTo>
                  <a:lnTo>
                    <a:pt x="976325" y="1302067"/>
                  </a:lnTo>
                  <a:lnTo>
                    <a:pt x="976325" y="1618462"/>
                  </a:lnTo>
                  <a:lnTo>
                    <a:pt x="668959" y="1618462"/>
                  </a:lnTo>
                  <a:lnTo>
                    <a:pt x="668959" y="1302067"/>
                  </a:lnTo>
                  <a:lnTo>
                    <a:pt x="650875" y="1302067"/>
                  </a:lnTo>
                  <a:lnTo>
                    <a:pt x="650875" y="1618462"/>
                  </a:lnTo>
                  <a:lnTo>
                    <a:pt x="343522" y="1618462"/>
                  </a:lnTo>
                  <a:lnTo>
                    <a:pt x="343522" y="1302067"/>
                  </a:lnTo>
                  <a:lnTo>
                    <a:pt x="325437" y="1302067"/>
                  </a:lnTo>
                  <a:lnTo>
                    <a:pt x="325437" y="1618462"/>
                  </a:lnTo>
                  <a:lnTo>
                    <a:pt x="9042" y="1618462"/>
                  </a:lnTo>
                  <a:lnTo>
                    <a:pt x="9042" y="1627352"/>
                  </a:lnTo>
                  <a:lnTo>
                    <a:pt x="0" y="1627352"/>
                  </a:lnTo>
                  <a:lnTo>
                    <a:pt x="0" y="1636242"/>
                  </a:lnTo>
                  <a:lnTo>
                    <a:pt x="0" y="1943582"/>
                  </a:lnTo>
                  <a:lnTo>
                    <a:pt x="0" y="3254222"/>
                  </a:lnTo>
                  <a:lnTo>
                    <a:pt x="18084" y="3254222"/>
                  </a:lnTo>
                  <a:lnTo>
                    <a:pt x="18084" y="2937992"/>
                  </a:lnTo>
                  <a:lnTo>
                    <a:pt x="1557477" y="2937992"/>
                  </a:lnTo>
                  <a:lnTo>
                    <a:pt x="1557477" y="2920212"/>
                  </a:lnTo>
                  <a:lnTo>
                    <a:pt x="1319847" y="2920212"/>
                  </a:lnTo>
                  <a:lnTo>
                    <a:pt x="1319847" y="2612872"/>
                  </a:lnTo>
                  <a:lnTo>
                    <a:pt x="1557477" y="2612872"/>
                  </a:lnTo>
                  <a:lnTo>
                    <a:pt x="1557477" y="2595092"/>
                  </a:lnTo>
                  <a:lnTo>
                    <a:pt x="1301762" y="2595092"/>
                  </a:lnTo>
                  <a:lnTo>
                    <a:pt x="1301762" y="2612872"/>
                  </a:lnTo>
                  <a:lnTo>
                    <a:pt x="1301762" y="2920212"/>
                  </a:lnTo>
                  <a:lnTo>
                    <a:pt x="994397" y="2920212"/>
                  </a:lnTo>
                  <a:lnTo>
                    <a:pt x="994397" y="2612872"/>
                  </a:lnTo>
                  <a:lnTo>
                    <a:pt x="1301762" y="2612872"/>
                  </a:lnTo>
                  <a:lnTo>
                    <a:pt x="1301762" y="2595092"/>
                  </a:lnTo>
                  <a:lnTo>
                    <a:pt x="976325" y="2595092"/>
                  </a:lnTo>
                  <a:lnTo>
                    <a:pt x="976325" y="2612872"/>
                  </a:lnTo>
                  <a:lnTo>
                    <a:pt x="976325" y="2920212"/>
                  </a:lnTo>
                  <a:lnTo>
                    <a:pt x="668959" y="2920212"/>
                  </a:lnTo>
                  <a:lnTo>
                    <a:pt x="668959" y="2612872"/>
                  </a:lnTo>
                  <a:lnTo>
                    <a:pt x="976325" y="2612872"/>
                  </a:lnTo>
                  <a:lnTo>
                    <a:pt x="976325" y="2595092"/>
                  </a:lnTo>
                  <a:lnTo>
                    <a:pt x="650875" y="2595092"/>
                  </a:lnTo>
                  <a:lnTo>
                    <a:pt x="650875" y="2612872"/>
                  </a:lnTo>
                  <a:lnTo>
                    <a:pt x="650875" y="2920212"/>
                  </a:lnTo>
                  <a:lnTo>
                    <a:pt x="343522" y="2920212"/>
                  </a:lnTo>
                  <a:lnTo>
                    <a:pt x="343522" y="2612872"/>
                  </a:lnTo>
                  <a:lnTo>
                    <a:pt x="650875" y="2612872"/>
                  </a:lnTo>
                  <a:lnTo>
                    <a:pt x="650875" y="2595092"/>
                  </a:lnTo>
                  <a:lnTo>
                    <a:pt x="325437" y="2595092"/>
                  </a:lnTo>
                  <a:lnTo>
                    <a:pt x="325437" y="2612872"/>
                  </a:lnTo>
                  <a:lnTo>
                    <a:pt x="325437" y="2920212"/>
                  </a:lnTo>
                  <a:lnTo>
                    <a:pt x="18084" y="2920212"/>
                  </a:lnTo>
                  <a:lnTo>
                    <a:pt x="18084" y="2612872"/>
                  </a:lnTo>
                  <a:lnTo>
                    <a:pt x="325437" y="2612872"/>
                  </a:lnTo>
                  <a:lnTo>
                    <a:pt x="325437" y="2595092"/>
                  </a:lnTo>
                  <a:lnTo>
                    <a:pt x="18084" y="2595092"/>
                  </a:lnTo>
                  <a:lnTo>
                    <a:pt x="18084" y="2287752"/>
                  </a:lnTo>
                  <a:lnTo>
                    <a:pt x="325437" y="2287752"/>
                  </a:lnTo>
                  <a:lnTo>
                    <a:pt x="325437" y="2594787"/>
                  </a:lnTo>
                  <a:lnTo>
                    <a:pt x="343522" y="2594787"/>
                  </a:lnTo>
                  <a:lnTo>
                    <a:pt x="343522" y="2287752"/>
                  </a:lnTo>
                  <a:lnTo>
                    <a:pt x="650875" y="2287752"/>
                  </a:lnTo>
                  <a:lnTo>
                    <a:pt x="650875" y="2594787"/>
                  </a:lnTo>
                  <a:lnTo>
                    <a:pt x="668959" y="2594787"/>
                  </a:lnTo>
                  <a:lnTo>
                    <a:pt x="668959" y="2287752"/>
                  </a:lnTo>
                  <a:lnTo>
                    <a:pt x="976325" y="2287752"/>
                  </a:lnTo>
                  <a:lnTo>
                    <a:pt x="976325" y="2594787"/>
                  </a:lnTo>
                  <a:lnTo>
                    <a:pt x="994397" y="2594787"/>
                  </a:lnTo>
                  <a:lnTo>
                    <a:pt x="994397" y="2287752"/>
                  </a:lnTo>
                  <a:lnTo>
                    <a:pt x="1301762" y="2287752"/>
                  </a:lnTo>
                  <a:lnTo>
                    <a:pt x="1301762" y="2594787"/>
                  </a:lnTo>
                  <a:lnTo>
                    <a:pt x="1319847" y="2594787"/>
                  </a:lnTo>
                  <a:lnTo>
                    <a:pt x="1319847" y="2287752"/>
                  </a:lnTo>
                  <a:lnTo>
                    <a:pt x="1557477" y="2287752"/>
                  </a:lnTo>
                  <a:lnTo>
                    <a:pt x="1557477" y="2269972"/>
                  </a:lnTo>
                  <a:lnTo>
                    <a:pt x="18084" y="2269972"/>
                  </a:lnTo>
                  <a:lnTo>
                    <a:pt x="18084" y="1961362"/>
                  </a:lnTo>
                  <a:lnTo>
                    <a:pt x="1557477" y="1961362"/>
                  </a:lnTo>
                  <a:lnTo>
                    <a:pt x="1557477" y="1943582"/>
                  </a:lnTo>
                  <a:lnTo>
                    <a:pt x="1319847" y="1943582"/>
                  </a:lnTo>
                  <a:lnTo>
                    <a:pt x="1319847" y="1636547"/>
                  </a:lnTo>
                  <a:lnTo>
                    <a:pt x="1301762" y="1636547"/>
                  </a:lnTo>
                  <a:lnTo>
                    <a:pt x="1301762" y="1943582"/>
                  </a:lnTo>
                  <a:lnTo>
                    <a:pt x="994397" y="1943582"/>
                  </a:lnTo>
                  <a:lnTo>
                    <a:pt x="994397" y="1636547"/>
                  </a:lnTo>
                  <a:lnTo>
                    <a:pt x="976325" y="1636547"/>
                  </a:lnTo>
                  <a:lnTo>
                    <a:pt x="976325" y="1943582"/>
                  </a:lnTo>
                  <a:lnTo>
                    <a:pt x="668959" y="1943582"/>
                  </a:lnTo>
                  <a:lnTo>
                    <a:pt x="668959" y="1636547"/>
                  </a:lnTo>
                  <a:lnTo>
                    <a:pt x="650875" y="1636547"/>
                  </a:lnTo>
                  <a:lnTo>
                    <a:pt x="650875" y="1943582"/>
                  </a:lnTo>
                  <a:lnTo>
                    <a:pt x="343522" y="1943582"/>
                  </a:lnTo>
                  <a:lnTo>
                    <a:pt x="343522" y="1636547"/>
                  </a:lnTo>
                  <a:lnTo>
                    <a:pt x="325437" y="1636547"/>
                  </a:lnTo>
                  <a:lnTo>
                    <a:pt x="325437" y="1943582"/>
                  </a:lnTo>
                  <a:lnTo>
                    <a:pt x="18084" y="1943582"/>
                  </a:lnTo>
                  <a:lnTo>
                    <a:pt x="18084" y="1636242"/>
                  </a:lnTo>
                  <a:lnTo>
                    <a:pt x="1557477" y="1636242"/>
                  </a:lnTo>
                  <a:lnTo>
                    <a:pt x="1557477" y="1627352"/>
                  </a:lnTo>
                  <a:lnTo>
                    <a:pt x="1557477" y="1618462"/>
                  </a:lnTo>
                  <a:close/>
                </a:path>
                <a:path w="1557654" h="4890770">
                  <a:moveTo>
                    <a:pt x="1557477" y="307340"/>
                  </a:moveTo>
                  <a:lnTo>
                    <a:pt x="1319847" y="307340"/>
                  </a:lnTo>
                  <a:lnTo>
                    <a:pt x="1319847" y="304"/>
                  </a:lnTo>
                  <a:lnTo>
                    <a:pt x="1301762" y="304"/>
                  </a:lnTo>
                  <a:lnTo>
                    <a:pt x="1301762" y="307340"/>
                  </a:lnTo>
                  <a:lnTo>
                    <a:pt x="994397" y="307340"/>
                  </a:lnTo>
                  <a:lnTo>
                    <a:pt x="994397" y="304"/>
                  </a:lnTo>
                  <a:lnTo>
                    <a:pt x="976325" y="304"/>
                  </a:lnTo>
                  <a:lnTo>
                    <a:pt x="976325" y="307340"/>
                  </a:lnTo>
                  <a:lnTo>
                    <a:pt x="668959" y="307340"/>
                  </a:lnTo>
                  <a:lnTo>
                    <a:pt x="668959" y="304"/>
                  </a:lnTo>
                  <a:lnTo>
                    <a:pt x="650875" y="304"/>
                  </a:lnTo>
                  <a:lnTo>
                    <a:pt x="650875" y="307340"/>
                  </a:lnTo>
                  <a:lnTo>
                    <a:pt x="343522" y="307340"/>
                  </a:lnTo>
                  <a:lnTo>
                    <a:pt x="343522" y="304"/>
                  </a:lnTo>
                  <a:lnTo>
                    <a:pt x="325437" y="304"/>
                  </a:lnTo>
                  <a:lnTo>
                    <a:pt x="325437" y="307340"/>
                  </a:lnTo>
                  <a:lnTo>
                    <a:pt x="18084" y="307340"/>
                  </a:lnTo>
                  <a:lnTo>
                    <a:pt x="18084" y="0"/>
                  </a:lnTo>
                  <a:lnTo>
                    <a:pt x="0" y="0"/>
                  </a:lnTo>
                  <a:lnTo>
                    <a:pt x="0" y="1617980"/>
                  </a:lnTo>
                  <a:lnTo>
                    <a:pt x="18084" y="1617980"/>
                  </a:lnTo>
                  <a:lnTo>
                    <a:pt x="18084" y="1301750"/>
                  </a:lnTo>
                  <a:lnTo>
                    <a:pt x="1557477" y="1301750"/>
                  </a:lnTo>
                  <a:lnTo>
                    <a:pt x="1557477" y="1283970"/>
                  </a:lnTo>
                  <a:lnTo>
                    <a:pt x="1319847" y="1283970"/>
                  </a:lnTo>
                  <a:lnTo>
                    <a:pt x="1319847" y="976630"/>
                  </a:lnTo>
                  <a:lnTo>
                    <a:pt x="1557477" y="976630"/>
                  </a:lnTo>
                  <a:lnTo>
                    <a:pt x="1557477" y="958850"/>
                  </a:lnTo>
                  <a:lnTo>
                    <a:pt x="1301762" y="958850"/>
                  </a:lnTo>
                  <a:lnTo>
                    <a:pt x="1301762" y="976630"/>
                  </a:lnTo>
                  <a:lnTo>
                    <a:pt x="1301762" y="1283970"/>
                  </a:lnTo>
                  <a:lnTo>
                    <a:pt x="994397" y="1283970"/>
                  </a:lnTo>
                  <a:lnTo>
                    <a:pt x="994397" y="976630"/>
                  </a:lnTo>
                  <a:lnTo>
                    <a:pt x="1301762" y="976630"/>
                  </a:lnTo>
                  <a:lnTo>
                    <a:pt x="1301762" y="958850"/>
                  </a:lnTo>
                  <a:lnTo>
                    <a:pt x="976325" y="958850"/>
                  </a:lnTo>
                  <a:lnTo>
                    <a:pt x="976325" y="976630"/>
                  </a:lnTo>
                  <a:lnTo>
                    <a:pt x="976325" y="1283970"/>
                  </a:lnTo>
                  <a:lnTo>
                    <a:pt x="668959" y="1283970"/>
                  </a:lnTo>
                  <a:lnTo>
                    <a:pt x="668959" y="976630"/>
                  </a:lnTo>
                  <a:lnTo>
                    <a:pt x="976325" y="976630"/>
                  </a:lnTo>
                  <a:lnTo>
                    <a:pt x="976325" y="958850"/>
                  </a:lnTo>
                  <a:lnTo>
                    <a:pt x="650875" y="958850"/>
                  </a:lnTo>
                  <a:lnTo>
                    <a:pt x="650875" y="976630"/>
                  </a:lnTo>
                  <a:lnTo>
                    <a:pt x="650875" y="1283970"/>
                  </a:lnTo>
                  <a:lnTo>
                    <a:pt x="343522" y="1283970"/>
                  </a:lnTo>
                  <a:lnTo>
                    <a:pt x="343522" y="976630"/>
                  </a:lnTo>
                  <a:lnTo>
                    <a:pt x="650875" y="976630"/>
                  </a:lnTo>
                  <a:lnTo>
                    <a:pt x="650875" y="958850"/>
                  </a:lnTo>
                  <a:lnTo>
                    <a:pt x="325437" y="958850"/>
                  </a:lnTo>
                  <a:lnTo>
                    <a:pt x="325437" y="976630"/>
                  </a:lnTo>
                  <a:lnTo>
                    <a:pt x="325437" y="1283970"/>
                  </a:lnTo>
                  <a:lnTo>
                    <a:pt x="18084" y="1283970"/>
                  </a:lnTo>
                  <a:lnTo>
                    <a:pt x="18084" y="976630"/>
                  </a:lnTo>
                  <a:lnTo>
                    <a:pt x="325437" y="976630"/>
                  </a:lnTo>
                  <a:lnTo>
                    <a:pt x="325437" y="958850"/>
                  </a:lnTo>
                  <a:lnTo>
                    <a:pt x="18084" y="958850"/>
                  </a:lnTo>
                  <a:lnTo>
                    <a:pt x="18084" y="651510"/>
                  </a:lnTo>
                  <a:lnTo>
                    <a:pt x="325437" y="651510"/>
                  </a:lnTo>
                  <a:lnTo>
                    <a:pt x="325437" y="958545"/>
                  </a:lnTo>
                  <a:lnTo>
                    <a:pt x="343522" y="958545"/>
                  </a:lnTo>
                  <a:lnTo>
                    <a:pt x="343522" y="651510"/>
                  </a:lnTo>
                  <a:lnTo>
                    <a:pt x="650875" y="651510"/>
                  </a:lnTo>
                  <a:lnTo>
                    <a:pt x="650875" y="958545"/>
                  </a:lnTo>
                  <a:lnTo>
                    <a:pt x="668959" y="958545"/>
                  </a:lnTo>
                  <a:lnTo>
                    <a:pt x="668959" y="651510"/>
                  </a:lnTo>
                  <a:lnTo>
                    <a:pt x="976325" y="651510"/>
                  </a:lnTo>
                  <a:lnTo>
                    <a:pt x="976325" y="958545"/>
                  </a:lnTo>
                  <a:lnTo>
                    <a:pt x="994397" y="958545"/>
                  </a:lnTo>
                  <a:lnTo>
                    <a:pt x="994397" y="651510"/>
                  </a:lnTo>
                  <a:lnTo>
                    <a:pt x="1301762" y="651510"/>
                  </a:lnTo>
                  <a:lnTo>
                    <a:pt x="1301762" y="958545"/>
                  </a:lnTo>
                  <a:lnTo>
                    <a:pt x="1319847" y="958545"/>
                  </a:lnTo>
                  <a:lnTo>
                    <a:pt x="1319847" y="651510"/>
                  </a:lnTo>
                  <a:lnTo>
                    <a:pt x="1557477" y="651510"/>
                  </a:lnTo>
                  <a:lnTo>
                    <a:pt x="1557477" y="633730"/>
                  </a:lnTo>
                  <a:lnTo>
                    <a:pt x="18084" y="633730"/>
                  </a:lnTo>
                  <a:lnTo>
                    <a:pt x="18084" y="325120"/>
                  </a:lnTo>
                  <a:lnTo>
                    <a:pt x="1557477" y="325120"/>
                  </a:lnTo>
                  <a:lnTo>
                    <a:pt x="1557477" y="30734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08715" y="4926812"/>
              <a:ext cx="1636395" cy="4890770"/>
            </a:xfrm>
            <a:custGeom>
              <a:avLst/>
              <a:gdLst/>
              <a:ahLst/>
              <a:cxnLst/>
              <a:rect l="l" t="t" r="r" b="b"/>
              <a:pathLst>
                <a:path w="1636395" h="4890770">
                  <a:moveTo>
                    <a:pt x="18084" y="1301445"/>
                  </a:moveTo>
                  <a:lnTo>
                    <a:pt x="0" y="1301445"/>
                  </a:lnTo>
                  <a:lnTo>
                    <a:pt x="0" y="1617675"/>
                  </a:lnTo>
                  <a:lnTo>
                    <a:pt x="18084" y="1617675"/>
                  </a:lnTo>
                  <a:lnTo>
                    <a:pt x="18084" y="1301445"/>
                  </a:lnTo>
                  <a:close/>
                </a:path>
                <a:path w="1636395" h="4890770">
                  <a:moveTo>
                    <a:pt x="343522" y="3597922"/>
                  </a:moveTo>
                  <a:lnTo>
                    <a:pt x="325437" y="3597922"/>
                  </a:lnTo>
                  <a:lnTo>
                    <a:pt x="325437" y="3905275"/>
                  </a:lnTo>
                  <a:lnTo>
                    <a:pt x="343522" y="3905275"/>
                  </a:lnTo>
                  <a:lnTo>
                    <a:pt x="343522" y="3597922"/>
                  </a:lnTo>
                  <a:close/>
                </a:path>
                <a:path w="1636395" h="4890770">
                  <a:moveTo>
                    <a:pt x="343522" y="1961680"/>
                  </a:moveTo>
                  <a:lnTo>
                    <a:pt x="325437" y="1961680"/>
                  </a:lnTo>
                  <a:lnTo>
                    <a:pt x="325437" y="2269032"/>
                  </a:lnTo>
                  <a:lnTo>
                    <a:pt x="343522" y="2269032"/>
                  </a:lnTo>
                  <a:lnTo>
                    <a:pt x="343522" y="1961680"/>
                  </a:lnTo>
                  <a:close/>
                </a:path>
                <a:path w="1636395" h="4890770">
                  <a:moveTo>
                    <a:pt x="343522" y="976312"/>
                  </a:moveTo>
                  <a:lnTo>
                    <a:pt x="325437" y="976312"/>
                  </a:lnTo>
                  <a:lnTo>
                    <a:pt x="325437" y="1283677"/>
                  </a:lnTo>
                  <a:lnTo>
                    <a:pt x="343522" y="1283677"/>
                  </a:lnTo>
                  <a:lnTo>
                    <a:pt x="343522" y="976312"/>
                  </a:lnTo>
                  <a:close/>
                </a:path>
                <a:path w="1636395" h="4890770">
                  <a:moveTo>
                    <a:pt x="343522" y="650875"/>
                  </a:moveTo>
                  <a:lnTo>
                    <a:pt x="325437" y="650875"/>
                  </a:lnTo>
                  <a:lnTo>
                    <a:pt x="325437" y="958240"/>
                  </a:lnTo>
                  <a:lnTo>
                    <a:pt x="343522" y="958240"/>
                  </a:lnTo>
                  <a:lnTo>
                    <a:pt x="343522" y="650875"/>
                  </a:lnTo>
                  <a:close/>
                </a:path>
                <a:path w="1636395" h="4890770">
                  <a:moveTo>
                    <a:pt x="343522" y="325437"/>
                  </a:moveTo>
                  <a:lnTo>
                    <a:pt x="325437" y="325437"/>
                  </a:lnTo>
                  <a:lnTo>
                    <a:pt x="325437" y="632802"/>
                  </a:lnTo>
                  <a:lnTo>
                    <a:pt x="343522" y="632802"/>
                  </a:lnTo>
                  <a:lnTo>
                    <a:pt x="343522" y="325437"/>
                  </a:lnTo>
                  <a:close/>
                </a:path>
                <a:path w="1636395" h="4890770">
                  <a:moveTo>
                    <a:pt x="343522" y="0"/>
                  </a:moveTo>
                  <a:lnTo>
                    <a:pt x="325437" y="0"/>
                  </a:lnTo>
                  <a:lnTo>
                    <a:pt x="325437" y="307352"/>
                  </a:lnTo>
                  <a:lnTo>
                    <a:pt x="343522" y="307352"/>
                  </a:lnTo>
                  <a:lnTo>
                    <a:pt x="343522" y="0"/>
                  </a:lnTo>
                  <a:close/>
                </a:path>
                <a:path w="1636395" h="4890770">
                  <a:moveTo>
                    <a:pt x="668959" y="3597922"/>
                  </a:moveTo>
                  <a:lnTo>
                    <a:pt x="650875" y="3597922"/>
                  </a:lnTo>
                  <a:lnTo>
                    <a:pt x="650875" y="3905275"/>
                  </a:lnTo>
                  <a:lnTo>
                    <a:pt x="668959" y="3905275"/>
                  </a:lnTo>
                  <a:lnTo>
                    <a:pt x="668959" y="3597922"/>
                  </a:lnTo>
                  <a:close/>
                </a:path>
                <a:path w="1636395" h="4890770">
                  <a:moveTo>
                    <a:pt x="668959" y="1961680"/>
                  </a:moveTo>
                  <a:lnTo>
                    <a:pt x="650875" y="1961680"/>
                  </a:lnTo>
                  <a:lnTo>
                    <a:pt x="650875" y="2269032"/>
                  </a:lnTo>
                  <a:lnTo>
                    <a:pt x="668959" y="2269032"/>
                  </a:lnTo>
                  <a:lnTo>
                    <a:pt x="668959" y="1961680"/>
                  </a:lnTo>
                  <a:close/>
                </a:path>
                <a:path w="1636395" h="4890770">
                  <a:moveTo>
                    <a:pt x="668959" y="976312"/>
                  </a:moveTo>
                  <a:lnTo>
                    <a:pt x="650875" y="976312"/>
                  </a:lnTo>
                  <a:lnTo>
                    <a:pt x="650875" y="1283677"/>
                  </a:lnTo>
                  <a:lnTo>
                    <a:pt x="668959" y="1283677"/>
                  </a:lnTo>
                  <a:lnTo>
                    <a:pt x="668959" y="976312"/>
                  </a:lnTo>
                  <a:close/>
                </a:path>
                <a:path w="1636395" h="4890770">
                  <a:moveTo>
                    <a:pt x="668959" y="650875"/>
                  </a:moveTo>
                  <a:lnTo>
                    <a:pt x="650875" y="650875"/>
                  </a:lnTo>
                  <a:lnTo>
                    <a:pt x="650875" y="958240"/>
                  </a:lnTo>
                  <a:lnTo>
                    <a:pt x="668959" y="958240"/>
                  </a:lnTo>
                  <a:lnTo>
                    <a:pt x="668959" y="650875"/>
                  </a:lnTo>
                  <a:close/>
                </a:path>
                <a:path w="1636395" h="4890770">
                  <a:moveTo>
                    <a:pt x="668959" y="325437"/>
                  </a:moveTo>
                  <a:lnTo>
                    <a:pt x="650875" y="325437"/>
                  </a:lnTo>
                  <a:lnTo>
                    <a:pt x="650875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5" h="4890770">
                  <a:moveTo>
                    <a:pt x="668959" y="0"/>
                  </a:moveTo>
                  <a:lnTo>
                    <a:pt x="650875" y="0"/>
                  </a:lnTo>
                  <a:lnTo>
                    <a:pt x="650875" y="307352"/>
                  </a:lnTo>
                  <a:lnTo>
                    <a:pt x="668959" y="307352"/>
                  </a:lnTo>
                  <a:lnTo>
                    <a:pt x="668959" y="0"/>
                  </a:lnTo>
                  <a:close/>
                </a:path>
                <a:path w="1636395" h="4890770">
                  <a:moveTo>
                    <a:pt x="994397" y="3597922"/>
                  </a:moveTo>
                  <a:lnTo>
                    <a:pt x="976325" y="3597922"/>
                  </a:lnTo>
                  <a:lnTo>
                    <a:pt x="976325" y="3905275"/>
                  </a:lnTo>
                  <a:lnTo>
                    <a:pt x="994397" y="3905275"/>
                  </a:lnTo>
                  <a:lnTo>
                    <a:pt x="994397" y="3597922"/>
                  </a:lnTo>
                  <a:close/>
                </a:path>
                <a:path w="1636395" h="4890770">
                  <a:moveTo>
                    <a:pt x="994397" y="1961680"/>
                  </a:moveTo>
                  <a:lnTo>
                    <a:pt x="976325" y="1961680"/>
                  </a:lnTo>
                  <a:lnTo>
                    <a:pt x="976325" y="2269032"/>
                  </a:lnTo>
                  <a:lnTo>
                    <a:pt x="994397" y="2269032"/>
                  </a:lnTo>
                  <a:lnTo>
                    <a:pt x="994397" y="1961680"/>
                  </a:lnTo>
                  <a:close/>
                </a:path>
                <a:path w="1636395" h="4890770">
                  <a:moveTo>
                    <a:pt x="994397" y="976312"/>
                  </a:moveTo>
                  <a:lnTo>
                    <a:pt x="976325" y="976312"/>
                  </a:lnTo>
                  <a:lnTo>
                    <a:pt x="976325" y="1283677"/>
                  </a:lnTo>
                  <a:lnTo>
                    <a:pt x="994397" y="1283677"/>
                  </a:lnTo>
                  <a:lnTo>
                    <a:pt x="994397" y="976312"/>
                  </a:lnTo>
                  <a:close/>
                </a:path>
                <a:path w="1636395" h="4890770">
                  <a:moveTo>
                    <a:pt x="994397" y="650875"/>
                  </a:moveTo>
                  <a:lnTo>
                    <a:pt x="976325" y="650875"/>
                  </a:lnTo>
                  <a:lnTo>
                    <a:pt x="976325" y="958240"/>
                  </a:lnTo>
                  <a:lnTo>
                    <a:pt x="994397" y="958240"/>
                  </a:lnTo>
                  <a:lnTo>
                    <a:pt x="994397" y="650875"/>
                  </a:lnTo>
                  <a:close/>
                </a:path>
                <a:path w="1636395" h="4890770">
                  <a:moveTo>
                    <a:pt x="994397" y="325437"/>
                  </a:moveTo>
                  <a:lnTo>
                    <a:pt x="976325" y="325437"/>
                  </a:lnTo>
                  <a:lnTo>
                    <a:pt x="976325" y="632802"/>
                  </a:lnTo>
                  <a:lnTo>
                    <a:pt x="994397" y="632802"/>
                  </a:lnTo>
                  <a:lnTo>
                    <a:pt x="994397" y="325437"/>
                  </a:lnTo>
                  <a:close/>
                </a:path>
                <a:path w="1636395" h="4890770">
                  <a:moveTo>
                    <a:pt x="994397" y="0"/>
                  </a:moveTo>
                  <a:lnTo>
                    <a:pt x="976325" y="0"/>
                  </a:lnTo>
                  <a:lnTo>
                    <a:pt x="976325" y="307352"/>
                  </a:lnTo>
                  <a:lnTo>
                    <a:pt x="994397" y="307352"/>
                  </a:lnTo>
                  <a:lnTo>
                    <a:pt x="994397" y="0"/>
                  </a:lnTo>
                  <a:close/>
                </a:path>
                <a:path w="1636395" h="4890770">
                  <a:moveTo>
                    <a:pt x="1319847" y="3597922"/>
                  </a:moveTo>
                  <a:lnTo>
                    <a:pt x="1301762" y="3597922"/>
                  </a:lnTo>
                  <a:lnTo>
                    <a:pt x="1301762" y="3905275"/>
                  </a:lnTo>
                  <a:lnTo>
                    <a:pt x="1319847" y="3905275"/>
                  </a:lnTo>
                  <a:lnTo>
                    <a:pt x="1319847" y="3597922"/>
                  </a:lnTo>
                  <a:close/>
                </a:path>
                <a:path w="1636395" h="4890770">
                  <a:moveTo>
                    <a:pt x="1319847" y="1961680"/>
                  </a:moveTo>
                  <a:lnTo>
                    <a:pt x="1301762" y="1961680"/>
                  </a:lnTo>
                  <a:lnTo>
                    <a:pt x="1301762" y="2269032"/>
                  </a:lnTo>
                  <a:lnTo>
                    <a:pt x="1319847" y="2269032"/>
                  </a:lnTo>
                  <a:lnTo>
                    <a:pt x="1319847" y="1961680"/>
                  </a:lnTo>
                  <a:close/>
                </a:path>
                <a:path w="1636395" h="4890770">
                  <a:moveTo>
                    <a:pt x="1319847" y="976312"/>
                  </a:moveTo>
                  <a:lnTo>
                    <a:pt x="1301762" y="976312"/>
                  </a:lnTo>
                  <a:lnTo>
                    <a:pt x="1301762" y="1283677"/>
                  </a:lnTo>
                  <a:lnTo>
                    <a:pt x="1319847" y="1283677"/>
                  </a:lnTo>
                  <a:lnTo>
                    <a:pt x="1319847" y="976312"/>
                  </a:lnTo>
                  <a:close/>
                </a:path>
                <a:path w="1636395" h="4890770">
                  <a:moveTo>
                    <a:pt x="1319847" y="650875"/>
                  </a:moveTo>
                  <a:lnTo>
                    <a:pt x="1301762" y="650875"/>
                  </a:lnTo>
                  <a:lnTo>
                    <a:pt x="1301762" y="958240"/>
                  </a:lnTo>
                  <a:lnTo>
                    <a:pt x="1319847" y="958240"/>
                  </a:lnTo>
                  <a:lnTo>
                    <a:pt x="1319847" y="650875"/>
                  </a:lnTo>
                  <a:close/>
                </a:path>
                <a:path w="1636395" h="4890770">
                  <a:moveTo>
                    <a:pt x="1319847" y="325437"/>
                  </a:moveTo>
                  <a:lnTo>
                    <a:pt x="1301762" y="325437"/>
                  </a:lnTo>
                  <a:lnTo>
                    <a:pt x="1301762" y="632802"/>
                  </a:lnTo>
                  <a:lnTo>
                    <a:pt x="1319847" y="632802"/>
                  </a:lnTo>
                  <a:lnTo>
                    <a:pt x="1319847" y="325437"/>
                  </a:lnTo>
                  <a:close/>
                </a:path>
                <a:path w="1636395" h="4890770">
                  <a:moveTo>
                    <a:pt x="1319847" y="0"/>
                  </a:moveTo>
                  <a:lnTo>
                    <a:pt x="1301762" y="0"/>
                  </a:lnTo>
                  <a:lnTo>
                    <a:pt x="1301762" y="307352"/>
                  </a:lnTo>
                  <a:lnTo>
                    <a:pt x="1319847" y="307352"/>
                  </a:lnTo>
                  <a:lnTo>
                    <a:pt x="1319847" y="0"/>
                  </a:lnTo>
                  <a:close/>
                </a:path>
                <a:path w="1636395" h="4890770">
                  <a:moveTo>
                    <a:pt x="1557477" y="1618157"/>
                  </a:moveTo>
                  <a:lnTo>
                    <a:pt x="1319847" y="1618157"/>
                  </a:lnTo>
                  <a:lnTo>
                    <a:pt x="1319847" y="1301762"/>
                  </a:lnTo>
                  <a:lnTo>
                    <a:pt x="1301762" y="1301762"/>
                  </a:lnTo>
                  <a:lnTo>
                    <a:pt x="1301762" y="1618157"/>
                  </a:lnTo>
                  <a:lnTo>
                    <a:pt x="994397" y="1618157"/>
                  </a:lnTo>
                  <a:lnTo>
                    <a:pt x="994397" y="1301762"/>
                  </a:lnTo>
                  <a:lnTo>
                    <a:pt x="976325" y="1301762"/>
                  </a:lnTo>
                  <a:lnTo>
                    <a:pt x="976325" y="1618157"/>
                  </a:lnTo>
                  <a:lnTo>
                    <a:pt x="668959" y="1618157"/>
                  </a:lnTo>
                  <a:lnTo>
                    <a:pt x="668959" y="1301762"/>
                  </a:lnTo>
                  <a:lnTo>
                    <a:pt x="650875" y="1301762"/>
                  </a:lnTo>
                  <a:lnTo>
                    <a:pt x="650875" y="1618157"/>
                  </a:lnTo>
                  <a:lnTo>
                    <a:pt x="343522" y="1618157"/>
                  </a:lnTo>
                  <a:lnTo>
                    <a:pt x="343522" y="1301762"/>
                  </a:lnTo>
                  <a:lnTo>
                    <a:pt x="325437" y="1301762"/>
                  </a:lnTo>
                  <a:lnTo>
                    <a:pt x="325437" y="1618157"/>
                  </a:lnTo>
                  <a:lnTo>
                    <a:pt x="9042" y="1618157"/>
                  </a:lnTo>
                  <a:lnTo>
                    <a:pt x="9042" y="1627047"/>
                  </a:lnTo>
                  <a:lnTo>
                    <a:pt x="0" y="1627047"/>
                  </a:lnTo>
                  <a:lnTo>
                    <a:pt x="0" y="1635937"/>
                  </a:lnTo>
                  <a:lnTo>
                    <a:pt x="0" y="1943277"/>
                  </a:lnTo>
                  <a:lnTo>
                    <a:pt x="0" y="3253917"/>
                  </a:lnTo>
                  <a:lnTo>
                    <a:pt x="18084" y="3253917"/>
                  </a:lnTo>
                  <a:lnTo>
                    <a:pt x="18084" y="2937687"/>
                  </a:lnTo>
                  <a:lnTo>
                    <a:pt x="1557477" y="2937687"/>
                  </a:lnTo>
                  <a:lnTo>
                    <a:pt x="1557477" y="2919907"/>
                  </a:lnTo>
                  <a:lnTo>
                    <a:pt x="1319847" y="2919907"/>
                  </a:lnTo>
                  <a:lnTo>
                    <a:pt x="1319847" y="2612567"/>
                  </a:lnTo>
                  <a:lnTo>
                    <a:pt x="1557477" y="2612567"/>
                  </a:lnTo>
                  <a:lnTo>
                    <a:pt x="1557477" y="2594787"/>
                  </a:lnTo>
                  <a:lnTo>
                    <a:pt x="1301762" y="2594787"/>
                  </a:lnTo>
                  <a:lnTo>
                    <a:pt x="1301762" y="2612567"/>
                  </a:lnTo>
                  <a:lnTo>
                    <a:pt x="1301762" y="2919907"/>
                  </a:lnTo>
                  <a:lnTo>
                    <a:pt x="994397" y="2919907"/>
                  </a:lnTo>
                  <a:lnTo>
                    <a:pt x="994397" y="2612567"/>
                  </a:lnTo>
                  <a:lnTo>
                    <a:pt x="1301762" y="2612567"/>
                  </a:lnTo>
                  <a:lnTo>
                    <a:pt x="1301762" y="2594787"/>
                  </a:lnTo>
                  <a:lnTo>
                    <a:pt x="976325" y="2594787"/>
                  </a:lnTo>
                  <a:lnTo>
                    <a:pt x="976325" y="2612567"/>
                  </a:lnTo>
                  <a:lnTo>
                    <a:pt x="976325" y="2919907"/>
                  </a:lnTo>
                  <a:lnTo>
                    <a:pt x="668959" y="2919907"/>
                  </a:lnTo>
                  <a:lnTo>
                    <a:pt x="668959" y="2612567"/>
                  </a:lnTo>
                  <a:lnTo>
                    <a:pt x="976325" y="2612567"/>
                  </a:lnTo>
                  <a:lnTo>
                    <a:pt x="976325" y="2594787"/>
                  </a:lnTo>
                  <a:lnTo>
                    <a:pt x="650875" y="2594787"/>
                  </a:lnTo>
                  <a:lnTo>
                    <a:pt x="650875" y="2612567"/>
                  </a:lnTo>
                  <a:lnTo>
                    <a:pt x="650875" y="2919907"/>
                  </a:lnTo>
                  <a:lnTo>
                    <a:pt x="343522" y="2919907"/>
                  </a:lnTo>
                  <a:lnTo>
                    <a:pt x="343522" y="2612567"/>
                  </a:lnTo>
                  <a:lnTo>
                    <a:pt x="650875" y="2612567"/>
                  </a:lnTo>
                  <a:lnTo>
                    <a:pt x="650875" y="2594787"/>
                  </a:lnTo>
                  <a:lnTo>
                    <a:pt x="325437" y="2594787"/>
                  </a:lnTo>
                  <a:lnTo>
                    <a:pt x="325437" y="2612567"/>
                  </a:lnTo>
                  <a:lnTo>
                    <a:pt x="325437" y="2919907"/>
                  </a:lnTo>
                  <a:lnTo>
                    <a:pt x="18084" y="2919907"/>
                  </a:lnTo>
                  <a:lnTo>
                    <a:pt x="18084" y="2612567"/>
                  </a:lnTo>
                  <a:lnTo>
                    <a:pt x="325437" y="2612567"/>
                  </a:lnTo>
                  <a:lnTo>
                    <a:pt x="325437" y="2594787"/>
                  </a:lnTo>
                  <a:lnTo>
                    <a:pt x="18084" y="2594787"/>
                  </a:lnTo>
                  <a:lnTo>
                    <a:pt x="18084" y="2287447"/>
                  </a:lnTo>
                  <a:lnTo>
                    <a:pt x="325437" y="2287447"/>
                  </a:lnTo>
                  <a:lnTo>
                    <a:pt x="325437" y="2594483"/>
                  </a:lnTo>
                  <a:lnTo>
                    <a:pt x="343522" y="2594483"/>
                  </a:lnTo>
                  <a:lnTo>
                    <a:pt x="343522" y="2287447"/>
                  </a:lnTo>
                  <a:lnTo>
                    <a:pt x="650875" y="2287447"/>
                  </a:lnTo>
                  <a:lnTo>
                    <a:pt x="650875" y="2594483"/>
                  </a:lnTo>
                  <a:lnTo>
                    <a:pt x="668959" y="2594483"/>
                  </a:lnTo>
                  <a:lnTo>
                    <a:pt x="668959" y="2287447"/>
                  </a:lnTo>
                  <a:lnTo>
                    <a:pt x="976325" y="2287447"/>
                  </a:lnTo>
                  <a:lnTo>
                    <a:pt x="976325" y="2594483"/>
                  </a:lnTo>
                  <a:lnTo>
                    <a:pt x="994397" y="2594483"/>
                  </a:lnTo>
                  <a:lnTo>
                    <a:pt x="994397" y="2287447"/>
                  </a:lnTo>
                  <a:lnTo>
                    <a:pt x="1301762" y="2287447"/>
                  </a:lnTo>
                  <a:lnTo>
                    <a:pt x="1301762" y="2594483"/>
                  </a:lnTo>
                  <a:lnTo>
                    <a:pt x="1319847" y="2594483"/>
                  </a:lnTo>
                  <a:lnTo>
                    <a:pt x="1319847" y="2287447"/>
                  </a:lnTo>
                  <a:lnTo>
                    <a:pt x="1557477" y="2287447"/>
                  </a:lnTo>
                  <a:lnTo>
                    <a:pt x="1557477" y="2269667"/>
                  </a:lnTo>
                  <a:lnTo>
                    <a:pt x="18084" y="2269667"/>
                  </a:lnTo>
                  <a:lnTo>
                    <a:pt x="18084" y="1961057"/>
                  </a:lnTo>
                  <a:lnTo>
                    <a:pt x="1557477" y="1961057"/>
                  </a:lnTo>
                  <a:lnTo>
                    <a:pt x="1557477" y="1943277"/>
                  </a:lnTo>
                  <a:lnTo>
                    <a:pt x="1319847" y="1943277"/>
                  </a:lnTo>
                  <a:lnTo>
                    <a:pt x="1319847" y="1636242"/>
                  </a:lnTo>
                  <a:lnTo>
                    <a:pt x="1301762" y="1636242"/>
                  </a:lnTo>
                  <a:lnTo>
                    <a:pt x="1301762" y="1943277"/>
                  </a:lnTo>
                  <a:lnTo>
                    <a:pt x="994397" y="1943277"/>
                  </a:lnTo>
                  <a:lnTo>
                    <a:pt x="994397" y="1636242"/>
                  </a:lnTo>
                  <a:lnTo>
                    <a:pt x="976325" y="1636242"/>
                  </a:lnTo>
                  <a:lnTo>
                    <a:pt x="976325" y="1943277"/>
                  </a:lnTo>
                  <a:lnTo>
                    <a:pt x="668959" y="1943277"/>
                  </a:lnTo>
                  <a:lnTo>
                    <a:pt x="668959" y="1636242"/>
                  </a:lnTo>
                  <a:lnTo>
                    <a:pt x="650875" y="1636242"/>
                  </a:lnTo>
                  <a:lnTo>
                    <a:pt x="650875" y="1943277"/>
                  </a:lnTo>
                  <a:lnTo>
                    <a:pt x="343522" y="1943277"/>
                  </a:lnTo>
                  <a:lnTo>
                    <a:pt x="343522" y="1636242"/>
                  </a:lnTo>
                  <a:lnTo>
                    <a:pt x="325437" y="1636242"/>
                  </a:lnTo>
                  <a:lnTo>
                    <a:pt x="325437" y="1943277"/>
                  </a:lnTo>
                  <a:lnTo>
                    <a:pt x="18084" y="1943277"/>
                  </a:lnTo>
                  <a:lnTo>
                    <a:pt x="18084" y="1635937"/>
                  </a:lnTo>
                  <a:lnTo>
                    <a:pt x="1557477" y="1635937"/>
                  </a:lnTo>
                  <a:lnTo>
                    <a:pt x="1557477" y="1627047"/>
                  </a:lnTo>
                  <a:lnTo>
                    <a:pt x="1557477" y="1618157"/>
                  </a:lnTo>
                  <a:close/>
                </a:path>
                <a:path w="1636395" h="4890770">
                  <a:moveTo>
                    <a:pt x="1636242" y="4556150"/>
                  </a:moveTo>
                  <a:lnTo>
                    <a:pt x="18084" y="4556150"/>
                  </a:lnTo>
                  <a:lnTo>
                    <a:pt x="18084" y="4248810"/>
                  </a:lnTo>
                  <a:lnTo>
                    <a:pt x="1557477" y="4248810"/>
                  </a:lnTo>
                  <a:lnTo>
                    <a:pt x="1557477" y="4231030"/>
                  </a:lnTo>
                  <a:lnTo>
                    <a:pt x="18084" y="4231030"/>
                  </a:lnTo>
                  <a:lnTo>
                    <a:pt x="18084" y="3923690"/>
                  </a:lnTo>
                  <a:lnTo>
                    <a:pt x="1557477" y="3923690"/>
                  </a:lnTo>
                  <a:lnTo>
                    <a:pt x="1557477" y="3905910"/>
                  </a:lnTo>
                  <a:lnTo>
                    <a:pt x="18084" y="3905910"/>
                  </a:lnTo>
                  <a:lnTo>
                    <a:pt x="18084" y="3597300"/>
                  </a:lnTo>
                  <a:lnTo>
                    <a:pt x="1557477" y="3597300"/>
                  </a:lnTo>
                  <a:lnTo>
                    <a:pt x="1557477" y="3579520"/>
                  </a:lnTo>
                  <a:lnTo>
                    <a:pt x="1319847" y="3579520"/>
                  </a:lnTo>
                  <a:lnTo>
                    <a:pt x="1319847" y="3272485"/>
                  </a:lnTo>
                  <a:lnTo>
                    <a:pt x="1301762" y="3272485"/>
                  </a:lnTo>
                  <a:lnTo>
                    <a:pt x="1301762" y="3579520"/>
                  </a:lnTo>
                  <a:lnTo>
                    <a:pt x="994397" y="3579520"/>
                  </a:lnTo>
                  <a:lnTo>
                    <a:pt x="994397" y="3272485"/>
                  </a:lnTo>
                  <a:lnTo>
                    <a:pt x="976325" y="3272485"/>
                  </a:lnTo>
                  <a:lnTo>
                    <a:pt x="976325" y="3579520"/>
                  </a:lnTo>
                  <a:lnTo>
                    <a:pt x="668959" y="3579520"/>
                  </a:lnTo>
                  <a:lnTo>
                    <a:pt x="668959" y="3272485"/>
                  </a:lnTo>
                  <a:lnTo>
                    <a:pt x="650875" y="3272485"/>
                  </a:lnTo>
                  <a:lnTo>
                    <a:pt x="650875" y="3579520"/>
                  </a:lnTo>
                  <a:lnTo>
                    <a:pt x="343522" y="3579520"/>
                  </a:lnTo>
                  <a:lnTo>
                    <a:pt x="343522" y="3272485"/>
                  </a:lnTo>
                  <a:lnTo>
                    <a:pt x="325437" y="3272485"/>
                  </a:lnTo>
                  <a:lnTo>
                    <a:pt x="325437" y="3579520"/>
                  </a:lnTo>
                  <a:lnTo>
                    <a:pt x="18084" y="3579520"/>
                  </a:lnTo>
                  <a:lnTo>
                    <a:pt x="18084" y="3272180"/>
                  </a:lnTo>
                  <a:lnTo>
                    <a:pt x="1557477" y="3272180"/>
                  </a:lnTo>
                  <a:lnTo>
                    <a:pt x="1557477" y="3263290"/>
                  </a:lnTo>
                  <a:lnTo>
                    <a:pt x="1557477" y="3254400"/>
                  </a:lnTo>
                  <a:lnTo>
                    <a:pt x="1319847" y="3254400"/>
                  </a:lnTo>
                  <a:lnTo>
                    <a:pt x="1319847" y="2937992"/>
                  </a:lnTo>
                  <a:lnTo>
                    <a:pt x="1301762" y="2937992"/>
                  </a:lnTo>
                  <a:lnTo>
                    <a:pt x="1301762" y="3254400"/>
                  </a:lnTo>
                  <a:lnTo>
                    <a:pt x="994397" y="3254400"/>
                  </a:lnTo>
                  <a:lnTo>
                    <a:pt x="994397" y="2937992"/>
                  </a:lnTo>
                  <a:lnTo>
                    <a:pt x="976325" y="2937992"/>
                  </a:lnTo>
                  <a:lnTo>
                    <a:pt x="976325" y="3254400"/>
                  </a:lnTo>
                  <a:lnTo>
                    <a:pt x="668959" y="3254400"/>
                  </a:lnTo>
                  <a:lnTo>
                    <a:pt x="668959" y="2937992"/>
                  </a:lnTo>
                  <a:lnTo>
                    <a:pt x="650875" y="2937992"/>
                  </a:lnTo>
                  <a:lnTo>
                    <a:pt x="650875" y="3254400"/>
                  </a:lnTo>
                  <a:lnTo>
                    <a:pt x="343522" y="3254400"/>
                  </a:lnTo>
                  <a:lnTo>
                    <a:pt x="343522" y="2937992"/>
                  </a:lnTo>
                  <a:lnTo>
                    <a:pt x="325437" y="2937992"/>
                  </a:lnTo>
                  <a:lnTo>
                    <a:pt x="325437" y="3254400"/>
                  </a:lnTo>
                  <a:lnTo>
                    <a:pt x="9042" y="3254400"/>
                  </a:lnTo>
                  <a:lnTo>
                    <a:pt x="9042" y="3263290"/>
                  </a:lnTo>
                  <a:lnTo>
                    <a:pt x="0" y="3263290"/>
                  </a:lnTo>
                  <a:lnTo>
                    <a:pt x="0" y="3272180"/>
                  </a:lnTo>
                  <a:lnTo>
                    <a:pt x="0" y="4890160"/>
                  </a:lnTo>
                  <a:lnTo>
                    <a:pt x="18084" y="4890160"/>
                  </a:lnTo>
                  <a:lnTo>
                    <a:pt x="18084" y="4573930"/>
                  </a:lnTo>
                  <a:lnTo>
                    <a:pt x="1636242" y="4573930"/>
                  </a:lnTo>
                  <a:lnTo>
                    <a:pt x="1636242" y="455615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08715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65"/>
                  </a:moveTo>
                  <a:lnTo>
                    <a:pt x="325437" y="10160965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65"/>
                  </a:lnTo>
                  <a:close/>
                </a:path>
                <a:path w="3272790" h="10287635">
                  <a:moveTo>
                    <a:pt x="343522" y="9175598"/>
                  </a:moveTo>
                  <a:lnTo>
                    <a:pt x="325437" y="9175598"/>
                  </a:lnTo>
                  <a:lnTo>
                    <a:pt x="325437" y="9482963"/>
                  </a:lnTo>
                  <a:lnTo>
                    <a:pt x="343522" y="9482963"/>
                  </a:lnTo>
                  <a:lnTo>
                    <a:pt x="343522" y="9175598"/>
                  </a:lnTo>
                  <a:close/>
                </a:path>
                <a:path w="3272790" h="10287635">
                  <a:moveTo>
                    <a:pt x="343522" y="8850160"/>
                  </a:moveTo>
                  <a:lnTo>
                    <a:pt x="325437" y="8850160"/>
                  </a:lnTo>
                  <a:lnTo>
                    <a:pt x="325437" y="9157525"/>
                  </a:lnTo>
                  <a:lnTo>
                    <a:pt x="343522" y="9157525"/>
                  </a:lnTo>
                  <a:lnTo>
                    <a:pt x="343522" y="8850160"/>
                  </a:lnTo>
                  <a:close/>
                </a:path>
                <a:path w="3272790" h="10287635">
                  <a:moveTo>
                    <a:pt x="668959" y="10160965"/>
                  </a:moveTo>
                  <a:lnTo>
                    <a:pt x="650875" y="10160965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65"/>
                  </a:lnTo>
                  <a:close/>
                </a:path>
                <a:path w="3272790" h="10287635">
                  <a:moveTo>
                    <a:pt x="668959" y="9175598"/>
                  </a:moveTo>
                  <a:lnTo>
                    <a:pt x="650875" y="9175598"/>
                  </a:lnTo>
                  <a:lnTo>
                    <a:pt x="650875" y="9482963"/>
                  </a:lnTo>
                  <a:lnTo>
                    <a:pt x="668959" y="9482963"/>
                  </a:lnTo>
                  <a:lnTo>
                    <a:pt x="668959" y="9175598"/>
                  </a:lnTo>
                  <a:close/>
                </a:path>
                <a:path w="3272790" h="10287635">
                  <a:moveTo>
                    <a:pt x="668959" y="8850160"/>
                  </a:moveTo>
                  <a:lnTo>
                    <a:pt x="650875" y="8850160"/>
                  </a:lnTo>
                  <a:lnTo>
                    <a:pt x="650875" y="9157525"/>
                  </a:lnTo>
                  <a:lnTo>
                    <a:pt x="668959" y="9157525"/>
                  </a:lnTo>
                  <a:lnTo>
                    <a:pt x="668959" y="8850160"/>
                  </a:lnTo>
                  <a:close/>
                </a:path>
                <a:path w="3272790" h="10287635">
                  <a:moveTo>
                    <a:pt x="994397" y="10160965"/>
                  </a:moveTo>
                  <a:lnTo>
                    <a:pt x="976325" y="10160965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65"/>
                  </a:lnTo>
                  <a:close/>
                </a:path>
                <a:path w="3272790" h="10287635">
                  <a:moveTo>
                    <a:pt x="994397" y="9175598"/>
                  </a:moveTo>
                  <a:lnTo>
                    <a:pt x="976325" y="9175598"/>
                  </a:lnTo>
                  <a:lnTo>
                    <a:pt x="976325" y="9482963"/>
                  </a:lnTo>
                  <a:lnTo>
                    <a:pt x="994397" y="9482963"/>
                  </a:lnTo>
                  <a:lnTo>
                    <a:pt x="994397" y="9175598"/>
                  </a:lnTo>
                  <a:close/>
                </a:path>
                <a:path w="3272790" h="10287635">
                  <a:moveTo>
                    <a:pt x="994397" y="8850160"/>
                  </a:moveTo>
                  <a:lnTo>
                    <a:pt x="976325" y="8850160"/>
                  </a:lnTo>
                  <a:lnTo>
                    <a:pt x="976325" y="9157525"/>
                  </a:lnTo>
                  <a:lnTo>
                    <a:pt x="994397" y="9157525"/>
                  </a:lnTo>
                  <a:lnTo>
                    <a:pt x="994397" y="8850160"/>
                  </a:lnTo>
                  <a:close/>
                </a:path>
                <a:path w="3272790" h="10287635">
                  <a:moveTo>
                    <a:pt x="1319847" y="10160965"/>
                  </a:moveTo>
                  <a:lnTo>
                    <a:pt x="1301762" y="10160965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65"/>
                  </a:lnTo>
                  <a:close/>
                </a:path>
                <a:path w="3272790" h="10287635">
                  <a:moveTo>
                    <a:pt x="1319847" y="9175598"/>
                  </a:moveTo>
                  <a:lnTo>
                    <a:pt x="1301762" y="9175598"/>
                  </a:lnTo>
                  <a:lnTo>
                    <a:pt x="1301762" y="9482963"/>
                  </a:lnTo>
                  <a:lnTo>
                    <a:pt x="1319847" y="9482963"/>
                  </a:lnTo>
                  <a:lnTo>
                    <a:pt x="1319847" y="9175598"/>
                  </a:lnTo>
                  <a:close/>
                </a:path>
                <a:path w="3272790" h="10287635">
                  <a:moveTo>
                    <a:pt x="1319847" y="8850160"/>
                  </a:moveTo>
                  <a:lnTo>
                    <a:pt x="1301762" y="8850160"/>
                  </a:lnTo>
                  <a:lnTo>
                    <a:pt x="1301762" y="9157525"/>
                  </a:lnTo>
                  <a:lnTo>
                    <a:pt x="1319847" y="9157525"/>
                  </a:lnTo>
                  <a:lnTo>
                    <a:pt x="1319847" y="8850160"/>
                  </a:lnTo>
                  <a:close/>
                </a:path>
                <a:path w="3272790" h="10287635">
                  <a:moveTo>
                    <a:pt x="1319847" y="8524723"/>
                  </a:moveTo>
                  <a:lnTo>
                    <a:pt x="1301762" y="8524723"/>
                  </a:lnTo>
                  <a:lnTo>
                    <a:pt x="1301762" y="8832075"/>
                  </a:lnTo>
                  <a:lnTo>
                    <a:pt x="1319847" y="8832075"/>
                  </a:lnTo>
                  <a:lnTo>
                    <a:pt x="1319847" y="8524723"/>
                  </a:lnTo>
                  <a:close/>
                </a:path>
                <a:path w="3272790" h="10287635">
                  <a:moveTo>
                    <a:pt x="1979764" y="10160965"/>
                  </a:moveTo>
                  <a:lnTo>
                    <a:pt x="1961680" y="10160965"/>
                  </a:lnTo>
                  <a:lnTo>
                    <a:pt x="1961680" y="10286987"/>
                  </a:lnTo>
                  <a:lnTo>
                    <a:pt x="1979764" y="10286987"/>
                  </a:lnTo>
                  <a:lnTo>
                    <a:pt x="1979764" y="10160965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10160965"/>
                  </a:moveTo>
                  <a:lnTo>
                    <a:pt x="2287117" y="10160965"/>
                  </a:lnTo>
                  <a:lnTo>
                    <a:pt x="2287117" y="10286987"/>
                  </a:lnTo>
                  <a:lnTo>
                    <a:pt x="2305202" y="10286987"/>
                  </a:lnTo>
                  <a:lnTo>
                    <a:pt x="2305202" y="10160965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10160965"/>
                  </a:moveTo>
                  <a:lnTo>
                    <a:pt x="2612567" y="10160965"/>
                  </a:lnTo>
                  <a:lnTo>
                    <a:pt x="2612567" y="10286987"/>
                  </a:lnTo>
                  <a:lnTo>
                    <a:pt x="2630640" y="10286987"/>
                  </a:lnTo>
                  <a:lnTo>
                    <a:pt x="2630640" y="10160965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85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67" y="9501035"/>
                  </a:lnTo>
                  <a:lnTo>
                    <a:pt x="2612567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27" y="10287343"/>
                  </a:lnTo>
                  <a:lnTo>
                    <a:pt x="1654327" y="10160343"/>
                  </a:lnTo>
                  <a:lnTo>
                    <a:pt x="3272485" y="10160343"/>
                  </a:lnTo>
                  <a:lnTo>
                    <a:pt x="3272485" y="10142563"/>
                  </a:lnTo>
                  <a:lnTo>
                    <a:pt x="2956077" y="10142563"/>
                  </a:lnTo>
                  <a:lnTo>
                    <a:pt x="2956077" y="9835515"/>
                  </a:lnTo>
                  <a:lnTo>
                    <a:pt x="2938005" y="9835515"/>
                  </a:lnTo>
                  <a:lnTo>
                    <a:pt x="2938005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67" y="9835515"/>
                  </a:lnTo>
                  <a:lnTo>
                    <a:pt x="2612567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27" y="10142563"/>
                  </a:lnTo>
                  <a:lnTo>
                    <a:pt x="1654327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3272790" h="10287635">
                  <a:moveTo>
                    <a:pt x="3272485" y="9482950"/>
                  </a:moveTo>
                  <a:lnTo>
                    <a:pt x="1654327" y="9482950"/>
                  </a:lnTo>
                  <a:lnTo>
                    <a:pt x="1654327" y="9276702"/>
                  </a:lnTo>
                  <a:lnTo>
                    <a:pt x="1636242" y="9276702"/>
                  </a:lnTo>
                  <a:lnTo>
                    <a:pt x="1636242" y="9482950"/>
                  </a:lnTo>
                  <a:lnTo>
                    <a:pt x="1636242" y="9498279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98279"/>
                  </a:lnTo>
                  <a:lnTo>
                    <a:pt x="3272485" y="9482950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010310"/>
                  </a:lnTo>
                  <a:lnTo>
                    <a:pt x="1654327" y="101031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64" y="1010310"/>
                  </a:lnTo>
                  <a:lnTo>
                    <a:pt x="1979764" y="994410"/>
                  </a:lnTo>
                  <a:lnTo>
                    <a:pt x="2287117" y="994410"/>
                  </a:lnTo>
                  <a:lnTo>
                    <a:pt x="2287117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1010310"/>
                  </a:lnTo>
                  <a:lnTo>
                    <a:pt x="2956077" y="1010310"/>
                  </a:lnTo>
                  <a:lnTo>
                    <a:pt x="2956077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21283" y="11"/>
              <a:ext cx="3932554" cy="10287635"/>
            </a:xfrm>
            <a:custGeom>
              <a:avLst/>
              <a:gdLst/>
              <a:ahLst/>
              <a:cxnLst/>
              <a:rect l="l" t="t" r="r" b="b"/>
              <a:pathLst>
                <a:path w="3932554" h="10287635">
                  <a:moveTo>
                    <a:pt x="18072" y="10160965"/>
                  </a:moveTo>
                  <a:lnTo>
                    <a:pt x="0" y="10160965"/>
                  </a:lnTo>
                  <a:lnTo>
                    <a:pt x="0" y="10286987"/>
                  </a:lnTo>
                  <a:lnTo>
                    <a:pt x="18072" y="10286987"/>
                  </a:lnTo>
                  <a:lnTo>
                    <a:pt x="18072" y="10160965"/>
                  </a:lnTo>
                  <a:close/>
                </a:path>
                <a:path w="3932554" h="10287635">
                  <a:moveTo>
                    <a:pt x="343509" y="10160965"/>
                  </a:moveTo>
                  <a:lnTo>
                    <a:pt x="325437" y="10160965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65"/>
                  </a:lnTo>
                  <a:close/>
                </a:path>
                <a:path w="3932554" h="10287635">
                  <a:moveTo>
                    <a:pt x="1003439" y="10160965"/>
                  </a:moveTo>
                  <a:lnTo>
                    <a:pt x="985354" y="10160965"/>
                  </a:lnTo>
                  <a:lnTo>
                    <a:pt x="985354" y="10286987"/>
                  </a:lnTo>
                  <a:lnTo>
                    <a:pt x="1003439" y="10286987"/>
                  </a:lnTo>
                  <a:lnTo>
                    <a:pt x="1003439" y="10160965"/>
                  </a:lnTo>
                  <a:close/>
                </a:path>
                <a:path w="3932554" h="10287635">
                  <a:moveTo>
                    <a:pt x="1003439" y="343509"/>
                  </a:moveTo>
                  <a:lnTo>
                    <a:pt x="985354" y="343509"/>
                  </a:lnTo>
                  <a:lnTo>
                    <a:pt x="985354" y="650875"/>
                  </a:lnTo>
                  <a:lnTo>
                    <a:pt x="1003439" y="650875"/>
                  </a:lnTo>
                  <a:lnTo>
                    <a:pt x="1003439" y="343509"/>
                  </a:lnTo>
                  <a:close/>
                </a:path>
                <a:path w="3932554" h="10287635">
                  <a:moveTo>
                    <a:pt x="1328877" y="10160965"/>
                  </a:moveTo>
                  <a:lnTo>
                    <a:pt x="1310792" y="10160965"/>
                  </a:lnTo>
                  <a:lnTo>
                    <a:pt x="1310792" y="10286987"/>
                  </a:lnTo>
                  <a:lnTo>
                    <a:pt x="1328877" y="10286987"/>
                  </a:lnTo>
                  <a:lnTo>
                    <a:pt x="1328877" y="10160965"/>
                  </a:lnTo>
                  <a:close/>
                </a:path>
                <a:path w="3932554" h="10287635">
                  <a:moveTo>
                    <a:pt x="1328877" y="343509"/>
                  </a:moveTo>
                  <a:lnTo>
                    <a:pt x="1310792" y="343509"/>
                  </a:lnTo>
                  <a:lnTo>
                    <a:pt x="1310792" y="650875"/>
                  </a:lnTo>
                  <a:lnTo>
                    <a:pt x="1328877" y="650875"/>
                  </a:lnTo>
                  <a:lnTo>
                    <a:pt x="1328877" y="343509"/>
                  </a:lnTo>
                  <a:close/>
                </a:path>
                <a:path w="3932554" h="10287635">
                  <a:moveTo>
                    <a:pt x="1654314" y="10160965"/>
                  </a:moveTo>
                  <a:lnTo>
                    <a:pt x="1636229" y="10160965"/>
                  </a:lnTo>
                  <a:lnTo>
                    <a:pt x="1636229" y="10286987"/>
                  </a:lnTo>
                  <a:lnTo>
                    <a:pt x="1654314" y="10286987"/>
                  </a:lnTo>
                  <a:lnTo>
                    <a:pt x="1654314" y="10160965"/>
                  </a:lnTo>
                  <a:close/>
                </a:path>
                <a:path w="3932554" h="10287635">
                  <a:moveTo>
                    <a:pt x="1654314" y="343509"/>
                  </a:moveTo>
                  <a:lnTo>
                    <a:pt x="1636229" y="343509"/>
                  </a:lnTo>
                  <a:lnTo>
                    <a:pt x="1636229" y="650875"/>
                  </a:lnTo>
                  <a:lnTo>
                    <a:pt x="1654314" y="650875"/>
                  </a:lnTo>
                  <a:lnTo>
                    <a:pt x="1654314" y="343509"/>
                  </a:lnTo>
                  <a:close/>
                </a:path>
                <a:path w="3932554" h="10287635">
                  <a:moveTo>
                    <a:pt x="1979752" y="10160965"/>
                  </a:moveTo>
                  <a:lnTo>
                    <a:pt x="1961680" y="10160965"/>
                  </a:lnTo>
                  <a:lnTo>
                    <a:pt x="1961680" y="10286987"/>
                  </a:lnTo>
                  <a:lnTo>
                    <a:pt x="1979752" y="10286987"/>
                  </a:lnTo>
                  <a:lnTo>
                    <a:pt x="1979752" y="10160965"/>
                  </a:lnTo>
                  <a:close/>
                </a:path>
                <a:path w="3932554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3932554" h="10287635">
                  <a:moveTo>
                    <a:pt x="2296160" y="9817443"/>
                  </a:move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54314" y="9817443"/>
                  </a:lnTo>
                  <a:lnTo>
                    <a:pt x="1654314" y="9501035"/>
                  </a:lnTo>
                  <a:lnTo>
                    <a:pt x="1636229" y="9501035"/>
                  </a:lnTo>
                  <a:lnTo>
                    <a:pt x="1636229" y="9817443"/>
                  </a:lnTo>
                  <a:lnTo>
                    <a:pt x="1328877" y="9817443"/>
                  </a:lnTo>
                  <a:lnTo>
                    <a:pt x="1328877" y="9501035"/>
                  </a:lnTo>
                  <a:lnTo>
                    <a:pt x="1310792" y="9501035"/>
                  </a:lnTo>
                  <a:lnTo>
                    <a:pt x="1310792" y="9817443"/>
                  </a:lnTo>
                  <a:lnTo>
                    <a:pt x="1003439" y="9817443"/>
                  </a:lnTo>
                  <a:lnTo>
                    <a:pt x="1003439" y="9501035"/>
                  </a:lnTo>
                  <a:lnTo>
                    <a:pt x="985354" y="9501035"/>
                  </a:lnTo>
                  <a:lnTo>
                    <a:pt x="985354" y="9817443"/>
                  </a:lnTo>
                  <a:lnTo>
                    <a:pt x="668959" y="9817443"/>
                  </a:lnTo>
                  <a:lnTo>
                    <a:pt x="668959" y="9826333"/>
                  </a:lnTo>
                  <a:lnTo>
                    <a:pt x="659917" y="9826333"/>
                  </a:lnTo>
                  <a:lnTo>
                    <a:pt x="659917" y="9835223"/>
                  </a:lnTo>
                  <a:lnTo>
                    <a:pt x="659917" y="10142563"/>
                  </a:lnTo>
                  <a:lnTo>
                    <a:pt x="659917" y="10160343"/>
                  </a:lnTo>
                  <a:lnTo>
                    <a:pt x="659917" y="10287343"/>
                  </a:lnTo>
                  <a:lnTo>
                    <a:pt x="677989" y="10287343"/>
                  </a:lnTo>
                  <a:lnTo>
                    <a:pt x="677989" y="10160343"/>
                  </a:lnTo>
                  <a:lnTo>
                    <a:pt x="2296160" y="10160343"/>
                  </a:lnTo>
                  <a:lnTo>
                    <a:pt x="2296160" y="10142563"/>
                  </a:lnTo>
                  <a:lnTo>
                    <a:pt x="1979752" y="10142563"/>
                  </a:lnTo>
                  <a:lnTo>
                    <a:pt x="1979752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515"/>
                  </a:lnTo>
                  <a:lnTo>
                    <a:pt x="1636229" y="9835515"/>
                  </a:lnTo>
                  <a:lnTo>
                    <a:pt x="1636229" y="10142563"/>
                  </a:lnTo>
                  <a:lnTo>
                    <a:pt x="1328877" y="10142563"/>
                  </a:lnTo>
                  <a:lnTo>
                    <a:pt x="1328877" y="9835515"/>
                  </a:lnTo>
                  <a:lnTo>
                    <a:pt x="1310792" y="9835515"/>
                  </a:lnTo>
                  <a:lnTo>
                    <a:pt x="1310792" y="10142563"/>
                  </a:lnTo>
                  <a:lnTo>
                    <a:pt x="1003439" y="10142563"/>
                  </a:lnTo>
                  <a:lnTo>
                    <a:pt x="1003439" y="9835515"/>
                  </a:lnTo>
                  <a:lnTo>
                    <a:pt x="985354" y="9835515"/>
                  </a:lnTo>
                  <a:lnTo>
                    <a:pt x="985354" y="10142563"/>
                  </a:lnTo>
                  <a:lnTo>
                    <a:pt x="677989" y="10142563"/>
                  </a:lnTo>
                  <a:lnTo>
                    <a:pt x="677989" y="9835223"/>
                  </a:lnTo>
                  <a:lnTo>
                    <a:pt x="2296160" y="9835223"/>
                  </a:lnTo>
                  <a:lnTo>
                    <a:pt x="2296160" y="9826333"/>
                  </a:lnTo>
                  <a:lnTo>
                    <a:pt x="2296160" y="9817443"/>
                  </a:lnTo>
                  <a:close/>
                </a:path>
                <a:path w="3932554" h="10287635">
                  <a:moveTo>
                    <a:pt x="2296160" y="9498279"/>
                  </a:moveTo>
                  <a:lnTo>
                    <a:pt x="659917" y="9498279"/>
                  </a:lnTo>
                  <a:lnTo>
                    <a:pt x="659917" y="9500730"/>
                  </a:lnTo>
                  <a:lnTo>
                    <a:pt x="659917" y="9816960"/>
                  </a:lnTo>
                  <a:lnTo>
                    <a:pt x="677989" y="9816960"/>
                  </a:lnTo>
                  <a:lnTo>
                    <a:pt x="677989" y="9500730"/>
                  </a:lnTo>
                  <a:lnTo>
                    <a:pt x="2296160" y="9500730"/>
                  </a:lnTo>
                  <a:lnTo>
                    <a:pt x="2296160" y="9498279"/>
                  </a:lnTo>
                  <a:close/>
                </a:path>
                <a:path w="3932554" h="10287635">
                  <a:moveTo>
                    <a:pt x="2639669" y="343509"/>
                  </a:moveTo>
                  <a:lnTo>
                    <a:pt x="2621597" y="343509"/>
                  </a:lnTo>
                  <a:lnTo>
                    <a:pt x="2621597" y="650875"/>
                  </a:lnTo>
                  <a:lnTo>
                    <a:pt x="2639669" y="650875"/>
                  </a:lnTo>
                  <a:lnTo>
                    <a:pt x="2639669" y="343509"/>
                  </a:lnTo>
                  <a:close/>
                </a:path>
                <a:path w="3932554" h="10287635">
                  <a:moveTo>
                    <a:pt x="2965119" y="343509"/>
                  </a:moveTo>
                  <a:lnTo>
                    <a:pt x="2947035" y="343509"/>
                  </a:lnTo>
                  <a:lnTo>
                    <a:pt x="2947035" y="650875"/>
                  </a:lnTo>
                  <a:lnTo>
                    <a:pt x="2965119" y="650875"/>
                  </a:lnTo>
                  <a:lnTo>
                    <a:pt x="2965119" y="343509"/>
                  </a:lnTo>
                  <a:close/>
                </a:path>
                <a:path w="3932554" h="10287635">
                  <a:moveTo>
                    <a:pt x="3290557" y="343509"/>
                  </a:moveTo>
                  <a:lnTo>
                    <a:pt x="3272472" y="343509"/>
                  </a:lnTo>
                  <a:lnTo>
                    <a:pt x="3272472" y="650875"/>
                  </a:lnTo>
                  <a:lnTo>
                    <a:pt x="3290557" y="650875"/>
                  </a:lnTo>
                  <a:lnTo>
                    <a:pt x="3290557" y="343509"/>
                  </a:lnTo>
                  <a:close/>
                </a:path>
                <a:path w="3932554" h="10287635">
                  <a:moveTo>
                    <a:pt x="3615994" y="343509"/>
                  </a:moveTo>
                  <a:lnTo>
                    <a:pt x="3597910" y="343509"/>
                  </a:lnTo>
                  <a:lnTo>
                    <a:pt x="3597910" y="650875"/>
                  </a:lnTo>
                  <a:lnTo>
                    <a:pt x="3615994" y="650875"/>
                  </a:lnTo>
                  <a:lnTo>
                    <a:pt x="3615994" y="343509"/>
                  </a:lnTo>
                  <a:close/>
                </a:path>
                <a:path w="3932554" h="10287635">
                  <a:moveTo>
                    <a:pt x="3932390" y="0"/>
                  </a:moveTo>
                  <a:lnTo>
                    <a:pt x="2305189" y="0"/>
                  </a:lnTo>
                  <a:lnTo>
                    <a:pt x="2305189" y="8890"/>
                  </a:lnTo>
                  <a:lnTo>
                    <a:pt x="2296160" y="8890"/>
                  </a:lnTo>
                  <a:lnTo>
                    <a:pt x="2296160" y="976630"/>
                  </a:lnTo>
                  <a:lnTo>
                    <a:pt x="677989" y="976630"/>
                  </a:lnTo>
                  <a:lnTo>
                    <a:pt x="677989" y="669290"/>
                  </a:lnTo>
                  <a:lnTo>
                    <a:pt x="985354" y="669290"/>
                  </a:lnTo>
                  <a:lnTo>
                    <a:pt x="985354" y="976312"/>
                  </a:lnTo>
                  <a:lnTo>
                    <a:pt x="1003439" y="976312"/>
                  </a:lnTo>
                  <a:lnTo>
                    <a:pt x="1003439" y="669290"/>
                  </a:lnTo>
                  <a:lnTo>
                    <a:pt x="1310792" y="669290"/>
                  </a:lnTo>
                  <a:lnTo>
                    <a:pt x="1310792" y="976312"/>
                  </a:lnTo>
                  <a:lnTo>
                    <a:pt x="1328877" y="976312"/>
                  </a:lnTo>
                  <a:lnTo>
                    <a:pt x="1328877" y="669290"/>
                  </a:lnTo>
                  <a:lnTo>
                    <a:pt x="1636229" y="669290"/>
                  </a:lnTo>
                  <a:lnTo>
                    <a:pt x="1636229" y="976312"/>
                  </a:lnTo>
                  <a:lnTo>
                    <a:pt x="1654314" y="976312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96160" y="669290"/>
                  </a:lnTo>
                  <a:lnTo>
                    <a:pt x="2296160" y="651510"/>
                  </a:lnTo>
                  <a:lnTo>
                    <a:pt x="677989" y="651510"/>
                  </a:lnTo>
                  <a:lnTo>
                    <a:pt x="677989" y="342900"/>
                  </a:lnTo>
                  <a:lnTo>
                    <a:pt x="2296160" y="342900"/>
                  </a:lnTo>
                  <a:lnTo>
                    <a:pt x="2296160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8072"/>
                  </a:lnTo>
                  <a:lnTo>
                    <a:pt x="1636229" y="18072"/>
                  </a:lnTo>
                  <a:lnTo>
                    <a:pt x="1636229" y="325120"/>
                  </a:lnTo>
                  <a:lnTo>
                    <a:pt x="1328877" y="325120"/>
                  </a:lnTo>
                  <a:lnTo>
                    <a:pt x="1328877" y="18072"/>
                  </a:lnTo>
                  <a:lnTo>
                    <a:pt x="1310792" y="18072"/>
                  </a:lnTo>
                  <a:lnTo>
                    <a:pt x="1310792" y="325120"/>
                  </a:lnTo>
                  <a:lnTo>
                    <a:pt x="1003439" y="325120"/>
                  </a:lnTo>
                  <a:lnTo>
                    <a:pt x="1003439" y="18072"/>
                  </a:lnTo>
                  <a:lnTo>
                    <a:pt x="985354" y="18072"/>
                  </a:lnTo>
                  <a:lnTo>
                    <a:pt x="985354" y="325120"/>
                  </a:lnTo>
                  <a:lnTo>
                    <a:pt x="677989" y="325120"/>
                  </a:lnTo>
                  <a:lnTo>
                    <a:pt x="677989" y="17780"/>
                  </a:lnTo>
                  <a:lnTo>
                    <a:pt x="2296160" y="17780"/>
                  </a:lnTo>
                  <a:lnTo>
                    <a:pt x="2296160" y="8890"/>
                  </a:lnTo>
                  <a:lnTo>
                    <a:pt x="2296160" y="0"/>
                  </a:lnTo>
                  <a:lnTo>
                    <a:pt x="668959" y="0"/>
                  </a:lnTo>
                  <a:lnTo>
                    <a:pt x="668959" y="8890"/>
                  </a:lnTo>
                  <a:lnTo>
                    <a:pt x="659917" y="8890"/>
                  </a:lnTo>
                  <a:lnTo>
                    <a:pt x="659917" y="1010310"/>
                  </a:lnTo>
                  <a:lnTo>
                    <a:pt x="677989" y="1010310"/>
                  </a:lnTo>
                  <a:lnTo>
                    <a:pt x="677989" y="994410"/>
                  </a:lnTo>
                  <a:lnTo>
                    <a:pt x="985354" y="994410"/>
                  </a:lnTo>
                  <a:lnTo>
                    <a:pt x="985354" y="1010310"/>
                  </a:lnTo>
                  <a:lnTo>
                    <a:pt x="1003439" y="1010310"/>
                  </a:lnTo>
                  <a:lnTo>
                    <a:pt x="1003439" y="994410"/>
                  </a:lnTo>
                  <a:lnTo>
                    <a:pt x="1310792" y="994410"/>
                  </a:lnTo>
                  <a:lnTo>
                    <a:pt x="1310792" y="1010310"/>
                  </a:lnTo>
                  <a:lnTo>
                    <a:pt x="1328877" y="1010310"/>
                  </a:lnTo>
                  <a:lnTo>
                    <a:pt x="1328877" y="994410"/>
                  </a:lnTo>
                  <a:lnTo>
                    <a:pt x="1636229" y="994410"/>
                  </a:lnTo>
                  <a:lnTo>
                    <a:pt x="1636229" y="1010310"/>
                  </a:lnTo>
                  <a:lnTo>
                    <a:pt x="1654314" y="1010310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52" y="1010310"/>
                  </a:lnTo>
                  <a:lnTo>
                    <a:pt x="1979752" y="994410"/>
                  </a:lnTo>
                  <a:lnTo>
                    <a:pt x="2296160" y="994410"/>
                  </a:lnTo>
                  <a:lnTo>
                    <a:pt x="2296160" y="1010310"/>
                  </a:lnTo>
                  <a:lnTo>
                    <a:pt x="2314232" y="1010310"/>
                  </a:lnTo>
                  <a:lnTo>
                    <a:pt x="2314232" y="994410"/>
                  </a:lnTo>
                  <a:lnTo>
                    <a:pt x="2621597" y="994410"/>
                  </a:lnTo>
                  <a:lnTo>
                    <a:pt x="2621597" y="1010310"/>
                  </a:lnTo>
                  <a:lnTo>
                    <a:pt x="2639669" y="1010310"/>
                  </a:lnTo>
                  <a:lnTo>
                    <a:pt x="2639669" y="994410"/>
                  </a:lnTo>
                  <a:lnTo>
                    <a:pt x="2947035" y="994410"/>
                  </a:lnTo>
                  <a:lnTo>
                    <a:pt x="2947035" y="1010310"/>
                  </a:lnTo>
                  <a:lnTo>
                    <a:pt x="2965119" y="1010310"/>
                  </a:lnTo>
                  <a:lnTo>
                    <a:pt x="2965119" y="994410"/>
                  </a:lnTo>
                  <a:lnTo>
                    <a:pt x="3272472" y="994410"/>
                  </a:lnTo>
                  <a:lnTo>
                    <a:pt x="3272472" y="1010310"/>
                  </a:lnTo>
                  <a:lnTo>
                    <a:pt x="3290557" y="1010310"/>
                  </a:lnTo>
                  <a:lnTo>
                    <a:pt x="3290557" y="994410"/>
                  </a:lnTo>
                  <a:lnTo>
                    <a:pt x="3597910" y="994410"/>
                  </a:lnTo>
                  <a:lnTo>
                    <a:pt x="3597910" y="1010310"/>
                  </a:lnTo>
                  <a:lnTo>
                    <a:pt x="3615994" y="1010310"/>
                  </a:lnTo>
                  <a:lnTo>
                    <a:pt x="3615994" y="994410"/>
                  </a:lnTo>
                  <a:lnTo>
                    <a:pt x="3932390" y="994410"/>
                  </a:lnTo>
                  <a:lnTo>
                    <a:pt x="3932390" y="976630"/>
                  </a:lnTo>
                  <a:lnTo>
                    <a:pt x="2314232" y="976630"/>
                  </a:lnTo>
                  <a:lnTo>
                    <a:pt x="2314232" y="669290"/>
                  </a:lnTo>
                  <a:lnTo>
                    <a:pt x="2621597" y="669290"/>
                  </a:lnTo>
                  <a:lnTo>
                    <a:pt x="2621597" y="976312"/>
                  </a:lnTo>
                  <a:lnTo>
                    <a:pt x="2639669" y="976312"/>
                  </a:lnTo>
                  <a:lnTo>
                    <a:pt x="2639669" y="669290"/>
                  </a:lnTo>
                  <a:lnTo>
                    <a:pt x="2947035" y="669290"/>
                  </a:lnTo>
                  <a:lnTo>
                    <a:pt x="2947035" y="976312"/>
                  </a:lnTo>
                  <a:lnTo>
                    <a:pt x="2965119" y="976312"/>
                  </a:lnTo>
                  <a:lnTo>
                    <a:pt x="2965119" y="669290"/>
                  </a:lnTo>
                  <a:lnTo>
                    <a:pt x="3272472" y="669290"/>
                  </a:lnTo>
                  <a:lnTo>
                    <a:pt x="3272472" y="976312"/>
                  </a:lnTo>
                  <a:lnTo>
                    <a:pt x="3290557" y="976312"/>
                  </a:lnTo>
                  <a:lnTo>
                    <a:pt x="3290557" y="669290"/>
                  </a:lnTo>
                  <a:lnTo>
                    <a:pt x="3597910" y="669290"/>
                  </a:lnTo>
                  <a:lnTo>
                    <a:pt x="3597910" y="976312"/>
                  </a:lnTo>
                  <a:lnTo>
                    <a:pt x="3615994" y="976312"/>
                  </a:lnTo>
                  <a:lnTo>
                    <a:pt x="3615994" y="669290"/>
                  </a:lnTo>
                  <a:lnTo>
                    <a:pt x="3932390" y="669290"/>
                  </a:lnTo>
                  <a:lnTo>
                    <a:pt x="3932390" y="651510"/>
                  </a:lnTo>
                  <a:lnTo>
                    <a:pt x="2314232" y="651510"/>
                  </a:lnTo>
                  <a:lnTo>
                    <a:pt x="2314232" y="342900"/>
                  </a:lnTo>
                  <a:lnTo>
                    <a:pt x="3932390" y="342900"/>
                  </a:lnTo>
                  <a:lnTo>
                    <a:pt x="3932390" y="325120"/>
                  </a:lnTo>
                  <a:lnTo>
                    <a:pt x="3615994" y="325120"/>
                  </a:lnTo>
                  <a:lnTo>
                    <a:pt x="3615994" y="18072"/>
                  </a:lnTo>
                  <a:lnTo>
                    <a:pt x="3597910" y="18072"/>
                  </a:lnTo>
                  <a:lnTo>
                    <a:pt x="3597910" y="325120"/>
                  </a:lnTo>
                  <a:lnTo>
                    <a:pt x="3290557" y="325120"/>
                  </a:lnTo>
                  <a:lnTo>
                    <a:pt x="3290557" y="18072"/>
                  </a:lnTo>
                  <a:lnTo>
                    <a:pt x="3272472" y="18072"/>
                  </a:lnTo>
                  <a:lnTo>
                    <a:pt x="3272472" y="325120"/>
                  </a:lnTo>
                  <a:lnTo>
                    <a:pt x="2965119" y="325120"/>
                  </a:lnTo>
                  <a:lnTo>
                    <a:pt x="2965119" y="18072"/>
                  </a:lnTo>
                  <a:lnTo>
                    <a:pt x="2947035" y="18072"/>
                  </a:lnTo>
                  <a:lnTo>
                    <a:pt x="2947035" y="325120"/>
                  </a:lnTo>
                  <a:lnTo>
                    <a:pt x="2639669" y="325120"/>
                  </a:lnTo>
                  <a:lnTo>
                    <a:pt x="2639669" y="18072"/>
                  </a:lnTo>
                  <a:lnTo>
                    <a:pt x="2621597" y="18072"/>
                  </a:lnTo>
                  <a:lnTo>
                    <a:pt x="2621597" y="325120"/>
                  </a:lnTo>
                  <a:lnTo>
                    <a:pt x="2314232" y="325120"/>
                  </a:lnTo>
                  <a:lnTo>
                    <a:pt x="2314232" y="17780"/>
                  </a:lnTo>
                  <a:lnTo>
                    <a:pt x="3932390" y="17780"/>
                  </a:lnTo>
                  <a:lnTo>
                    <a:pt x="3932390" y="8890"/>
                  </a:lnTo>
                  <a:lnTo>
                    <a:pt x="3932390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817443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4" h="10287635">
                  <a:moveTo>
                    <a:pt x="343509" y="10160965"/>
                  </a:moveTo>
                  <a:lnTo>
                    <a:pt x="325437" y="10160965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65"/>
                  </a:lnTo>
                  <a:close/>
                </a:path>
                <a:path w="4909184" h="10287635">
                  <a:moveTo>
                    <a:pt x="668959" y="10160965"/>
                  </a:moveTo>
                  <a:lnTo>
                    <a:pt x="650875" y="10160965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65"/>
                  </a:lnTo>
                  <a:close/>
                </a:path>
                <a:path w="4909184" h="10287635">
                  <a:moveTo>
                    <a:pt x="994397" y="10160965"/>
                  </a:moveTo>
                  <a:lnTo>
                    <a:pt x="976312" y="10160965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65"/>
                  </a:lnTo>
                  <a:close/>
                </a:path>
                <a:path w="4909184" h="10287635">
                  <a:moveTo>
                    <a:pt x="1319834" y="10160965"/>
                  </a:moveTo>
                  <a:lnTo>
                    <a:pt x="1301750" y="10160965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65"/>
                  </a:lnTo>
                  <a:close/>
                </a:path>
                <a:path w="4909184" h="10287635">
                  <a:moveTo>
                    <a:pt x="1319834" y="994397"/>
                  </a:moveTo>
                  <a:lnTo>
                    <a:pt x="1301750" y="994397"/>
                  </a:lnTo>
                  <a:lnTo>
                    <a:pt x="1301750" y="1010310"/>
                  </a:lnTo>
                  <a:lnTo>
                    <a:pt x="1319834" y="1010310"/>
                  </a:lnTo>
                  <a:lnTo>
                    <a:pt x="1319834" y="994397"/>
                  </a:lnTo>
                  <a:close/>
                </a:path>
                <a:path w="4909184" h="10287635">
                  <a:moveTo>
                    <a:pt x="1636229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close/>
                </a:path>
                <a:path w="4909184" h="10287635">
                  <a:moveTo>
                    <a:pt x="1636229" y="9498279"/>
                  </a:move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lnTo>
                    <a:pt x="1636229" y="9500730"/>
                  </a:lnTo>
                  <a:lnTo>
                    <a:pt x="1636229" y="9498279"/>
                  </a:lnTo>
                  <a:close/>
                </a:path>
                <a:path w="4909184" h="10287635">
                  <a:moveTo>
                    <a:pt x="1979752" y="10160965"/>
                  </a:moveTo>
                  <a:lnTo>
                    <a:pt x="1961680" y="10160965"/>
                  </a:lnTo>
                  <a:lnTo>
                    <a:pt x="1961680" y="10286987"/>
                  </a:lnTo>
                  <a:lnTo>
                    <a:pt x="1979752" y="10286987"/>
                  </a:lnTo>
                  <a:lnTo>
                    <a:pt x="1979752" y="10160965"/>
                  </a:lnTo>
                  <a:close/>
                </a:path>
                <a:path w="4909184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4909184" h="10287635">
                  <a:moveTo>
                    <a:pt x="2305202" y="10160965"/>
                  </a:moveTo>
                  <a:lnTo>
                    <a:pt x="2287117" y="10160965"/>
                  </a:lnTo>
                  <a:lnTo>
                    <a:pt x="2287117" y="10286987"/>
                  </a:lnTo>
                  <a:lnTo>
                    <a:pt x="2305202" y="10286987"/>
                  </a:lnTo>
                  <a:lnTo>
                    <a:pt x="2305202" y="10160965"/>
                  </a:lnTo>
                  <a:close/>
                </a:path>
                <a:path w="4909184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909184" h="10287635">
                  <a:moveTo>
                    <a:pt x="2630640" y="10160965"/>
                  </a:moveTo>
                  <a:lnTo>
                    <a:pt x="2612555" y="10160965"/>
                  </a:lnTo>
                  <a:lnTo>
                    <a:pt x="2612555" y="10286987"/>
                  </a:lnTo>
                  <a:lnTo>
                    <a:pt x="2630640" y="10286987"/>
                  </a:lnTo>
                  <a:lnTo>
                    <a:pt x="2630640" y="10160965"/>
                  </a:lnTo>
                  <a:close/>
                </a:path>
                <a:path w="4909184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4" h="10287635">
                  <a:moveTo>
                    <a:pt x="2956077" y="10160965"/>
                  </a:moveTo>
                  <a:lnTo>
                    <a:pt x="2937992" y="10160965"/>
                  </a:lnTo>
                  <a:lnTo>
                    <a:pt x="2937992" y="10286987"/>
                  </a:lnTo>
                  <a:lnTo>
                    <a:pt x="2956077" y="10286987"/>
                  </a:lnTo>
                  <a:lnTo>
                    <a:pt x="2956077" y="10160965"/>
                  </a:lnTo>
                  <a:close/>
                </a:path>
                <a:path w="4909184" h="10287635">
                  <a:moveTo>
                    <a:pt x="2956077" y="343509"/>
                  </a:moveTo>
                  <a:lnTo>
                    <a:pt x="2937992" y="343509"/>
                  </a:lnTo>
                  <a:lnTo>
                    <a:pt x="2937992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4909184" h="10287635">
                  <a:moveTo>
                    <a:pt x="3272472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7992" y="9501035"/>
                  </a:lnTo>
                  <a:lnTo>
                    <a:pt x="2937992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72" y="9817443"/>
                  </a:lnTo>
                  <a:lnTo>
                    <a:pt x="1645272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14" y="10287343"/>
                  </a:lnTo>
                  <a:lnTo>
                    <a:pt x="1654314" y="10160343"/>
                  </a:lnTo>
                  <a:lnTo>
                    <a:pt x="3272472" y="10160343"/>
                  </a:lnTo>
                  <a:lnTo>
                    <a:pt x="3272472" y="10142563"/>
                  </a:lnTo>
                  <a:lnTo>
                    <a:pt x="2956077" y="10142563"/>
                  </a:lnTo>
                  <a:lnTo>
                    <a:pt x="2956077" y="9835515"/>
                  </a:lnTo>
                  <a:lnTo>
                    <a:pt x="2937992" y="9835515"/>
                  </a:lnTo>
                  <a:lnTo>
                    <a:pt x="2937992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55" y="9835515"/>
                  </a:lnTo>
                  <a:lnTo>
                    <a:pt x="2612555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52" y="10142563"/>
                  </a:lnTo>
                  <a:lnTo>
                    <a:pt x="1979752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223"/>
                  </a:lnTo>
                  <a:lnTo>
                    <a:pt x="3272472" y="9835223"/>
                  </a:lnTo>
                  <a:lnTo>
                    <a:pt x="3272472" y="9826333"/>
                  </a:lnTo>
                  <a:lnTo>
                    <a:pt x="3272472" y="9817443"/>
                  </a:lnTo>
                  <a:close/>
                </a:path>
                <a:path w="4909184" h="10287635">
                  <a:moveTo>
                    <a:pt x="3272472" y="9498279"/>
                  </a:moveTo>
                  <a:lnTo>
                    <a:pt x="1636242" y="9498279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72" y="9500730"/>
                  </a:lnTo>
                  <a:lnTo>
                    <a:pt x="3272472" y="9498279"/>
                  </a:lnTo>
                  <a:close/>
                </a:path>
                <a:path w="4909184" h="10287635">
                  <a:moveTo>
                    <a:pt x="4908715" y="0"/>
                  </a:moveTo>
                  <a:lnTo>
                    <a:pt x="3281515" y="0"/>
                  </a:lnTo>
                  <a:lnTo>
                    <a:pt x="3281515" y="8890"/>
                  </a:lnTo>
                  <a:lnTo>
                    <a:pt x="3272472" y="8890"/>
                  </a:lnTo>
                  <a:lnTo>
                    <a:pt x="3272472" y="17780"/>
                  </a:lnTo>
                  <a:lnTo>
                    <a:pt x="3272472" y="325120"/>
                  </a:lnTo>
                  <a:lnTo>
                    <a:pt x="3272472" y="34290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lnTo>
                    <a:pt x="1645272" y="0"/>
                  </a:lnTo>
                  <a:lnTo>
                    <a:pt x="1645272" y="8890"/>
                  </a:lnTo>
                  <a:lnTo>
                    <a:pt x="1636242" y="8890"/>
                  </a:lnTo>
                  <a:lnTo>
                    <a:pt x="1636242" y="1010310"/>
                  </a:lnTo>
                  <a:lnTo>
                    <a:pt x="1654314" y="1010310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52" y="1010310"/>
                  </a:lnTo>
                  <a:lnTo>
                    <a:pt x="1979752" y="994410"/>
                  </a:lnTo>
                  <a:lnTo>
                    <a:pt x="2287117" y="994410"/>
                  </a:lnTo>
                  <a:lnTo>
                    <a:pt x="2287117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12555" y="994410"/>
                  </a:lnTo>
                  <a:lnTo>
                    <a:pt x="2612555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7992" y="994410"/>
                  </a:lnTo>
                  <a:lnTo>
                    <a:pt x="2937992" y="1010310"/>
                  </a:lnTo>
                  <a:lnTo>
                    <a:pt x="2956077" y="1010310"/>
                  </a:lnTo>
                  <a:lnTo>
                    <a:pt x="2956077" y="994410"/>
                  </a:lnTo>
                  <a:lnTo>
                    <a:pt x="3272472" y="994410"/>
                  </a:lnTo>
                  <a:lnTo>
                    <a:pt x="327247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55" y="669290"/>
                  </a:lnTo>
                  <a:lnTo>
                    <a:pt x="2612555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7992" y="669290"/>
                  </a:lnTo>
                  <a:lnTo>
                    <a:pt x="2937992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72" y="669290"/>
                  </a:lnTo>
                  <a:lnTo>
                    <a:pt x="3272472" y="976630"/>
                  </a:lnTo>
                  <a:lnTo>
                    <a:pt x="3290557" y="976630"/>
                  </a:lnTo>
                  <a:lnTo>
                    <a:pt x="3290557" y="669290"/>
                  </a:lnTo>
                  <a:lnTo>
                    <a:pt x="4908715" y="669290"/>
                  </a:lnTo>
                  <a:lnTo>
                    <a:pt x="4908715" y="651510"/>
                  </a:lnTo>
                  <a:lnTo>
                    <a:pt x="3290557" y="651510"/>
                  </a:lnTo>
                  <a:lnTo>
                    <a:pt x="3290557" y="342900"/>
                  </a:lnTo>
                  <a:lnTo>
                    <a:pt x="4908715" y="342900"/>
                  </a:lnTo>
                  <a:lnTo>
                    <a:pt x="4908715" y="325120"/>
                  </a:lnTo>
                  <a:lnTo>
                    <a:pt x="3290557" y="325120"/>
                  </a:lnTo>
                  <a:lnTo>
                    <a:pt x="3290557" y="17780"/>
                  </a:lnTo>
                  <a:lnTo>
                    <a:pt x="4908715" y="17780"/>
                  </a:lnTo>
                  <a:lnTo>
                    <a:pt x="4908715" y="8890"/>
                  </a:lnTo>
                  <a:lnTo>
                    <a:pt x="490871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089916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65"/>
                  </a:moveTo>
                  <a:lnTo>
                    <a:pt x="325450" y="10160965"/>
                  </a:lnTo>
                  <a:lnTo>
                    <a:pt x="325450" y="10286987"/>
                  </a:lnTo>
                  <a:lnTo>
                    <a:pt x="343522" y="10286987"/>
                  </a:lnTo>
                  <a:lnTo>
                    <a:pt x="343522" y="10160965"/>
                  </a:lnTo>
                  <a:close/>
                </a:path>
                <a:path w="3272790" h="10287635">
                  <a:moveTo>
                    <a:pt x="343522" y="668959"/>
                  </a:moveTo>
                  <a:lnTo>
                    <a:pt x="325450" y="668959"/>
                  </a:lnTo>
                  <a:lnTo>
                    <a:pt x="325450" y="976312"/>
                  </a:lnTo>
                  <a:lnTo>
                    <a:pt x="343522" y="976312"/>
                  </a:lnTo>
                  <a:lnTo>
                    <a:pt x="343522" y="668959"/>
                  </a:lnTo>
                  <a:close/>
                </a:path>
                <a:path w="3272790" h="10287635">
                  <a:moveTo>
                    <a:pt x="343522" y="343509"/>
                  </a:moveTo>
                  <a:lnTo>
                    <a:pt x="325450" y="343509"/>
                  </a:lnTo>
                  <a:lnTo>
                    <a:pt x="325450" y="650875"/>
                  </a:lnTo>
                  <a:lnTo>
                    <a:pt x="343522" y="650875"/>
                  </a:lnTo>
                  <a:lnTo>
                    <a:pt x="343522" y="343509"/>
                  </a:lnTo>
                  <a:close/>
                </a:path>
                <a:path w="3272790" h="10287635">
                  <a:moveTo>
                    <a:pt x="343522" y="18072"/>
                  </a:moveTo>
                  <a:lnTo>
                    <a:pt x="325450" y="18072"/>
                  </a:lnTo>
                  <a:lnTo>
                    <a:pt x="325450" y="325437"/>
                  </a:lnTo>
                  <a:lnTo>
                    <a:pt x="343522" y="325437"/>
                  </a:lnTo>
                  <a:lnTo>
                    <a:pt x="343522" y="18072"/>
                  </a:lnTo>
                  <a:close/>
                </a:path>
                <a:path w="3272790" h="10287635">
                  <a:moveTo>
                    <a:pt x="668959" y="10160965"/>
                  </a:moveTo>
                  <a:lnTo>
                    <a:pt x="650887" y="10160965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65"/>
                  </a:lnTo>
                  <a:close/>
                </a:path>
                <a:path w="3272790" h="10287635">
                  <a:moveTo>
                    <a:pt x="668959" y="668959"/>
                  </a:moveTo>
                  <a:lnTo>
                    <a:pt x="650887" y="668959"/>
                  </a:lnTo>
                  <a:lnTo>
                    <a:pt x="650887" y="976312"/>
                  </a:lnTo>
                  <a:lnTo>
                    <a:pt x="668959" y="976312"/>
                  </a:lnTo>
                  <a:lnTo>
                    <a:pt x="668959" y="668959"/>
                  </a:lnTo>
                  <a:close/>
                </a:path>
                <a:path w="3272790" h="10287635">
                  <a:moveTo>
                    <a:pt x="668959" y="343509"/>
                  </a:moveTo>
                  <a:lnTo>
                    <a:pt x="650887" y="343509"/>
                  </a:lnTo>
                  <a:lnTo>
                    <a:pt x="650887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3272790" h="10287635">
                  <a:moveTo>
                    <a:pt x="668959" y="18072"/>
                  </a:moveTo>
                  <a:lnTo>
                    <a:pt x="650887" y="18072"/>
                  </a:lnTo>
                  <a:lnTo>
                    <a:pt x="650887" y="325437"/>
                  </a:lnTo>
                  <a:lnTo>
                    <a:pt x="668959" y="325437"/>
                  </a:lnTo>
                  <a:lnTo>
                    <a:pt x="668959" y="18072"/>
                  </a:lnTo>
                  <a:close/>
                </a:path>
                <a:path w="3272790" h="10287635">
                  <a:moveTo>
                    <a:pt x="994410" y="10160965"/>
                  </a:moveTo>
                  <a:lnTo>
                    <a:pt x="976325" y="10160965"/>
                  </a:lnTo>
                  <a:lnTo>
                    <a:pt x="976325" y="10286987"/>
                  </a:lnTo>
                  <a:lnTo>
                    <a:pt x="994410" y="10286987"/>
                  </a:lnTo>
                  <a:lnTo>
                    <a:pt x="994410" y="10160965"/>
                  </a:lnTo>
                  <a:close/>
                </a:path>
                <a:path w="3272790" h="10287635">
                  <a:moveTo>
                    <a:pt x="994410" y="668959"/>
                  </a:moveTo>
                  <a:lnTo>
                    <a:pt x="976325" y="668959"/>
                  </a:lnTo>
                  <a:lnTo>
                    <a:pt x="976325" y="976312"/>
                  </a:lnTo>
                  <a:lnTo>
                    <a:pt x="994410" y="976312"/>
                  </a:lnTo>
                  <a:lnTo>
                    <a:pt x="994410" y="668959"/>
                  </a:lnTo>
                  <a:close/>
                </a:path>
                <a:path w="3272790" h="10287635">
                  <a:moveTo>
                    <a:pt x="994410" y="343509"/>
                  </a:moveTo>
                  <a:lnTo>
                    <a:pt x="976325" y="343509"/>
                  </a:lnTo>
                  <a:lnTo>
                    <a:pt x="976325" y="650875"/>
                  </a:lnTo>
                  <a:lnTo>
                    <a:pt x="994410" y="650875"/>
                  </a:lnTo>
                  <a:lnTo>
                    <a:pt x="994410" y="343509"/>
                  </a:lnTo>
                  <a:close/>
                </a:path>
                <a:path w="3272790" h="10287635">
                  <a:moveTo>
                    <a:pt x="994410" y="18072"/>
                  </a:moveTo>
                  <a:lnTo>
                    <a:pt x="976325" y="18072"/>
                  </a:lnTo>
                  <a:lnTo>
                    <a:pt x="976325" y="325437"/>
                  </a:lnTo>
                  <a:lnTo>
                    <a:pt x="994410" y="325437"/>
                  </a:lnTo>
                  <a:lnTo>
                    <a:pt x="994410" y="18072"/>
                  </a:lnTo>
                  <a:close/>
                </a:path>
                <a:path w="3272790" h="10287635">
                  <a:moveTo>
                    <a:pt x="1319847" y="10160965"/>
                  </a:moveTo>
                  <a:lnTo>
                    <a:pt x="1301762" y="10160965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65"/>
                  </a:lnTo>
                  <a:close/>
                </a:path>
                <a:path w="3272790" h="10287635">
                  <a:moveTo>
                    <a:pt x="1319847" y="668959"/>
                  </a:moveTo>
                  <a:lnTo>
                    <a:pt x="1301762" y="668959"/>
                  </a:lnTo>
                  <a:lnTo>
                    <a:pt x="1301762" y="976312"/>
                  </a:lnTo>
                  <a:lnTo>
                    <a:pt x="1319847" y="976312"/>
                  </a:lnTo>
                  <a:lnTo>
                    <a:pt x="1319847" y="668959"/>
                  </a:lnTo>
                  <a:close/>
                </a:path>
                <a:path w="3272790" h="10287635">
                  <a:moveTo>
                    <a:pt x="1319847" y="343509"/>
                  </a:moveTo>
                  <a:lnTo>
                    <a:pt x="1301762" y="343509"/>
                  </a:lnTo>
                  <a:lnTo>
                    <a:pt x="1301762" y="650875"/>
                  </a:lnTo>
                  <a:lnTo>
                    <a:pt x="1319847" y="650875"/>
                  </a:lnTo>
                  <a:lnTo>
                    <a:pt x="1319847" y="343509"/>
                  </a:lnTo>
                  <a:close/>
                </a:path>
                <a:path w="3272790" h="10287635">
                  <a:moveTo>
                    <a:pt x="1319847" y="18072"/>
                  </a:moveTo>
                  <a:lnTo>
                    <a:pt x="1301762" y="18072"/>
                  </a:lnTo>
                  <a:lnTo>
                    <a:pt x="1301762" y="325437"/>
                  </a:lnTo>
                  <a:lnTo>
                    <a:pt x="1319847" y="325437"/>
                  </a:lnTo>
                  <a:lnTo>
                    <a:pt x="1319847" y="18072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30" y="343509"/>
                  </a:lnTo>
                  <a:lnTo>
                    <a:pt x="2287130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3272790" h="10287635">
                  <a:moveTo>
                    <a:pt x="3272485" y="9817443"/>
                  </a:moveTo>
                  <a:lnTo>
                    <a:pt x="2956090" y="9817443"/>
                  </a:lnTo>
                  <a:lnTo>
                    <a:pt x="2956090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67" y="9501035"/>
                  </a:lnTo>
                  <a:lnTo>
                    <a:pt x="2612567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30" y="9501035"/>
                  </a:lnTo>
                  <a:lnTo>
                    <a:pt x="2287130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410" y="9817443"/>
                  </a:lnTo>
                  <a:lnTo>
                    <a:pt x="994410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87" y="9501035"/>
                  </a:lnTo>
                  <a:lnTo>
                    <a:pt x="650887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50" y="9501035"/>
                  </a:lnTo>
                  <a:lnTo>
                    <a:pt x="325450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410" y="10142563"/>
                  </a:lnTo>
                  <a:lnTo>
                    <a:pt x="994410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50" y="9835515"/>
                  </a:lnTo>
                  <a:lnTo>
                    <a:pt x="325450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3272790" h="10287635">
                  <a:moveTo>
                    <a:pt x="3272485" y="9498279"/>
                  </a:moveTo>
                  <a:lnTo>
                    <a:pt x="1636242" y="9498279"/>
                  </a:ln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9827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976630"/>
                  </a:lnTo>
                  <a:lnTo>
                    <a:pt x="18084" y="976630"/>
                  </a:lnTo>
                  <a:lnTo>
                    <a:pt x="18084" y="669290"/>
                  </a:lnTo>
                  <a:lnTo>
                    <a:pt x="0" y="669290"/>
                  </a:lnTo>
                  <a:lnTo>
                    <a:pt x="0" y="976630"/>
                  </a:lnTo>
                  <a:lnTo>
                    <a:pt x="0" y="994410"/>
                  </a:lnTo>
                  <a:lnTo>
                    <a:pt x="0" y="1010310"/>
                  </a:lnTo>
                  <a:lnTo>
                    <a:pt x="18084" y="1010310"/>
                  </a:lnTo>
                  <a:lnTo>
                    <a:pt x="18084" y="994410"/>
                  </a:lnTo>
                  <a:lnTo>
                    <a:pt x="325450" y="994410"/>
                  </a:lnTo>
                  <a:lnTo>
                    <a:pt x="325450" y="1010310"/>
                  </a:lnTo>
                  <a:lnTo>
                    <a:pt x="343522" y="1010310"/>
                  </a:lnTo>
                  <a:lnTo>
                    <a:pt x="343522" y="994410"/>
                  </a:lnTo>
                  <a:lnTo>
                    <a:pt x="650887" y="994410"/>
                  </a:lnTo>
                  <a:lnTo>
                    <a:pt x="650887" y="1010310"/>
                  </a:lnTo>
                  <a:lnTo>
                    <a:pt x="668959" y="1010310"/>
                  </a:lnTo>
                  <a:lnTo>
                    <a:pt x="668959" y="994410"/>
                  </a:lnTo>
                  <a:lnTo>
                    <a:pt x="976325" y="994410"/>
                  </a:lnTo>
                  <a:lnTo>
                    <a:pt x="976325" y="1010310"/>
                  </a:lnTo>
                  <a:lnTo>
                    <a:pt x="994410" y="1010310"/>
                  </a:lnTo>
                  <a:lnTo>
                    <a:pt x="994410" y="994410"/>
                  </a:lnTo>
                  <a:lnTo>
                    <a:pt x="1301762" y="994410"/>
                  </a:lnTo>
                  <a:lnTo>
                    <a:pt x="1301762" y="1010310"/>
                  </a:lnTo>
                  <a:lnTo>
                    <a:pt x="1319847" y="1010310"/>
                  </a:lnTo>
                  <a:lnTo>
                    <a:pt x="1319847" y="994410"/>
                  </a:lnTo>
                  <a:lnTo>
                    <a:pt x="1636242" y="994410"/>
                  </a:lnTo>
                  <a:lnTo>
                    <a:pt x="1636242" y="1010310"/>
                  </a:lnTo>
                  <a:lnTo>
                    <a:pt x="1654327" y="101031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64" y="1010310"/>
                  </a:lnTo>
                  <a:lnTo>
                    <a:pt x="1979764" y="994410"/>
                  </a:lnTo>
                  <a:lnTo>
                    <a:pt x="2287130" y="994410"/>
                  </a:lnTo>
                  <a:lnTo>
                    <a:pt x="2287130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1010310"/>
                  </a:lnTo>
                  <a:lnTo>
                    <a:pt x="2956090" y="1010310"/>
                  </a:lnTo>
                  <a:lnTo>
                    <a:pt x="2956090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30" y="669290"/>
                  </a:lnTo>
                  <a:lnTo>
                    <a:pt x="2287130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90" y="976312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30" y="18072"/>
                  </a:lnTo>
                  <a:lnTo>
                    <a:pt x="2287130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726158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65"/>
                  </a:moveTo>
                  <a:lnTo>
                    <a:pt x="325437" y="10160965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65"/>
                  </a:lnTo>
                  <a:close/>
                </a:path>
                <a:path w="3272790" h="10287635">
                  <a:moveTo>
                    <a:pt x="668959" y="10160965"/>
                  </a:moveTo>
                  <a:lnTo>
                    <a:pt x="650887" y="10160965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65"/>
                  </a:lnTo>
                  <a:close/>
                </a:path>
                <a:path w="3272790" h="10287635">
                  <a:moveTo>
                    <a:pt x="994397" y="10160965"/>
                  </a:moveTo>
                  <a:lnTo>
                    <a:pt x="976325" y="10160965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65"/>
                  </a:lnTo>
                  <a:close/>
                </a:path>
                <a:path w="3272790" h="10287635">
                  <a:moveTo>
                    <a:pt x="1319847" y="10160965"/>
                  </a:moveTo>
                  <a:lnTo>
                    <a:pt x="1301762" y="10160965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65"/>
                  </a:lnTo>
                  <a:close/>
                </a:path>
                <a:path w="3272790" h="10287635">
                  <a:moveTo>
                    <a:pt x="1636242" y="9826333"/>
                  </a:move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1979752"/>
                  </a:moveTo>
                  <a:lnTo>
                    <a:pt x="2287117" y="1979752"/>
                  </a:lnTo>
                  <a:lnTo>
                    <a:pt x="2287117" y="2287117"/>
                  </a:lnTo>
                  <a:lnTo>
                    <a:pt x="2305202" y="2287117"/>
                  </a:lnTo>
                  <a:lnTo>
                    <a:pt x="2305202" y="1979752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1979752"/>
                  </a:moveTo>
                  <a:lnTo>
                    <a:pt x="2612567" y="1979752"/>
                  </a:lnTo>
                  <a:lnTo>
                    <a:pt x="2612567" y="2287117"/>
                  </a:lnTo>
                  <a:lnTo>
                    <a:pt x="2630640" y="2287117"/>
                  </a:lnTo>
                  <a:lnTo>
                    <a:pt x="2630640" y="1979752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1979752"/>
                  </a:moveTo>
                  <a:lnTo>
                    <a:pt x="2938005" y="1979752"/>
                  </a:lnTo>
                  <a:lnTo>
                    <a:pt x="2938005" y="2287117"/>
                  </a:lnTo>
                  <a:lnTo>
                    <a:pt x="2956077" y="2287117"/>
                  </a:lnTo>
                  <a:lnTo>
                    <a:pt x="2956077" y="1979752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85" y="4574222"/>
                  </a:moveTo>
                  <a:lnTo>
                    <a:pt x="2278570" y="4574222"/>
                  </a:lnTo>
                  <a:lnTo>
                    <a:pt x="2278570" y="4592002"/>
                  </a:lnTo>
                  <a:lnTo>
                    <a:pt x="3272485" y="4592002"/>
                  </a:lnTo>
                  <a:lnTo>
                    <a:pt x="3272485" y="4574222"/>
                  </a:lnTo>
                  <a:close/>
                </a:path>
                <a:path w="3272790" h="10287635">
                  <a:moveTo>
                    <a:pt x="3272485" y="4249102"/>
                  </a:moveTo>
                  <a:lnTo>
                    <a:pt x="2278570" y="4249102"/>
                  </a:lnTo>
                  <a:lnTo>
                    <a:pt x="2278570" y="4266882"/>
                  </a:lnTo>
                  <a:lnTo>
                    <a:pt x="3272485" y="4266882"/>
                  </a:lnTo>
                  <a:lnTo>
                    <a:pt x="3272485" y="4249102"/>
                  </a:lnTo>
                  <a:close/>
                </a:path>
                <a:path w="3272790" h="10287635">
                  <a:moveTo>
                    <a:pt x="3272485" y="3923982"/>
                  </a:moveTo>
                  <a:lnTo>
                    <a:pt x="2278570" y="3923982"/>
                  </a:lnTo>
                  <a:lnTo>
                    <a:pt x="2278570" y="3941762"/>
                  </a:lnTo>
                  <a:lnTo>
                    <a:pt x="3272485" y="3941762"/>
                  </a:lnTo>
                  <a:lnTo>
                    <a:pt x="3272485" y="3923982"/>
                  </a:lnTo>
                  <a:close/>
                </a:path>
                <a:path w="3272790" h="10287635">
                  <a:moveTo>
                    <a:pt x="3272485" y="3597592"/>
                  </a:moveTo>
                  <a:lnTo>
                    <a:pt x="2956077" y="3597592"/>
                  </a:lnTo>
                  <a:lnTo>
                    <a:pt x="2956077" y="3290557"/>
                  </a:lnTo>
                  <a:lnTo>
                    <a:pt x="2938005" y="3290557"/>
                  </a:lnTo>
                  <a:lnTo>
                    <a:pt x="2938005" y="3597592"/>
                  </a:lnTo>
                  <a:lnTo>
                    <a:pt x="2630640" y="3597592"/>
                  </a:lnTo>
                  <a:lnTo>
                    <a:pt x="2630640" y="3290557"/>
                  </a:lnTo>
                  <a:lnTo>
                    <a:pt x="2612567" y="3290557"/>
                  </a:lnTo>
                  <a:lnTo>
                    <a:pt x="2612567" y="3597592"/>
                  </a:lnTo>
                  <a:lnTo>
                    <a:pt x="2305202" y="3597592"/>
                  </a:lnTo>
                  <a:lnTo>
                    <a:pt x="2305202" y="3290557"/>
                  </a:lnTo>
                  <a:lnTo>
                    <a:pt x="2287117" y="3290557"/>
                  </a:lnTo>
                  <a:lnTo>
                    <a:pt x="2287117" y="3597592"/>
                  </a:lnTo>
                  <a:lnTo>
                    <a:pt x="2278570" y="3597592"/>
                  </a:lnTo>
                  <a:lnTo>
                    <a:pt x="2278570" y="3615372"/>
                  </a:lnTo>
                  <a:lnTo>
                    <a:pt x="3272485" y="3615372"/>
                  </a:lnTo>
                  <a:lnTo>
                    <a:pt x="3272485" y="3597592"/>
                  </a:lnTo>
                  <a:close/>
                </a:path>
                <a:path w="3272790" h="10287635">
                  <a:moveTo>
                    <a:pt x="3272485" y="3272472"/>
                  </a:moveTo>
                  <a:lnTo>
                    <a:pt x="2956077" y="3272472"/>
                  </a:lnTo>
                  <a:lnTo>
                    <a:pt x="2956077" y="2956077"/>
                  </a:lnTo>
                  <a:lnTo>
                    <a:pt x="2938005" y="2956077"/>
                  </a:lnTo>
                  <a:lnTo>
                    <a:pt x="2938005" y="3272472"/>
                  </a:lnTo>
                  <a:lnTo>
                    <a:pt x="2630640" y="3272472"/>
                  </a:lnTo>
                  <a:lnTo>
                    <a:pt x="2630640" y="2956077"/>
                  </a:lnTo>
                  <a:lnTo>
                    <a:pt x="2612567" y="2956077"/>
                  </a:lnTo>
                  <a:lnTo>
                    <a:pt x="2612567" y="3272472"/>
                  </a:lnTo>
                  <a:lnTo>
                    <a:pt x="2305202" y="3272472"/>
                  </a:lnTo>
                  <a:lnTo>
                    <a:pt x="2305202" y="2956077"/>
                  </a:lnTo>
                  <a:lnTo>
                    <a:pt x="2287117" y="2956077"/>
                  </a:lnTo>
                  <a:lnTo>
                    <a:pt x="2287117" y="3272472"/>
                  </a:lnTo>
                  <a:lnTo>
                    <a:pt x="2278570" y="3272472"/>
                  </a:lnTo>
                  <a:lnTo>
                    <a:pt x="2278570" y="3281362"/>
                  </a:lnTo>
                  <a:lnTo>
                    <a:pt x="2278570" y="3290252"/>
                  </a:lnTo>
                  <a:lnTo>
                    <a:pt x="3272485" y="3290252"/>
                  </a:lnTo>
                  <a:lnTo>
                    <a:pt x="3272485" y="3281362"/>
                  </a:lnTo>
                  <a:lnTo>
                    <a:pt x="3272485" y="3272472"/>
                  </a:lnTo>
                  <a:close/>
                </a:path>
                <a:path w="3272790" h="10287635">
                  <a:moveTo>
                    <a:pt x="3272485" y="2612860"/>
                  </a:moveTo>
                  <a:lnTo>
                    <a:pt x="2938005" y="2612860"/>
                  </a:lnTo>
                  <a:lnTo>
                    <a:pt x="2938005" y="2630640"/>
                  </a:lnTo>
                  <a:lnTo>
                    <a:pt x="2938005" y="2937980"/>
                  </a:lnTo>
                  <a:lnTo>
                    <a:pt x="2630640" y="2937980"/>
                  </a:lnTo>
                  <a:lnTo>
                    <a:pt x="2630640" y="2630640"/>
                  </a:lnTo>
                  <a:lnTo>
                    <a:pt x="2938005" y="2630640"/>
                  </a:lnTo>
                  <a:lnTo>
                    <a:pt x="2938005" y="2612860"/>
                  </a:lnTo>
                  <a:lnTo>
                    <a:pt x="2612567" y="2612860"/>
                  </a:lnTo>
                  <a:lnTo>
                    <a:pt x="2612567" y="2630640"/>
                  </a:lnTo>
                  <a:lnTo>
                    <a:pt x="2612567" y="2937980"/>
                  </a:lnTo>
                  <a:lnTo>
                    <a:pt x="2305202" y="2937980"/>
                  </a:lnTo>
                  <a:lnTo>
                    <a:pt x="2305202" y="2630640"/>
                  </a:lnTo>
                  <a:lnTo>
                    <a:pt x="2612567" y="2630640"/>
                  </a:lnTo>
                  <a:lnTo>
                    <a:pt x="2612567" y="2612860"/>
                  </a:lnTo>
                  <a:lnTo>
                    <a:pt x="2278570" y="2612860"/>
                  </a:lnTo>
                  <a:lnTo>
                    <a:pt x="2278570" y="2630640"/>
                  </a:lnTo>
                  <a:lnTo>
                    <a:pt x="2287117" y="2630640"/>
                  </a:lnTo>
                  <a:lnTo>
                    <a:pt x="2287117" y="2937980"/>
                  </a:lnTo>
                  <a:lnTo>
                    <a:pt x="2278570" y="2937980"/>
                  </a:lnTo>
                  <a:lnTo>
                    <a:pt x="2278570" y="2955760"/>
                  </a:lnTo>
                  <a:lnTo>
                    <a:pt x="3272485" y="2955760"/>
                  </a:lnTo>
                  <a:lnTo>
                    <a:pt x="3272485" y="2937980"/>
                  </a:lnTo>
                  <a:lnTo>
                    <a:pt x="2956077" y="2937980"/>
                  </a:lnTo>
                  <a:lnTo>
                    <a:pt x="2956077" y="2630640"/>
                  </a:lnTo>
                  <a:lnTo>
                    <a:pt x="3272485" y="2630640"/>
                  </a:lnTo>
                  <a:lnTo>
                    <a:pt x="3272485" y="2612860"/>
                  </a:lnTo>
                  <a:close/>
                </a:path>
                <a:path w="3272790" h="10287635">
                  <a:moveTo>
                    <a:pt x="3272485" y="2287740"/>
                  </a:moveTo>
                  <a:lnTo>
                    <a:pt x="2278570" y="2287740"/>
                  </a:lnTo>
                  <a:lnTo>
                    <a:pt x="2278570" y="2305520"/>
                  </a:lnTo>
                  <a:lnTo>
                    <a:pt x="2287117" y="2305520"/>
                  </a:lnTo>
                  <a:lnTo>
                    <a:pt x="2287117" y="2612555"/>
                  </a:lnTo>
                  <a:lnTo>
                    <a:pt x="2305202" y="2612555"/>
                  </a:lnTo>
                  <a:lnTo>
                    <a:pt x="2305202" y="2305520"/>
                  </a:lnTo>
                  <a:lnTo>
                    <a:pt x="2612567" y="2305520"/>
                  </a:lnTo>
                  <a:lnTo>
                    <a:pt x="2612567" y="2612555"/>
                  </a:lnTo>
                  <a:lnTo>
                    <a:pt x="2630640" y="2612555"/>
                  </a:lnTo>
                  <a:lnTo>
                    <a:pt x="2630640" y="2305520"/>
                  </a:lnTo>
                  <a:lnTo>
                    <a:pt x="2938005" y="2305520"/>
                  </a:lnTo>
                  <a:lnTo>
                    <a:pt x="2938005" y="2612555"/>
                  </a:lnTo>
                  <a:lnTo>
                    <a:pt x="2956077" y="2612555"/>
                  </a:lnTo>
                  <a:lnTo>
                    <a:pt x="2956077" y="2305520"/>
                  </a:lnTo>
                  <a:lnTo>
                    <a:pt x="3272485" y="2305520"/>
                  </a:lnTo>
                  <a:lnTo>
                    <a:pt x="3272485" y="2287740"/>
                  </a:lnTo>
                  <a:close/>
                </a:path>
                <a:path w="3272790" h="10287635">
                  <a:moveTo>
                    <a:pt x="3272485" y="1961349"/>
                  </a:moveTo>
                  <a:lnTo>
                    <a:pt x="2956077" y="1961349"/>
                  </a:lnTo>
                  <a:lnTo>
                    <a:pt x="2956077" y="1654314"/>
                  </a:lnTo>
                  <a:lnTo>
                    <a:pt x="2938005" y="1654314"/>
                  </a:lnTo>
                  <a:lnTo>
                    <a:pt x="2938005" y="1961349"/>
                  </a:lnTo>
                  <a:lnTo>
                    <a:pt x="2630640" y="1961349"/>
                  </a:lnTo>
                  <a:lnTo>
                    <a:pt x="2630640" y="1654314"/>
                  </a:lnTo>
                  <a:lnTo>
                    <a:pt x="2612567" y="1654314"/>
                  </a:lnTo>
                  <a:lnTo>
                    <a:pt x="2612567" y="1961349"/>
                  </a:lnTo>
                  <a:lnTo>
                    <a:pt x="2305202" y="1961349"/>
                  </a:lnTo>
                  <a:lnTo>
                    <a:pt x="2305202" y="1654314"/>
                  </a:lnTo>
                  <a:lnTo>
                    <a:pt x="2287117" y="1654314"/>
                  </a:lnTo>
                  <a:lnTo>
                    <a:pt x="2287117" y="1961349"/>
                  </a:lnTo>
                  <a:lnTo>
                    <a:pt x="2278570" y="1961349"/>
                  </a:lnTo>
                  <a:lnTo>
                    <a:pt x="2278570" y="1979129"/>
                  </a:lnTo>
                  <a:lnTo>
                    <a:pt x="3272485" y="1979129"/>
                  </a:lnTo>
                  <a:lnTo>
                    <a:pt x="3272485" y="1961349"/>
                  </a:lnTo>
                  <a:close/>
                </a:path>
                <a:path w="3272790" h="10287635">
                  <a:moveTo>
                    <a:pt x="3272485" y="1636229"/>
                  </a:moveTo>
                  <a:lnTo>
                    <a:pt x="2956077" y="1636229"/>
                  </a:lnTo>
                  <a:lnTo>
                    <a:pt x="2956077" y="1319834"/>
                  </a:lnTo>
                  <a:lnTo>
                    <a:pt x="2938005" y="1319834"/>
                  </a:lnTo>
                  <a:lnTo>
                    <a:pt x="2938005" y="1636229"/>
                  </a:lnTo>
                  <a:lnTo>
                    <a:pt x="2630640" y="1636229"/>
                  </a:lnTo>
                  <a:lnTo>
                    <a:pt x="2630640" y="1319834"/>
                  </a:lnTo>
                  <a:lnTo>
                    <a:pt x="2612567" y="1319834"/>
                  </a:lnTo>
                  <a:lnTo>
                    <a:pt x="2612567" y="1636229"/>
                  </a:lnTo>
                  <a:lnTo>
                    <a:pt x="2305202" y="1636229"/>
                  </a:lnTo>
                  <a:lnTo>
                    <a:pt x="2305202" y="1319834"/>
                  </a:lnTo>
                  <a:lnTo>
                    <a:pt x="2287117" y="1319834"/>
                  </a:lnTo>
                  <a:lnTo>
                    <a:pt x="2287117" y="1636229"/>
                  </a:lnTo>
                  <a:lnTo>
                    <a:pt x="2278570" y="1636229"/>
                  </a:lnTo>
                  <a:lnTo>
                    <a:pt x="2278570" y="1645119"/>
                  </a:lnTo>
                  <a:lnTo>
                    <a:pt x="2278570" y="1654009"/>
                  </a:lnTo>
                  <a:lnTo>
                    <a:pt x="3272485" y="1654009"/>
                  </a:lnTo>
                  <a:lnTo>
                    <a:pt x="3272485" y="1645119"/>
                  </a:lnTo>
                  <a:lnTo>
                    <a:pt x="3272485" y="163622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010310"/>
                  </a:lnTo>
                  <a:lnTo>
                    <a:pt x="1654327" y="101031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64" y="1010310"/>
                  </a:lnTo>
                  <a:lnTo>
                    <a:pt x="1979764" y="994410"/>
                  </a:lnTo>
                  <a:lnTo>
                    <a:pt x="2287117" y="994410"/>
                  </a:lnTo>
                  <a:lnTo>
                    <a:pt x="2287117" y="1301750"/>
                  </a:lnTo>
                  <a:lnTo>
                    <a:pt x="2070290" y="1301750"/>
                  </a:lnTo>
                  <a:lnTo>
                    <a:pt x="2070290" y="1319530"/>
                  </a:lnTo>
                  <a:lnTo>
                    <a:pt x="3272485" y="1319530"/>
                  </a:lnTo>
                  <a:lnTo>
                    <a:pt x="3272485" y="1301750"/>
                  </a:lnTo>
                  <a:lnTo>
                    <a:pt x="2956077" y="1301750"/>
                  </a:lnTo>
                  <a:lnTo>
                    <a:pt x="2956077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2938005" y="976630"/>
                  </a:lnTo>
                  <a:lnTo>
                    <a:pt x="2938005" y="994410"/>
                  </a:lnTo>
                  <a:lnTo>
                    <a:pt x="2938005" y="1301750"/>
                  </a:lnTo>
                  <a:lnTo>
                    <a:pt x="2630640" y="1301750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976630"/>
                  </a:lnTo>
                  <a:lnTo>
                    <a:pt x="2612567" y="976630"/>
                  </a:lnTo>
                  <a:lnTo>
                    <a:pt x="2612567" y="994410"/>
                  </a:lnTo>
                  <a:lnTo>
                    <a:pt x="2612567" y="1301750"/>
                  </a:lnTo>
                  <a:lnTo>
                    <a:pt x="2305202" y="130175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362401" y="3290569"/>
              <a:ext cx="1636395" cy="6526530"/>
            </a:xfrm>
            <a:custGeom>
              <a:avLst/>
              <a:gdLst/>
              <a:ahLst/>
              <a:cxnLst/>
              <a:rect l="l" t="t" r="r" b="b"/>
              <a:pathLst>
                <a:path w="1636394" h="6526530">
                  <a:moveTo>
                    <a:pt x="668959" y="5234165"/>
                  </a:moveTo>
                  <a:lnTo>
                    <a:pt x="650875" y="5234165"/>
                  </a:lnTo>
                  <a:lnTo>
                    <a:pt x="650875" y="5541518"/>
                  </a:lnTo>
                  <a:lnTo>
                    <a:pt x="668959" y="5541518"/>
                  </a:lnTo>
                  <a:lnTo>
                    <a:pt x="668959" y="5234165"/>
                  </a:lnTo>
                  <a:close/>
                </a:path>
                <a:path w="1636394" h="6526530">
                  <a:moveTo>
                    <a:pt x="668959" y="3597922"/>
                  </a:moveTo>
                  <a:lnTo>
                    <a:pt x="650875" y="3597922"/>
                  </a:lnTo>
                  <a:lnTo>
                    <a:pt x="650875" y="3905275"/>
                  </a:lnTo>
                  <a:lnTo>
                    <a:pt x="668959" y="3905275"/>
                  </a:lnTo>
                  <a:lnTo>
                    <a:pt x="668959" y="3597922"/>
                  </a:lnTo>
                  <a:close/>
                </a:path>
                <a:path w="1636394" h="6526530">
                  <a:moveTo>
                    <a:pt x="668959" y="1961680"/>
                  </a:moveTo>
                  <a:lnTo>
                    <a:pt x="650875" y="1961680"/>
                  </a:lnTo>
                  <a:lnTo>
                    <a:pt x="650875" y="2269045"/>
                  </a:lnTo>
                  <a:lnTo>
                    <a:pt x="668959" y="2269045"/>
                  </a:lnTo>
                  <a:lnTo>
                    <a:pt x="668959" y="1961680"/>
                  </a:lnTo>
                  <a:close/>
                </a:path>
                <a:path w="1636394" h="6526530">
                  <a:moveTo>
                    <a:pt x="668959" y="976325"/>
                  </a:moveTo>
                  <a:lnTo>
                    <a:pt x="650875" y="976325"/>
                  </a:lnTo>
                  <a:lnTo>
                    <a:pt x="650875" y="1283677"/>
                  </a:lnTo>
                  <a:lnTo>
                    <a:pt x="668959" y="1283677"/>
                  </a:lnTo>
                  <a:lnTo>
                    <a:pt x="668959" y="976325"/>
                  </a:lnTo>
                  <a:close/>
                </a:path>
                <a:path w="1636394" h="6526530">
                  <a:moveTo>
                    <a:pt x="668959" y="650875"/>
                  </a:moveTo>
                  <a:lnTo>
                    <a:pt x="650875" y="650875"/>
                  </a:lnTo>
                  <a:lnTo>
                    <a:pt x="650875" y="958240"/>
                  </a:lnTo>
                  <a:lnTo>
                    <a:pt x="668959" y="958240"/>
                  </a:lnTo>
                  <a:lnTo>
                    <a:pt x="668959" y="650875"/>
                  </a:lnTo>
                  <a:close/>
                </a:path>
                <a:path w="1636394" h="6526530">
                  <a:moveTo>
                    <a:pt x="668959" y="325437"/>
                  </a:moveTo>
                  <a:lnTo>
                    <a:pt x="650875" y="325437"/>
                  </a:lnTo>
                  <a:lnTo>
                    <a:pt x="650875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4" h="6526530">
                  <a:moveTo>
                    <a:pt x="994397" y="5234165"/>
                  </a:moveTo>
                  <a:lnTo>
                    <a:pt x="976325" y="5234165"/>
                  </a:lnTo>
                  <a:lnTo>
                    <a:pt x="976325" y="5541518"/>
                  </a:lnTo>
                  <a:lnTo>
                    <a:pt x="994397" y="5541518"/>
                  </a:lnTo>
                  <a:lnTo>
                    <a:pt x="994397" y="5234165"/>
                  </a:lnTo>
                  <a:close/>
                </a:path>
                <a:path w="1636394" h="6526530">
                  <a:moveTo>
                    <a:pt x="994397" y="3597922"/>
                  </a:moveTo>
                  <a:lnTo>
                    <a:pt x="976325" y="3597922"/>
                  </a:lnTo>
                  <a:lnTo>
                    <a:pt x="976325" y="3905275"/>
                  </a:lnTo>
                  <a:lnTo>
                    <a:pt x="994397" y="3905275"/>
                  </a:lnTo>
                  <a:lnTo>
                    <a:pt x="994397" y="3597922"/>
                  </a:lnTo>
                  <a:close/>
                </a:path>
                <a:path w="1636394" h="6526530">
                  <a:moveTo>
                    <a:pt x="994397" y="1961680"/>
                  </a:moveTo>
                  <a:lnTo>
                    <a:pt x="976325" y="1961680"/>
                  </a:lnTo>
                  <a:lnTo>
                    <a:pt x="976325" y="2269045"/>
                  </a:lnTo>
                  <a:lnTo>
                    <a:pt x="994397" y="2269045"/>
                  </a:lnTo>
                  <a:lnTo>
                    <a:pt x="994397" y="1961680"/>
                  </a:lnTo>
                  <a:close/>
                </a:path>
                <a:path w="1636394" h="6526530">
                  <a:moveTo>
                    <a:pt x="994397" y="976325"/>
                  </a:moveTo>
                  <a:lnTo>
                    <a:pt x="976325" y="976325"/>
                  </a:lnTo>
                  <a:lnTo>
                    <a:pt x="976325" y="1283677"/>
                  </a:lnTo>
                  <a:lnTo>
                    <a:pt x="994397" y="1283677"/>
                  </a:lnTo>
                  <a:lnTo>
                    <a:pt x="994397" y="976325"/>
                  </a:lnTo>
                  <a:close/>
                </a:path>
                <a:path w="1636394" h="6526530">
                  <a:moveTo>
                    <a:pt x="994397" y="650875"/>
                  </a:moveTo>
                  <a:lnTo>
                    <a:pt x="976325" y="650875"/>
                  </a:lnTo>
                  <a:lnTo>
                    <a:pt x="976325" y="958240"/>
                  </a:lnTo>
                  <a:lnTo>
                    <a:pt x="994397" y="958240"/>
                  </a:lnTo>
                  <a:lnTo>
                    <a:pt x="994397" y="650875"/>
                  </a:lnTo>
                  <a:close/>
                </a:path>
                <a:path w="1636394" h="6526530">
                  <a:moveTo>
                    <a:pt x="994397" y="325437"/>
                  </a:moveTo>
                  <a:lnTo>
                    <a:pt x="976325" y="325437"/>
                  </a:lnTo>
                  <a:lnTo>
                    <a:pt x="976325" y="632802"/>
                  </a:lnTo>
                  <a:lnTo>
                    <a:pt x="994397" y="632802"/>
                  </a:lnTo>
                  <a:lnTo>
                    <a:pt x="994397" y="325437"/>
                  </a:lnTo>
                  <a:close/>
                </a:path>
                <a:path w="1636394" h="6526530">
                  <a:moveTo>
                    <a:pt x="1319834" y="5234165"/>
                  </a:moveTo>
                  <a:lnTo>
                    <a:pt x="1301762" y="5234165"/>
                  </a:lnTo>
                  <a:lnTo>
                    <a:pt x="1301762" y="5541518"/>
                  </a:lnTo>
                  <a:lnTo>
                    <a:pt x="1319834" y="5541518"/>
                  </a:lnTo>
                  <a:lnTo>
                    <a:pt x="1319834" y="5234165"/>
                  </a:lnTo>
                  <a:close/>
                </a:path>
                <a:path w="1636394" h="6526530">
                  <a:moveTo>
                    <a:pt x="1319834" y="3597922"/>
                  </a:moveTo>
                  <a:lnTo>
                    <a:pt x="1301762" y="3597922"/>
                  </a:lnTo>
                  <a:lnTo>
                    <a:pt x="1301762" y="3905275"/>
                  </a:lnTo>
                  <a:lnTo>
                    <a:pt x="1319834" y="3905275"/>
                  </a:lnTo>
                  <a:lnTo>
                    <a:pt x="1319834" y="3597922"/>
                  </a:lnTo>
                  <a:close/>
                </a:path>
                <a:path w="1636394" h="6526530">
                  <a:moveTo>
                    <a:pt x="1319834" y="1961680"/>
                  </a:moveTo>
                  <a:lnTo>
                    <a:pt x="1301762" y="1961680"/>
                  </a:lnTo>
                  <a:lnTo>
                    <a:pt x="1301762" y="2269045"/>
                  </a:lnTo>
                  <a:lnTo>
                    <a:pt x="1319834" y="2269045"/>
                  </a:lnTo>
                  <a:lnTo>
                    <a:pt x="1319834" y="1961680"/>
                  </a:lnTo>
                  <a:close/>
                </a:path>
                <a:path w="1636394" h="6526530">
                  <a:moveTo>
                    <a:pt x="1319834" y="976325"/>
                  </a:moveTo>
                  <a:lnTo>
                    <a:pt x="1301762" y="976325"/>
                  </a:lnTo>
                  <a:lnTo>
                    <a:pt x="1301762" y="1283677"/>
                  </a:lnTo>
                  <a:lnTo>
                    <a:pt x="1319834" y="1283677"/>
                  </a:lnTo>
                  <a:lnTo>
                    <a:pt x="1319834" y="976325"/>
                  </a:lnTo>
                  <a:close/>
                </a:path>
                <a:path w="1636394" h="6526530">
                  <a:moveTo>
                    <a:pt x="1319834" y="650875"/>
                  </a:moveTo>
                  <a:lnTo>
                    <a:pt x="1301762" y="650875"/>
                  </a:lnTo>
                  <a:lnTo>
                    <a:pt x="1301762" y="958240"/>
                  </a:lnTo>
                  <a:lnTo>
                    <a:pt x="1319834" y="958240"/>
                  </a:lnTo>
                  <a:lnTo>
                    <a:pt x="1319834" y="650875"/>
                  </a:lnTo>
                  <a:close/>
                </a:path>
                <a:path w="1636394" h="6526530">
                  <a:moveTo>
                    <a:pt x="1319834" y="325437"/>
                  </a:moveTo>
                  <a:lnTo>
                    <a:pt x="1301762" y="325437"/>
                  </a:lnTo>
                  <a:lnTo>
                    <a:pt x="1301762" y="632802"/>
                  </a:lnTo>
                  <a:lnTo>
                    <a:pt x="1319834" y="632802"/>
                  </a:lnTo>
                  <a:lnTo>
                    <a:pt x="1319834" y="325437"/>
                  </a:lnTo>
                  <a:close/>
                </a:path>
                <a:path w="1636394" h="6526530">
                  <a:moveTo>
                    <a:pt x="1319834" y="0"/>
                  </a:moveTo>
                  <a:lnTo>
                    <a:pt x="1301762" y="0"/>
                  </a:lnTo>
                  <a:lnTo>
                    <a:pt x="1301762" y="307365"/>
                  </a:lnTo>
                  <a:lnTo>
                    <a:pt x="1319834" y="307365"/>
                  </a:lnTo>
                  <a:lnTo>
                    <a:pt x="1319834" y="0"/>
                  </a:lnTo>
                  <a:close/>
                </a:path>
                <a:path w="1636394" h="6526530">
                  <a:moveTo>
                    <a:pt x="1636242" y="6192393"/>
                  </a:moveTo>
                  <a:lnTo>
                    <a:pt x="642327" y="6192393"/>
                  </a:lnTo>
                  <a:lnTo>
                    <a:pt x="642327" y="6207722"/>
                  </a:lnTo>
                  <a:lnTo>
                    <a:pt x="0" y="6207722"/>
                  </a:lnTo>
                  <a:lnTo>
                    <a:pt x="0" y="6210173"/>
                  </a:lnTo>
                  <a:lnTo>
                    <a:pt x="0" y="6526403"/>
                  </a:lnTo>
                  <a:lnTo>
                    <a:pt x="18084" y="6526403"/>
                  </a:lnTo>
                  <a:lnTo>
                    <a:pt x="18084" y="6210173"/>
                  </a:lnTo>
                  <a:lnTo>
                    <a:pt x="1636242" y="6210173"/>
                  </a:lnTo>
                  <a:lnTo>
                    <a:pt x="1636242" y="6207722"/>
                  </a:lnTo>
                  <a:lnTo>
                    <a:pt x="1636242" y="6192393"/>
                  </a:lnTo>
                  <a:close/>
                </a:path>
                <a:path w="1636394" h="6526530">
                  <a:moveTo>
                    <a:pt x="1636242" y="5867273"/>
                  </a:moveTo>
                  <a:lnTo>
                    <a:pt x="642327" y="5867273"/>
                  </a:lnTo>
                  <a:lnTo>
                    <a:pt x="642327" y="5885053"/>
                  </a:lnTo>
                  <a:lnTo>
                    <a:pt x="1636242" y="5885053"/>
                  </a:lnTo>
                  <a:lnTo>
                    <a:pt x="1636242" y="5867273"/>
                  </a:lnTo>
                  <a:close/>
                </a:path>
                <a:path w="1636394" h="6526530">
                  <a:moveTo>
                    <a:pt x="1636242" y="5542153"/>
                  </a:moveTo>
                  <a:lnTo>
                    <a:pt x="642327" y="5542153"/>
                  </a:lnTo>
                  <a:lnTo>
                    <a:pt x="642327" y="5559933"/>
                  </a:lnTo>
                  <a:lnTo>
                    <a:pt x="650875" y="5559933"/>
                  </a:lnTo>
                  <a:lnTo>
                    <a:pt x="650875" y="5866968"/>
                  </a:lnTo>
                  <a:lnTo>
                    <a:pt x="668959" y="5866968"/>
                  </a:lnTo>
                  <a:lnTo>
                    <a:pt x="668959" y="5559933"/>
                  </a:lnTo>
                  <a:lnTo>
                    <a:pt x="976325" y="5559933"/>
                  </a:lnTo>
                  <a:lnTo>
                    <a:pt x="976325" y="5866968"/>
                  </a:lnTo>
                  <a:lnTo>
                    <a:pt x="994397" y="5866968"/>
                  </a:lnTo>
                  <a:lnTo>
                    <a:pt x="994397" y="5559933"/>
                  </a:lnTo>
                  <a:lnTo>
                    <a:pt x="1636242" y="5559933"/>
                  </a:lnTo>
                  <a:lnTo>
                    <a:pt x="1636242" y="5542153"/>
                  </a:lnTo>
                  <a:close/>
                </a:path>
                <a:path w="1636394" h="6526530">
                  <a:moveTo>
                    <a:pt x="1636242" y="5215763"/>
                  </a:moveTo>
                  <a:lnTo>
                    <a:pt x="1319834" y="5215763"/>
                  </a:lnTo>
                  <a:lnTo>
                    <a:pt x="1319834" y="4908728"/>
                  </a:lnTo>
                  <a:lnTo>
                    <a:pt x="1301762" y="4908728"/>
                  </a:lnTo>
                  <a:lnTo>
                    <a:pt x="1301762" y="5215763"/>
                  </a:lnTo>
                  <a:lnTo>
                    <a:pt x="994397" y="5215763"/>
                  </a:lnTo>
                  <a:lnTo>
                    <a:pt x="994397" y="4908728"/>
                  </a:lnTo>
                  <a:lnTo>
                    <a:pt x="976325" y="4908728"/>
                  </a:lnTo>
                  <a:lnTo>
                    <a:pt x="976325" y="5215763"/>
                  </a:lnTo>
                  <a:lnTo>
                    <a:pt x="668959" y="5215763"/>
                  </a:lnTo>
                  <a:lnTo>
                    <a:pt x="668959" y="4908728"/>
                  </a:lnTo>
                  <a:lnTo>
                    <a:pt x="650875" y="4908728"/>
                  </a:lnTo>
                  <a:lnTo>
                    <a:pt x="650875" y="5215763"/>
                  </a:lnTo>
                  <a:lnTo>
                    <a:pt x="642327" y="5215763"/>
                  </a:lnTo>
                  <a:lnTo>
                    <a:pt x="642327" y="5233543"/>
                  </a:lnTo>
                  <a:lnTo>
                    <a:pt x="1636242" y="5233543"/>
                  </a:lnTo>
                  <a:lnTo>
                    <a:pt x="1636242" y="5215763"/>
                  </a:lnTo>
                  <a:close/>
                </a:path>
                <a:path w="1636394" h="6526530">
                  <a:moveTo>
                    <a:pt x="1636242" y="4890643"/>
                  </a:moveTo>
                  <a:lnTo>
                    <a:pt x="1319834" y="4890643"/>
                  </a:lnTo>
                  <a:lnTo>
                    <a:pt x="1319834" y="4574235"/>
                  </a:lnTo>
                  <a:lnTo>
                    <a:pt x="1301762" y="4574235"/>
                  </a:lnTo>
                  <a:lnTo>
                    <a:pt x="1301762" y="4890643"/>
                  </a:lnTo>
                  <a:lnTo>
                    <a:pt x="994397" y="4890643"/>
                  </a:lnTo>
                  <a:lnTo>
                    <a:pt x="994397" y="4574235"/>
                  </a:lnTo>
                  <a:lnTo>
                    <a:pt x="976325" y="4574235"/>
                  </a:lnTo>
                  <a:lnTo>
                    <a:pt x="976325" y="4890643"/>
                  </a:lnTo>
                  <a:lnTo>
                    <a:pt x="668959" y="4890643"/>
                  </a:lnTo>
                  <a:lnTo>
                    <a:pt x="668959" y="4574235"/>
                  </a:lnTo>
                  <a:lnTo>
                    <a:pt x="650875" y="4574235"/>
                  </a:lnTo>
                  <a:lnTo>
                    <a:pt x="650875" y="4890643"/>
                  </a:lnTo>
                  <a:lnTo>
                    <a:pt x="642327" y="4890643"/>
                  </a:lnTo>
                  <a:lnTo>
                    <a:pt x="642327" y="4899533"/>
                  </a:lnTo>
                  <a:lnTo>
                    <a:pt x="642327" y="4908423"/>
                  </a:lnTo>
                  <a:lnTo>
                    <a:pt x="1636242" y="4908423"/>
                  </a:lnTo>
                  <a:lnTo>
                    <a:pt x="1636242" y="4899533"/>
                  </a:lnTo>
                  <a:lnTo>
                    <a:pt x="1636242" y="4890643"/>
                  </a:lnTo>
                  <a:close/>
                </a:path>
                <a:path w="1636394" h="6526530">
                  <a:moveTo>
                    <a:pt x="1636242" y="4231030"/>
                  </a:moveTo>
                  <a:lnTo>
                    <a:pt x="1301762" y="4231030"/>
                  </a:lnTo>
                  <a:lnTo>
                    <a:pt x="1301762" y="4248810"/>
                  </a:lnTo>
                  <a:lnTo>
                    <a:pt x="1301762" y="4556150"/>
                  </a:lnTo>
                  <a:lnTo>
                    <a:pt x="994397" y="4556150"/>
                  </a:lnTo>
                  <a:lnTo>
                    <a:pt x="994397" y="4248810"/>
                  </a:lnTo>
                  <a:lnTo>
                    <a:pt x="1301762" y="4248810"/>
                  </a:lnTo>
                  <a:lnTo>
                    <a:pt x="1301762" y="4231030"/>
                  </a:lnTo>
                  <a:lnTo>
                    <a:pt x="976325" y="4231030"/>
                  </a:lnTo>
                  <a:lnTo>
                    <a:pt x="976325" y="4248810"/>
                  </a:lnTo>
                  <a:lnTo>
                    <a:pt x="976325" y="4556150"/>
                  </a:lnTo>
                  <a:lnTo>
                    <a:pt x="668959" y="4556150"/>
                  </a:lnTo>
                  <a:lnTo>
                    <a:pt x="668959" y="4248810"/>
                  </a:lnTo>
                  <a:lnTo>
                    <a:pt x="976325" y="4248810"/>
                  </a:lnTo>
                  <a:lnTo>
                    <a:pt x="976325" y="4231030"/>
                  </a:lnTo>
                  <a:lnTo>
                    <a:pt x="642327" y="4231030"/>
                  </a:lnTo>
                  <a:lnTo>
                    <a:pt x="642327" y="4248810"/>
                  </a:lnTo>
                  <a:lnTo>
                    <a:pt x="650875" y="4248810"/>
                  </a:lnTo>
                  <a:lnTo>
                    <a:pt x="650875" y="4556150"/>
                  </a:lnTo>
                  <a:lnTo>
                    <a:pt x="642327" y="4556150"/>
                  </a:lnTo>
                  <a:lnTo>
                    <a:pt x="642327" y="4573930"/>
                  </a:lnTo>
                  <a:lnTo>
                    <a:pt x="1636242" y="4573930"/>
                  </a:lnTo>
                  <a:lnTo>
                    <a:pt x="1636242" y="4556150"/>
                  </a:lnTo>
                  <a:lnTo>
                    <a:pt x="1319834" y="4556150"/>
                  </a:lnTo>
                  <a:lnTo>
                    <a:pt x="1319834" y="4248810"/>
                  </a:lnTo>
                  <a:lnTo>
                    <a:pt x="1636242" y="4248810"/>
                  </a:lnTo>
                  <a:lnTo>
                    <a:pt x="1636242" y="4231030"/>
                  </a:lnTo>
                  <a:close/>
                </a:path>
                <a:path w="1636394" h="6526530">
                  <a:moveTo>
                    <a:pt x="1636242" y="3905910"/>
                  </a:moveTo>
                  <a:lnTo>
                    <a:pt x="642327" y="3905910"/>
                  </a:lnTo>
                  <a:lnTo>
                    <a:pt x="642327" y="3923690"/>
                  </a:lnTo>
                  <a:lnTo>
                    <a:pt x="650875" y="3923690"/>
                  </a:lnTo>
                  <a:lnTo>
                    <a:pt x="650875" y="4230725"/>
                  </a:lnTo>
                  <a:lnTo>
                    <a:pt x="668959" y="4230725"/>
                  </a:lnTo>
                  <a:lnTo>
                    <a:pt x="668959" y="3923690"/>
                  </a:lnTo>
                  <a:lnTo>
                    <a:pt x="976325" y="3923690"/>
                  </a:lnTo>
                  <a:lnTo>
                    <a:pt x="976325" y="4230725"/>
                  </a:lnTo>
                  <a:lnTo>
                    <a:pt x="994397" y="4230725"/>
                  </a:lnTo>
                  <a:lnTo>
                    <a:pt x="994397" y="3923690"/>
                  </a:lnTo>
                  <a:lnTo>
                    <a:pt x="1301762" y="3923690"/>
                  </a:lnTo>
                  <a:lnTo>
                    <a:pt x="1301762" y="4230725"/>
                  </a:lnTo>
                  <a:lnTo>
                    <a:pt x="1319834" y="4230725"/>
                  </a:lnTo>
                  <a:lnTo>
                    <a:pt x="1319834" y="3923690"/>
                  </a:lnTo>
                  <a:lnTo>
                    <a:pt x="1636242" y="3923690"/>
                  </a:lnTo>
                  <a:lnTo>
                    <a:pt x="1636242" y="3905910"/>
                  </a:lnTo>
                  <a:close/>
                </a:path>
                <a:path w="1636394" h="6526530">
                  <a:moveTo>
                    <a:pt x="1636242" y="3579520"/>
                  </a:moveTo>
                  <a:lnTo>
                    <a:pt x="1319834" y="3579520"/>
                  </a:lnTo>
                  <a:lnTo>
                    <a:pt x="1319834" y="3272485"/>
                  </a:lnTo>
                  <a:lnTo>
                    <a:pt x="1301762" y="3272485"/>
                  </a:lnTo>
                  <a:lnTo>
                    <a:pt x="1301762" y="3579520"/>
                  </a:lnTo>
                  <a:lnTo>
                    <a:pt x="994397" y="3579520"/>
                  </a:lnTo>
                  <a:lnTo>
                    <a:pt x="994397" y="3272485"/>
                  </a:lnTo>
                  <a:lnTo>
                    <a:pt x="976325" y="3272485"/>
                  </a:lnTo>
                  <a:lnTo>
                    <a:pt x="976325" y="3579520"/>
                  </a:lnTo>
                  <a:lnTo>
                    <a:pt x="668959" y="3579520"/>
                  </a:lnTo>
                  <a:lnTo>
                    <a:pt x="668959" y="3272485"/>
                  </a:lnTo>
                  <a:lnTo>
                    <a:pt x="650875" y="3272485"/>
                  </a:lnTo>
                  <a:lnTo>
                    <a:pt x="650875" y="3579520"/>
                  </a:lnTo>
                  <a:lnTo>
                    <a:pt x="642327" y="3579520"/>
                  </a:lnTo>
                  <a:lnTo>
                    <a:pt x="642327" y="3597300"/>
                  </a:lnTo>
                  <a:lnTo>
                    <a:pt x="1636242" y="3597300"/>
                  </a:lnTo>
                  <a:lnTo>
                    <a:pt x="1636242" y="3579520"/>
                  </a:lnTo>
                  <a:close/>
                </a:path>
                <a:path w="1636394" h="6526530">
                  <a:moveTo>
                    <a:pt x="1636242" y="3254400"/>
                  </a:moveTo>
                  <a:lnTo>
                    <a:pt x="1319834" y="3254400"/>
                  </a:lnTo>
                  <a:lnTo>
                    <a:pt x="1319834" y="2938005"/>
                  </a:lnTo>
                  <a:lnTo>
                    <a:pt x="1301762" y="2938005"/>
                  </a:lnTo>
                  <a:lnTo>
                    <a:pt x="1301762" y="3254400"/>
                  </a:lnTo>
                  <a:lnTo>
                    <a:pt x="994397" y="3254400"/>
                  </a:lnTo>
                  <a:lnTo>
                    <a:pt x="994397" y="2938005"/>
                  </a:lnTo>
                  <a:lnTo>
                    <a:pt x="976325" y="2938005"/>
                  </a:lnTo>
                  <a:lnTo>
                    <a:pt x="976325" y="3254400"/>
                  </a:lnTo>
                  <a:lnTo>
                    <a:pt x="668959" y="3254400"/>
                  </a:lnTo>
                  <a:lnTo>
                    <a:pt x="668959" y="2938005"/>
                  </a:lnTo>
                  <a:lnTo>
                    <a:pt x="650875" y="2938005"/>
                  </a:lnTo>
                  <a:lnTo>
                    <a:pt x="650875" y="3254400"/>
                  </a:lnTo>
                  <a:lnTo>
                    <a:pt x="642327" y="3254400"/>
                  </a:lnTo>
                  <a:lnTo>
                    <a:pt x="642327" y="3263290"/>
                  </a:lnTo>
                  <a:lnTo>
                    <a:pt x="642327" y="3272180"/>
                  </a:lnTo>
                  <a:lnTo>
                    <a:pt x="1636242" y="3272180"/>
                  </a:lnTo>
                  <a:lnTo>
                    <a:pt x="1636242" y="3263290"/>
                  </a:lnTo>
                  <a:lnTo>
                    <a:pt x="1636242" y="3254400"/>
                  </a:lnTo>
                  <a:close/>
                </a:path>
                <a:path w="1636394" h="6526530">
                  <a:moveTo>
                    <a:pt x="1636242" y="2594787"/>
                  </a:moveTo>
                  <a:lnTo>
                    <a:pt x="1301762" y="2594787"/>
                  </a:lnTo>
                  <a:lnTo>
                    <a:pt x="1301762" y="2612567"/>
                  </a:lnTo>
                  <a:lnTo>
                    <a:pt x="1301762" y="2919907"/>
                  </a:lnTo>
                  <a:lnTo>
                    <a:pt x="994397" y="2919907"/>
                  </a:lnTo>
                  <a:lnTo>
                    <a:pt x="994397" y="2612567"/>
                  </a:lnTo>
                  <a:lnTo>
                    <a:pt x="1301762" y="2612567"/>
                  </a:lnTo>
                  <a:lnTo>
                    <a:pt x="1301762" y="2594787"/>
                  </a:lnTo>
                  <a:lnTo>
                    <a:pt x="976325" y="2594787"/>
                  </a:lnTo>
                  <a:lnTo>
                    <a:pt x="976325" y="2612567"/>
                  </a:lnTo>
                  <a:lnTo>
                    <a:pt x="976325" y="2919907"/>
                  </a:lnTo>
                  <a:lnTo>
                    <a:pt x="668959" y="2919907"/>
                  </a:lnTo>
                  <a:lnTo>
                    <a:pt x="668959" y="2612567"/>
                  </a:lnTo>
                  <a:lnTo>
                    <a:pt x="976325" y="2612567"/>
                  </a:lnTo>
                  <a:lnTo>
                    <a:pt x="976325" y="2594787"/>
                  </a:lnTo>
                  <a:lnTo>
                    <a:pt x="642327" y="2594787"/>
                  </a:lnTo>
                  <a:lnTo>
                    <a:pt x="642327" y="2612567"/>
                  </a:lnTo>
                  <a:lnTo>
                    <a:pt x="650875" y="2612567"/>
                  </a:lnTo>
                  <a:lnTo>
                    <a:pt x="650875" y="2919907"/>
                  </a:lnTo>
                  <a:lnTo>
                    <a:pt x="642327" y="2919907"/>
                  </a:lnTo>
                  <a:lnTo>
                    <a:pt x="642327" y="2937687"/>
                  </a:lnTo>
                  <a:lnTo>
                    <a:pt x="1636242" y="2937687"/>
                  </a:lnTo>
                  <a:lnTo>
                    <a:pt x="1636242" y="2919907"/>
                  </a:lnTo>
                  <a:lnTo>
                    <a:pt x="1319834" y="2919907"/>
                  </a:lnTo>
                  <a:lnTo>
                    <a:pt x="1319834" y="2612567"/>
                  </a:lnTo>
                  <a:lnTo>
                    <a:pt x="1636242" y="2612567"/>
                  </a:lnTo>
                  <a:lnTo>
                    <a:pt x="1636242" y="2594787"/>
                  </a:lnTo>
                  <a:close/>
                </a:path>
                <a:path w="1636394" h="6526530">
                  <a:moveTo>
                    <a:pt x="1636242" y="2269667"/>
                  </a:moveTo>
                  <a:lnTo>
                    <a:pt x="642327" y="2269667"/>
                  </a:lnTo>
                  <a:lnTo>
                    <a:pt x="642327" y="2287447"/>
                  </a:lnTo>
                  <a:lnTo>
                    <a:pt x="650875" y="2287447"/>
                  </a:lnTo>
                  <a:lnTo>
                    <a:pt x="650875" y="2594483"/>
                  </a:lnTo>
                  <a:lnTo>
                    <a:pt x="668959" y="2594483"/>
                  </a:lnTo>
                  <a:lnTo>
                    <a:pt x="668959" y="2287447"/>
                  </a:lnTo>
                  <a:lnTo>
                    <a:pt x="976325" y="2287447"/>
                  </a:lnTo>
                  <a:lnTo>
                    <a:pt x="976325" y="2594483"/>
                  </a:lnTo>
                  <a:lnTo>
                    <a:pt x="994397" y="2594483"/>
                  </a:lnTo>
                  <a:lnTo>
                    <a:pt x="994397" y="2287447"/>
                  </a:lnTo>
                  <a:lnTo>
                    <a:pt x="1301762" y="2287447"/>
                  </a:lnTo>
                  <a:lnTo>
                    <a:pt x="1301762" y="2594483"/>
                  </a:lnTo>
                  <a:lnTo>
                    <a:pt x="1319834" y="2594483"/>
                  </a:lnTo>
                  <a:lnTo>
                    <a:pt x="1319834" y="2287447"/>
                  </a:lnTo>
                  <a:lnTo>
                    <a:pt x="1636242" y="2287447"/>
                  </a:lnTo>
                  <a:lnTo>
                    <a:pt x="1636242" y="2269667"/>
                  </a:lnTo>
                  <a:close/>
                </a:path>
                <a:path w="1636394" h="6526530">
                  <a:moveTo>
                    <a:pt x="1636242" y="1943277"/>
                  </a:moveTo>
                  <a:lnTo>
                    <a:pt x="1319834" y="1943277"/>
                  </a:lnTo>
                  <a:lnTo>
                    <a:pt x="1319834" y="1636242"/>
                  </a:lnTo>
                  <a:lnTo>
                    <a:pt x="1301762" y="1636242"/>
                  </a:lnTo>
                  <a:lnTo>
                    <a:pt x="1301762" y="1943277"/>
                  </a:lnTo>
                  <a:lnTo>
                    <a:pt x="994397" y="1943277"/>
                  </a:lnTo>
                  <a:lnTo>
                    <a:pt x="994397" y="1636242"/>
                  </a:lnTo>
                  <a:lnTo>
                    <a:pt x="976325" y="1636242"/>
                  </a:lnTo>
                  <a:lnTo>
                    <a:pt x="976325" y="1943277"/>
                  </a:lnTo>
                  <a:lnTo>
                    <a:pt x="668959" y="1943277"/>
                  </a:lnTo>
                  <a:lnTo>
                    <a:pt x="668959" y="1636242"/>
                  </a:lnTo>
                  <a:lnTo>
                    <a:pt x="650875" y="1636242"/>
                  </a:lnTo>
                  <a:lnTo>
                    <a:pt x="650875" y="1943277"/>
                  </a:lnTo>
                  <a:lnTo>
                    <a:pt x="642327" y="1943277"/>
                  </a:lnTo>
                  <a:lnTo>
                    <a:pt x="642327" y="1961057"/>
                  </a:lnTo>
                  <a:lnTo>
                    <a:pt x="1636242" y="1961057"/>
                  </a:lnTo>
                  <a:lnTo>
                    <a:pt x="1636242" y="1943277"/>
                  </a:lnTo>
                  <a:close/>
                </a:path>
                <a:path w="1636394" h="6526530">
                  <a:moveTo>
                    <a:pt x="1636242" y="1618157"/>
                  </a:moveTo>
                  <a:lnTo>
                    <a:pt x="1319834" y="1618157"/>
                  </a:lnTo>
                  <a:lnTo>
                    <a:pt x="1319834" y="1301762"/>
                  </a:lnTo>
                  <a:lnTo>
                    <a:pt x="1301762" y="1301762"/>
                  </a:lnTo>
                  <a:lnTo>
                    <a:pt x="1301762" y="1618157"/>
                  </a:lnTo>
                  <a:lnTo>
                    <a:pt x="994397" y="1618157"/>
                  </a:lnTo>
                  <a:lnTo>
                    <a:pt x="994397" y="1301762"/>
                  </a:lnTo>
                  <a:lnTo>
                    <a:pt x="976325" y="1301762"/>
                  </a:lnTo>
                  <a:lnTo>
                    <a:pt x="976325" y="1618157"/>
                  </a:lnTo>
                  <a:lnTo>
                    <a:pt x="668959" y="1618157"/>
                  </a:lnTo>
                  <a:lnTo>
                    <a:pt x="668959" y="1301762"/>
                  </a:lnTo>
                  <a:lnTo>
                    <a:pt x="650875" y="1301762"/>
                  </a:lnTo>
                  <a:lnTo>
                    <a:pt x="650875" y="1618157"/>
                  </a:lnTo>
                  <a:lnTo>
                    <a:pt x="642327" y="1618157"/>
                  </a:lnTo>
                  <a:lnTo>
                    <a:pt x="642327" y="1627047"/>
                  </a:lnTo>
                  <a:lnTo>
                    <a:pt x="642327" y="1635937"/>
                  </a:lnTo>
                  <a:lnTo>
                    <a:pt x="1636242" y="1635937"/>
                  </a:lnTo>
                  <a:lnTo>
                    <a:pt x="1636242" y="1627047"/>
                  </a:lnTo>
                  <a:lnTo>
                    <a:pt x="1636242" y="1618157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362401" y="11"/>
              <a:ext cx="1925955" cy="10287635"/>
            </a:xfrm>
            <a:custGeom>
              <a:avLst/>
              <a:gdLst/>
              <a:ahLst/>
              <a:cxnLst/>
              <a:rect l="l" t="t" r="r" b="b"/>
              <a:pathLst>
                <a:path w="1925955" h="10287635">
                  <a:moveTo>
                    <a:pt x="343522" y="10160965"/>
                  </a:moveTo>
                  <a:lnTo>
                    <a:pt x="325437" y="10160965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65"/>
                  </a:lnTo>
                  <a:close/>
                </a:path>
                <a:path w="1925955" h="10287635">
                  <a:moveTo>
                    <a:pt x="668959" y="10160965"/>
                  </a:moveTo>
                  <a:lnTo>
                    <a:pt x="650875" y="10160965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65"/>
                  </a:lnTo>
                  <a:close/>
                </a:path>
                <a:path w="1925955" h="10287635">
                  <a:moveTo>
                    <a:pt x="668959" y="9175598"/>
                  </a:moveTo>
                  <a:lnTo>
                    <a:pt x="650875" y="9175598"/>
                  </a:lnTo>
                  <a:lnTo>
                    <a:pt x="650875" y="9482963"/>
                  </a:lnTo>
                  <a:lnTo>
                    <a:pt x="668959" y="9482963"/>
                  </a:lnTo>
                  <a:lnTo>
                    <a:pt x="668959" y="9175598"/>
                  </a:lnTo>
                  <a:close/>
                </a:path>
                <a:path w="1925955" h="10287635">
                  <a:moveTo>
                    <a:pt x="994397" y="10160965"/>
                  </a:moveTo>
                  <a:lnTo>
                    <a:pt x="976325" y="10160965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65"/>
                  </a:lnTo>
                  <a:close/>
                </a:path>
                <a:path w="1925955" h="10287635">
                  <a:moveTo>
                    <a:pt x="994397" y="9175598"/>
                  </a:moveTo>
                  <a:lnTo>
                    <a:pt x="976325" y="9175598"/>
                  </a:lnTo>
                  <a:lnTo>
                    <a:pt x="976325" y="9482963"/>
                  </a:lnTo>
                  <a:lnTo>
                    <a:pt x="994397" y="9482963"/>
                  </a:lnTo>
                  <a:lnTo>
                    <a:pt x="994397" y="9175598"/>
                  </a:lnTo>
                  <a:close/>
                </a:path>
                <a:path w="1925955" h="10287635">
                  <a:moveTo>
                    <a:pt x="994397" y="8850160"/>
                  </a:moveTo>
                  <a:lnTo>
                    <a:pt x="976325" y="8850160"/>
                  </a:lnTo>
                  <a:lnTo>
                    <a:pt x="976325" y="9157525"/>
                  </a:lnTo>
                  <a:lnTo>
                    <a:pt x="994397" y="9157525"/>
                  </a:lnTo>
                  <a:lnTo>
                    <a:pt x="994397" y="8850160"/>
                  </a:lnTo>
                  <a:close/>
                </a:path>
                <a:path w="1925955" h="10287635">
                  <a:moveTo>
                    <a:pt x="1319834" y="10160965"/>
                  </a:moveTo>
                  <a:lnTo>
                    <a:pt x="1301762" y="10160965"/>
                  </a:lnTo>
                  <a:lnTo>
                    <a:pt x="1301762" y="10286987"/>
                  </a:lnTo>
                  <a:lnTo>
                    <a:pt x="1319834" y="10286987"/>
                  </a:lnTo>
                  <a:lnTo>
                    <a:pt x="1319834" y="10160965"/>
                  </a:lnTo>
                  <a:close/>
                </a:path>
                <a:path w="1925955" h="10287635">
                  <a:moveTo>
                    <a:pt x="1319834" y="9175598"/>
                  </a:moveTo>
                  <a:lnTo>
                    <a:pt x="1301762" y="9175598"/>
                  </a:lnTo>
                  <a:lnTo>
                    <a:pt x="1301762" y="9482963"/>
                  </a:lnTo>
                  <a:lnTo>
                    <a:pt x="1319834" y="9482963"/>
                  </a:lnTo>
                  <a:lnTo>
                    <a:pt x="1319834" y="9175598"/>
                  </a:lnTo>
                  <a:close/>
                </a:path>
                <a:path w="1925955" h="10287635">
                  <a:moveTo>
                    <a:pt x="1319834" y="8850160"/>
                  </a:moveTo>
                  <a:lnTo>
                    <a:pt x="1301762" y="8850160"/>
                  </a:lnTo>
                  <a:lnTo>
                    <a:pt x="1301762" y="9157525"/>
                  </a:lnTo>
                  <a:lnTo>
                    <a:pt x="1319834" y="9157525"/>
                  </a:lnTo>
                  <a:lnTo>
                    <a:pt x="1319834" y="8850160"/>
                  </a:lnTo>
                  <a:close/>
                </a:path>
                <a:path w="1925955" h="10287635">
                  <a:moveTo>
                    <a:pt x="1636242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1925955" h="10287635">
                  <a:moveTo>
                    <a:pt x="1925599" y="6544958"/>
                  </a:moveTo>
                  <a:lnTo>
                    <a:pt x="1645285" y="6544958"/>
                  </a:lnTo>
                  <a:lnTo>
                    <a:pt x="1645285" y="6553848"/>
                  </a:lnTo>
                  <a:lnTo>
                    <a:pt x="1636242" y="6553848"/>
                  </a:lnTo>
                  <a:lnTo>
                    <a:pt x="1636242" y="6562738"/>
                  </a:lnTo>
                  <a:lnTo>
                    <a:pt x="1636242" y="6870078"/>
                  </a:lnTo>
                  <a:lnTo>
                    <a:pt x="1636242" y="6887858"/>
                  </a:lnTo>
                  <a:lnTo>
                    <a:pt x="1636242" y="7196468"/>
                  </a:lnTo>
                  <a:lnTo>
                    <a:pt x="1654314" y="7196468"/>
                  </a:lnTo>
                  <a:lnTo>
                    <a:pt x="1654314" y="6887858"/>
                  </a:lnTo>
                  <a:lnTo>
                    <a:pt x="1925599" y="6887858"/>
                  </a:lnTo>
                  <a:lnTo>
                    <a:pt x="1925599" y="6870078"/>
                  </a:lnTo>
                  <a:lnTo>
                    <a:pt x="1654314" y="6870078"/>
                  </a:lnTo>
                  <a:lnTo>
                    <a:pt x="1654314" y="6562738"/>
                  </a:lnTo>
                  <a:lnTo>
                    <a:pt x="1925599" y="6562738"/>
                  </a:lnTo>
                  <a:lnTo>
                    <a:pt x="1925599" y="6553848"/>
                  </a:lnTo>
                  <a:lnTo>
                    <a:pt x="1925599" y="6544958"/>
                  </a:lnTo>
                  <a:close/>
                </a:path>
                <a:path w="1925955" h="10287635">
                  <a:moveTo>
                    <a:pt x="1925599" y="4908715"/>
                  </a:moveTo>
                  <a:lnTo>
                    <a:pt x="1645285" y="4908715"/>
                  </a:lnTo>
                  <a:lnTo>
                    <a:pt x="1645285" y="4917605"/>
                  </a:lnTo>
                  <a:lnTo>
                    <a:pt x="1636242" y="4917605"/>
                  </a:lnTo>
                  <a:lnTo>
                    <a:pt x="1636242" y="6544475"/>
                  </a:lnTo>
                  <a:lnTo>
                    <a:pt x="1654314" y="6544475"/>
                  </a:lnTo>
                  <a:lnTo>
                    <a:pt x="1654314" y="6228245"/>
                  </a:lnTo>
                  <a:lnTo>
                    <a:pt x="1925599" y="6228245"/>
                  </a:lnTo>
                  <a:lnTo>
                    <a:pt x="1925599" y="6210465"/>
                  </a:lnTo>
                  <a:lnTo>
                    <a:pt x="1654314" y="6210465"/>
                  </a:lnTo>
                  <a:lnTo>
                    <a:pt x="1654314" y="5903125"/>
                  </a:lnTo>
                  <a:lnTo>
                    <a:pt x="1925599" y="5903125"/>
                  </a:lnTo>
                  <a:lnTo>
                    <a:pt x="1925599" y="5885345"/>
                  </a:lnTo>
                  <a:lnTo>
                    <a:pt x="1654314" y="5885345"/>
                  </a:lnTo>
                  <a:lnTo>
                    <a:pt x="1654314" y="5578005"/>
                  </a:lnTo>
                  <a:lnTo>
                    <a:pt x="1925599" y="5578005"/>
                  </a:lnTo>
                  <a:lnTo>
                    <a:pt x="1925599" y="5560225"/>
                  </a:lnTo>
                  <a:lnTo>
                    <a:pt x="1654314" y="5560225"/>
                  </a:lnTo>
                  <a:lnTo>
                    <a:pt x="1654314" y="5251615"/>
                  </a:lnTo>
                  <a:lnTo>
                    <a:pt x="1925599" y="5251615"/>
                  </a:lnTo>
                  <a:lnTo>
                    <a:pt x="1925599" y="5233835"/>
                  </a:lnTo>
                  <a:lnTo>
                    <a:pt x="1654314" y="5233835"/>
                  </a:lnTo>
                  <a:lnTo>
                    <a:pt x="1654314" y="4926495"/>
                  </a:lnTo>
                  <a:lnTo>
                    <a:pt x="1925599" y="4926495"/>
                  </a:lnTo>
                  <a:lnTo>
                    <a:pt x="1925599" y="4917605"/>
                  </a:lnTo>
                  <a:lnTo>
                    <a:pt x="1925599" y="4908715"/>
                  </a:lnTo>
                  <a:close/>
                </a:path>
                <a:path w="1925955" h="10287635">
                  <a:moveTo>
                    <a:pt x="1925599" y="3272472"/>
                  </a:moveTo>
                  <a:lnTo>
                    <a:pt x="1645285" y="3272472"/>
                  </a:lnTo>
                  <a:lnTo>
                    <a:pt x="1645285" y="3281362"/>
                  </a:lnTo>
                  <a:lnTo>
                    <a:pt x="1636242" y="3281362"/>
                  </a:lnTo>
                  <a:lnTo>
                    <a:pt x="1636242" y="4908232"/>
                  </a:lnTo>
                  <a:lnTo>
                    <a:pt x="1654314" y="4908232"/>
                  </a:lnTo>
                  <a:lnTo>
                    <a:pt x="1654314" y="4592002"/>
                  </a:lnTo>
                  <a:lnTo>
                    <a:pt x="1925599" y="4592002"/>
                  </a:lnTo>
                  <a:lnTo>
                    <a:pt x="1925599" y="4574222"/>
                  </a:lnTo>
                  <a:lnTo>
                    <a:pt x="1654314" y="4574222"/>
                  </a:lnTo>
                  <a:lnTo>
                    <a:pt x="1654314" y="4266882"/>
                  </a:lnTo>
                  <a:lnTo>
                    <a:pt x="1925599" y="4266882"/>
                  </a:lnTo>
                  <a:lnTo>
                    <a:pt x="1925599" y="4249102"/>
                  </a:lnTo>
                  <a:lnTo>
                    <a:pt x="1654314" y="4249102"/>
                  </a:lnTo>
                  <a:lnTo>
                    <a:pt x="1654314" y="3941762"/>
                  </a:lnTo>
                  <a:lnTo>
                    <a:pt x="1925599" y="3941762"/>
                  </a:lnTo>
                  <a:lnTo>
                    <a:pt x="1925599" y="3923982"/>
                  </a:lnTo>
                  <a:lnTo>
                    <a:pt x="1654314" y="3923982"/>
                  </a:lnTo>
                  <a:lnTo>
                    <a:pt x="1654314" y="3615372"/>
                  </a:lnTo>
                  <a:lnTo>
                    <a:pt x="1925599" y="3615372"/>
                  </a:lnTo>
                  <a:lnTo>
                    <a:pt x="1925599" y="3597592"/>
                  </a:lnTo>
                  <a:lnTo>
                    <a:pt x="1654314" y="3597592"/>
                  </a:lnTo>
                  <a:lnTo>
                    <a:pt x="1654314" y="3290252"/>
                  </a:lnTo>
                  <a:lnTo>
                    <a:pt x="1925599" y="3290252"/>
                  </a:lnTo>
                  <a:lnTo>
                    <a:pt x="1925599" y="3281362"/>
                  </a:lnTo>
                  <a:lnTo>
                    <a:pt x="1925599" y="3272472"/>
                  </a:lnTo>
                  <a:close/>
                </a:path>
                <a:path w="1925955" h="10287635">
                  <a:moveTo>
                    <a:pt x="1925599" y="1636229"/>
                  </a:moveTo>
                  <a:lnTo>
                    <a:pt x="1645285" y="1636229"/>
                  </a:lnTo>
                  <a:lnTo>
                    <a:pt x="1645285" y="1645119"/>
                  </a:lnTo>
                  <a:lnTo>
                    <a:pt x="1636242" y="1645119"/>
                  </a:lnTo>
                  <a:lnTo>
                    <a:pt x="1636242" y="3271990"/>
                  </a:lnTo>
                  <a:lnTo>
                    <a:pt x="1654314" y="3271990"/>
                  </a:lnTo>
                  <a:lnTo>
                    <a:pt x="1654314" y="2955760"/>
                  </a:lnTo>
                  <a:lnTo>
                    <a:pt x="1925599" y="2955760"/>
                  </a:lnTo>
                  <a:lnTo>
                    <a:pt x="1925599" y="2937980"/>
                  </a:lnTo>
                  <a:lnTo>
                    <a:pt x="1654314" y="2937980"/>
                  </a:lnTo>
                  <a:lnTo>
                    <a:pt x="1654314" y="2630640"/>
                  </a:lnTo>
                  <a:lnTo>
                    <a:pt x="1925599" y="2630640"/>
                  </a:lnTo>
                  <a:lnTo>
                    <a:pt x="1925599" y="2612860"/>
                  </a:lnTo>
                  <a:lnTo>
                    <a:pt x="1654314" y="2612860"/>
                  </a:lnTo>
                  <a:lnTo>
                    <a:pt x="1654314" y="2305520"/>
                  </a:lnTo>
                  <a:lnTo>
                    <a:pt x="1925599" y="2305520"/>
                  </a:lnTo>
                  <a:lnTo>
                    <a:pt x="1925599" y="2287740"/>
                  </a:lnTo>
                  <a:lnTo>
                    <a:pt x="1654314" y="2287740"/>
                  </a:lnTo>
                  <a:lnTo>
                    <a:pt x="1654314" y="1979129"/>
                  </a:lnTo>
                  <a:lnTo>
                    <a:pt x="1925599" y="1979129"/>
                  </a:lnTo>
                  <a:lnTo>
                    <a:pt x="1925599" y="1961349"/>
                  </a:lnTo>
                  <a:lnTo>
                    <a:pt x="1654314" y="1961349"/>
                  </a:lnTo>
                  <a:lnTo>
                    <a:pt x="1654314" y="1654009"/>
                  </a:lnTo>
                  <a:lnTo>
                    <a:pt x="1925599" y="1654009"/>
                  </a:lnTo>
                  <a:lnTo>
                    <a:pt x="1925599" y="1645119"/>
                  </a:lnTo>
                  <a:lnTo>
                    <a:pt x="1925599" y="1636229"/>
                  </a:lnTo>
                  <a:close/>
                </a:path>
                <a:path w="1925955" h="10287635">
                  <a:moveTo>
                    <a:pt x="1925599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635760"/>
                  </a:lnTo>
                  <a:lnTo>
                    <a:pt x="1654314" y="1635760"/>
                  </a:lnTo>
                  <a:lnTo>
                    <a:pt x="1654314" y="1319530"/>
                  </a:lnTo>
                  <a:lnTo>
                    <a:pt x="1925599" y="1319530"/>
                  </a:lnTo>
                  <a:lnTo>
                    <a:pt x="1925599" y="1301750"/>
                  </a:lnTo>
                  <a:lnTo>
                    <a:pt x="1654314" y="1301750"/>
                  </a:lnTo>
                  <a:lnTo>
                    <a:pt x="1654314" y="994410"/>
                  </a:lnTo>
                  <a:lnTo>
                    <a:pt x="1925599" y="994410"/>
                  </a:lnTo>
                  <a:lnTo>
                    <a:pt x="1925599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25599" y="669290"/>
                  </a:lnTo>
                  <a:lnTo>
                    <a:pt x="1925599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1925599" y="342900"/>
                  </a:lnTo>
                  <a:lnTo>
                    <a:pt x="1925599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1925599" y="17780"/>
                  </a:lnTo>
                  <a:lnTo>
                    <a:pt x="1925599" y="8890"/>
                  </a:lnTo>
                  <a:lnTo>
                    <a:pt x="192559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998644" y="6887870"/>
              <a:ext cx="289560" cy="3399790"/>
            </a:xfrm>
            <a:custGeom>
              <a:avLst/>
              <a:gdLst/>
              <a:ahLst/>
              <a:cxnLst/>
              <a:rect l="l" t="t" r="r" b="b"/>
              <a:pathLst>
                <a:path w="289559" h="3399790">
                  <a:moveTo>
                    <a:pt x="289356" y="2929585"/>
                  </a:moveTo>
                  <a:lnTo>
                    <a:pt x="9042" y="2929585"/>
                  </a:lnTo>
                  <a:lnTo>
                    <a:pt x="9042" y="2938475"/>
                  </a:lnTo>
                  <a:lnTo>
                    <a:pt x="0" y="2938475"/>
                  </a:lnTo>
                  <a:lnTo>
                    <a:pt x="0" y="2947365"/>
                  </a:lnTo>
                  <a:lnTo>
                    <a:pt x="0" y="3254705"/>
                  </a:lnTo>
                  <a:lnTo>
                    <a:pt x="0" y="3272485"/>
                  </a:lnTo>
                  <a:lnTo>
                    <a:pt x="0" y="3399485"/>
                  </a:lnTo>
                  <a:lnTo>
                    <a:pt x="18072" y="3399485"/>
                  </a:lnTo>
                  <a:lnTo>
                    <a:pt x="18072" y="3272485"/>
                  </a:lnTo>
                  <a:lnTo>
                    <a:pt x="289356" y="3272485"/>
                  </a:lnTo>
                  <a:lnTo>
                    <a:pt x="289356" y="3254705"/>
                  </a:lnTo>
                  <a:lnTo>
                    <a:pt x="18072" y="3254705"/>
                  </a:lnTo>
                  <a:lnTo>
                    <a:pt x="18072" y="2947365"/>
                  </a:lnTo>
                  <a:lnTo>
                    <a:pt x="289356" y="2947365"/>
                  </a:lnTo>
                  <a:lnTo>
                    <a:pt x="289356" y="2938475"/>
                  </a:lnTo>
                  <a:lnTo>
                    <a:pt x="289356" y="2929585"/>
                  </a:lnTo>
                  <a:close/>
                </a:path>
                <a:path w="289559" h="3399790">
                  <a:moveTo>
                    <a:pt x="289356" y="1293342"/>
                  </a:moveTo>
                  <a:lnTo>
                    <a:pt x="9042" y="1293342"/>
                  </a:lnTo>
                  <a:lnTo>
                    <a:pt x="9042" y="1302232"/>
                  </a:lnTo>
                  <a:lnTo>
                    <a:pt x="0" y="1302232"/>
                  </a:lnTo>
                  <a:lnTo>
                    <a:pt x="0" y="2929102"/>
                  </a:lnTo>
                  <a:lnTo>
                    <a:pt x="18072" y="2929102"/>
                  </a:lnTo>
                  <a:lnTo>
                    <a:pt x="18072" y="2612872"/>
                  </a:lnTo>
                  <a:lnTo>
                    <a:pt x="289356" y="2612872"/>
                  </a:lnTo>
                  <a:lnTo>
                    <a:pt x="289356" y="2595092"/>
                  </a:lnTo>
                  <a:lnTo>
                    <a:pt x="18072" y="2595092"/>
                  </a:lnTo>
                  <a:lnTo>
                    <a:pt x="18072" y="2287752"/>
                  </a:lnTo>
                  <a:lnTo>
                    <a:pt x="289356" y="2287752"/>
                  </a:lnTo>
                  <a:lnTo>
                    <a:pt x="289356" y="2269972"/>
                  </a:lnTo>
                  <a:lnTo>
                    <a:pt x="18072" y="2269972"/>
                  </a:lnTo>
                  <a:lnTo>
                    <a:pt x="18072" y="1962632"/>
                  </a:lnTo>
                  <a:lnTo>
                    <a:pt x="289356" y="1962632"/>
                  </a:lnTo>
                  <a:lnTo>
                    <a:pt x="289356" y="1944852"/>
                  </a:lnTo>
                  <a:lnTo>
                    <a:pt x="18072" y="1944852"/>
                  </a:lnTo>
                  <a:lnTo>
                    <a:pt x="18072" y="1636242"/>
                  </a:lnTo>
                  <a:lnTo>
                    <a:pt x="289356" y="1636242"/>
                  </a:lnTo>
                  <a:lnTo>
                    <a:pt x="289356" y="1618462"/>
                  </a:lnTo>
                  <a:lnTo>
                    <a:pt x="18072" y="1618462"/>
                  </a:lnTo>
                  <a:lnTo>
                    <a:pt x="18072" y="1311122"/>
                  </a:lnTo>
                  <a:lnTo>
                    <a:pt x="289356" y="1311122"/>
                  </a:lnTo>
                  <a:lnTo>
                    <a:pt x="289356" y="1302232"/>
                  </a:lnTo>
                  <a:lnTo>
                    <a:pt x="289356" y="1293342"/>
                  </a:lnTo>
                  <a:close/>
                </a:path>
                <a:path w="289559" h="3399790">
                  <a:moveTo>
                    <a:pt x="289356" y="308610"/>
                  </a:moveTo>
                  <a:lnTo>
                    <a:pt x="18072" y="308610"/>
                  </a:lnTo>
                  <a:lnTo>
                    <a:pt x="18072" y="0"/>
                  </a:lnTo>
                  <a:lnTo>
                    <a:pt x="0" y="0"/>
                  </a:lnTo>
                  <a:lnTo>
                    <a:pt x="0" y="1292860"/>
                  </a:lnTo>
                  <a:lnTo>
                    <a:pt x="18072" y="1292860"/>
                  </a:lnTo>
                  <a:lnTo>
                    <a:pt x="18072" y="976630"/>
                  </a:lnTo>
                  <a:lnTo>
                    <a:pt x="289356" y="976630"/>
                  </a:lnTo>
                  <a:lnTo>
                    <a:pt x="289356" y="958850"/>
                  </a:lnTo>
                  <a:lnTo>
                    <a:pt x="18072" y="958850"/>
                  </a:lnTo>
                  <a:lnTo>
                    <a:pt x="18072" y="651510"/>
                  </a:lnTo>
                  <a:lnTo>
                    <a:pt x="289356" y="651510"/>
                  </a:lnTo>
                  <a:lnTo>
                    <a:pt x="289356" y="633730"/>
                  </a:lnTo>
                  <a:lnTo>
                    <a:pt x="18072" y="633730"/>
                  </a:lnTo>
                  <a:lnTo>
                    <a:pt x="18072" y="326390"/>
                  </a:lnTo>
                  <a:lnTo>
                    <a:pt x="289356" y="326390"/>
                  </a:lnTo>
                  <a:lnTo>
                    <a:pt x="289356" y="30861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4932" y="1362455"/>
              <a:ext cx="10267950" cy="8143875"/>
            </a:xfrm>
            <a:custGeom>
              <a:avLst/>
              <a:gdLst/>
              <a:ahLst/>
              <a:cxnLst/>
              <a:rect l="l" t="t" r="r" b="b"/>
              <a:pathLst>
                <a:path w="10267950" h="8143875">
                  <a:moveTo>
                    <a:pt x="10267836" y="0"/>
                  </a:moveTo>
                  <a:lnTo>
                    <a:pt x="10251757" y="0"/>
                  </a:lnTo>
                  <a:lnTo>
                    <a:pt x="10051517" y="0"/>
                  </a:lnTo>
                  <a:lnTo>
                    <a:pt x="10051517" y="8039"/>
                  </a:lnTo>
                  <a:lnTo>
                    <a:pt x="8039" y="8039"/>
                  </a:lnTo>
                  <a:lnTo>
                    <a:pt x="8039" y="111506"/>
                  </a:lnTo>
                  <a:lnTo>
                    <a:pt x="8039" y="7914259"/>
                  </a:lnTo>
                  <a:lnTo>
                    <a:pt x="0" y="7914259"/>
                  </a:lnTo>
                  <a:lnTo>
                    <a:pt x="0" y="8143875"/>
                  </a:lnTo>
                  <a:lnTo>
                    <a:pt x="16078" y="8143875"/>
                  </a:lnTo>
                  <a:lnTo>
                    <a:pt x="10251757" y="8143875"/>
                  </a:lnTo>
                  <a:lnTo>
                    <a:pt x="10267836" y="8143875"/>
                  </a:lnTo>
                  <a:lnTo>
                    <a:pt x="10267836" y="0"/>
                  </a:lnTo>
                  <a:close/>
                </a:path>
              </a:pathLst>
            </a:custGeom>
            <a:solidFill>
              <a:srgbClr val="3D38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66196" y="1473951"/>
              <a:ext cx="10331450" cy="7802880"/>
            </a:xfrm>
            <a:custGeom>
              <a:avLst/>
              <a:gdLst/>
              <a:ahLst/>
              <a:cxnLst/>
              <a:rect l="l" t="t" r="r" b="b"/>
              <a:pathLst>
                <a:path w="10331450" h="7802880">
                  <a:moveTo>
                    <a:pt x="0" y="7802762"/>
                  </a:moveTo>
                  <a:lnTo>
                    <a:pt x="10331152" y="7802762"/>
                  </a:lnTo>
                  <a:lnTo>
                    <a:pt x="10331152" y="0"/>
                  </a:lnTo>
                  <a:lnTo>
                    <a:pt x="0" y="0"/>
                  </a:lnTo>
                  <a:lnTo>
                    <a:pt x="0" y="7802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50241" y="1425028"/>
              <a:ext cx="10363200" cy="7867650"/>
            </a:xfrm>
            <a:custGeom>
              <a:avLst/>
              <a:gdLst/>
              <a:ahLst/>
              <a:cxnLst/>
              <a:rect l="l" t="t" r="r" b="b"/>
              <a:pathLst>
                <a:path w="10363200" h="7867650">
                  <a:moveTo>
                    <a:pt x="10363048" y="0"/>
                  </a:moveTo>
                  <a:lnTo>
                    <a:pt x="10346207" y="0"/>
                  </a:lnTo>
                  <a:lnTo>
                    <a:pt x="10346207" y="48933"/>
                  </a:lnTo>
                  <a:lnTo>
                    <a:pt x="10331145" y="48933"/>
                  </a:lnTo>
                  <a:lnTo>
                    <a:pt x="10331145" y="7835735"/>
                  </a:lnTo>
                  <a:lnTo>
                    <a:pt x="31902" y="7835735"/>
                  </a:lnTo>
                  <a:lnTo>
                    <a:pt x="31902" y="48933"/>
                  </a:lnTo>
                  <a:lnTo>
                    <a:pt x="31902" y="0"/>
                  </a:lnTo>
                  <a:lnTo>
                    <a:pt x="0" y="0"/>
                  </a:lnTo>
                  <a:lnTo>
                    <a:pt x="0" y="48933"/>
                  </a:lnTo>
                  <a:lnTo>
                    <a:pt x="0" y="7867650"/>
                  </a:lnTo>
                  <a:lnTo>
                    <a:pt x="31902" y="7867650"/>
                  </a:lnTo>
                  <a:lnTo>
                    <a:pt x="10331145" y="7867650"/>
                  </a:lnTo>
                  <a:lnTo>
                    <a:pt x="10363048" y="7867650"/>
                  </a:lnTo>
                  <a:lnTo>
                    <a:pt x="10363048" y="48933"/>
                  </a:lnTo>
                  <a:lnTo>
                    <a:pt x="10363048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67087" y="1010322"/>
              <a:ext cx="10329545" cy="464184"/>
            </a:xfrm>
            <a:custGeom>
              <a:avLst/>
              <a:gdLst/>
              <a:ahLst/>
              <a:cxnLst/>
              <a:rect l="l" t="t" r="r" b="b"/>
              <a:pathLst>
                <a:path w="10329544" h="464184">
                  <a:moveTo>
                    <a:pt x="10329369" y="463629"/>
                  </a:moveTo>
                  <a:lnTo>
                    <a:pt x="0" y="463629"/>
                  </a:lnTo>
                  <a:lnTo>
                    <a:pt x="0" y="0"/>
                  </a:lnTo>
                  <a:lnTo>
                    <a:pt x="10329369" y="0"/>
                  </a:lnTo>
                  <a:lnTo>
                    <a:pt x="10329369" y="463629"/>
                  </a:lnTo>
                  <a:close/>
                </a:path>
              </a:pathLst>
            </a:custGeom>
            <a:solidFill>
              <a:srgbClr val="FFD8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451130" y="994498"/>
              <a:ext cx="10361295" cy="495300"/>
            </a:xfrm>
            <a:custGeom>
              <a:avLst/>
              <a:gdLst/>
              <a:ahLst/>
              <a:cxnLst/>
              <a:rect l="l" t="t" r="r" b="b"/>
              <a:pathLst>
                <a:path w="10361294" h="495300">
                  <a:moveTo>
                    <a:pt x="10361270" y="0"/>
                  </a:moveTo>
                  <a:lnTo>
                    <a:pt x="10329367" y="0"/>
                  </a:lnTo>
                  <a:lnTo>
                    <a:pt x="10329367" y="31661"/>
                  </a:lnTo>
                  <a:lnTo>
                    <a:pt x="10329367" y="463626"/>
                  </a:lnTo>
                  <a:lnTo>
                    <a:pt x="31902" y="463626"/>
                  </a:lnTo>
                  <a:lnTo>
                    <a:pt x="31902" y="31661"/>
                  </a:lnTo>
                  <a:lnTo>
                    <a:pt x="10329367" y="31661"/>
                  </a:lnTo>
                  <a:lnTo>
                    <a:pt x="10329367" y="0"/>
                  </a:lnTo>
                  <a:lnTo>
                    <a:pt x="31902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31902" y="495300"/>
                  </a:lnTo>
                  <a:lnTo>
                    <a:pt x="10329367" y="495300"/>
                  </a:lnTo>
                  <a:lnTo>
                    <a:pt x="10361270" y="495300"/>
                  </a:lnTo>
                  <a:lnTo>
                    <a:pt x="10361270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11505" y="1152365"/>
              <a:ext cx="180974" cy="18097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6000933" y="1175473"/>
              <a:ext cx="190500" cy="161925"/>
            </a:xfrm>
            <a:custGeom>
              <a:avLst/>
              <a:gdLst/>
              <a:ahLst/>
              <a:cxnLst/>
              <a:rect l="l" t="t" r="r" b="b"/>
              <a:pathLst>
                <a:path w="190500" h="161925">
                  <a:moveTo>
                    <a:pt x="190385" y="21259"/>
                  </a:moveTo>
                  <a:lnTo>
                    <a:pt x="169405" y="21259"/>
                  </a:lnTo>
                  <a:lnTo>
                    <a:pt x="169405" y="140220"/>
                  </a:lnTo>
                  <a:lnTo>
                    <a:pt x="190385" y="140220"/>
                  </a:lnTo>
                  <a:lnTo>
                    <a:pt x="190385" y="21259"/>
                  </a:lnTo>
                  <a:close/>
                </a:path>
                <a:path w="190500" h="161925">
                  <a:moveTo>
                    <a:pt x="190385" y="0"/>
                  </a:moveTo>
                  <a:lnTo>
                    <a:pt x="0" y="0"/>
                  </a:lnTo>
                  <a:lnTo>
                    <a:pt x="0" y="20675"/>
                  </a:lnTo>
                  <a:lnTo>
                    <a:pt x="0" y="140804"/>
                  </a:lnTo>
                  <a:lnTo>
                    <a:pt x="0" y="161467"/>
                  </a:lnTo>
                  <a:lnTo>
                    <a:pt x="190385" y="161467"/>
                  </a:lnTo>
                  <a:lnTo>
                    <a:pt x="190385" y="140804"/>
                  </a:lnTo>
                  <a:lnTo>
                    <a:pt x="20548" y="140804"/>
                  </a:lnTo>
                  <a:lnTo>
                    <a:pt x="20548" y="20675"/>
                  </a:lnTo>
                  <a:lnTo>
                    <a:pt x="190385" y="20675"/>
                  </a:lnTo>
                  <a:lnTo>
                    <a:pt x="190385" y="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615982" y="1314646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 h="0">
                  <a:moveTo>
                    <a:pt x="0" y="0"/>
                  </a:moveTo>
                  <a:lnTo>
                    <a:pt x="15277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93956" y="8739302"/>
              <a:ext cx="3086735" cy="1548130"/>
            </a:xfrm>
            <a:custGeom>
              <a:avLst/>
              <a:gdLst/>
              <a:ahLst/>
              <a:cxnLst/>
              <a:rect l="l" t="t" r="r" b="b"/>
              <a:pathLst>
                <a:path w="3086735" h="1548129">
                  <a:moveTo>
                    <a:pt x="3086153" y="1547696"/>
                  </a:moveTo>
                  <a:lnTo>
                    <a:pt x="898" y="1547696"/>
                  </a:lnTo>
                  <a:lnTo>
                    <a:pt x="2886" y="1535536"/>
                  </a:lnTo>
                  <a:lnTo>
                    <a:pt x="0" y="1488506"/>
                  </a:lnTo>
                  <a:lnTo>
                    <a:pt x="63" y="1440943"/>
                  </a:lnTo>
                  <a:lnTo>
                    <a:pt x="2941" y="1393050"/>
                  </a:lnTo>
                  <a:lnTo>
                    <a:pt x="8500" y="1345029"/>
                  </a:lnTo>
                  <a:lnTo>
                    <a:pt x="16605" y="1297081"/>
                  </a:lnTo>
                  <a:lnTo>
                    <a:pt x="27121" y="1249408"/>
                  </a:lnTo>
                  <a:lnTo>
                    <a:pt x="39914" y="1202212"/>
                  </a:lnTo>
                  <a:lnTo>
                    <a:pt x="54848" y="1155696"/>
                  </a:lnTo>
                  <a:lnTo>
                    <a:pt x="71790" y="1110061"/>
                  </a:lnTo>
                  <a:lnTo>
                    <a:pt x="90605" y="1065509"/>
                  </a:lnTo>
                  <a:lnTo>
                    <a:pt x="111158" y="1022242"/>
                  </a:lnTo>
                  <a:lnTo>
                    <a:pt x="133314" y="980461"/>
                  </a:lnTo>
                  <a:lnTo>
                    <a:pt x="157959" y="938165"/>
                  </a:lnTo>
                  <a:lnTo>
                    <a:pt x="183760" y="896658"/>
                  </a:lnTo>
                  <a:lnTo>
                    <a:pt x="210687" y="855952"/>
                  </a:lnTo>
                  <a:lnTo>
                    <a:pt x="238714" y="816055"/>
                  </a:lnTo>
                  <a:lnTo>
                    <a:pt x="267811" y="776978"/>
                  </a:lnTo>
                  <a:lnTo>
                    <a:pt x="297950" y="738732"/>
                  </a:lnTo>
                  <a:lnTo>
                    <a:pt x="329105" y="701326"/>
                  </a:lnTo>
                  <a:lnTo>
                    <a:pt x="361245" y="664770"/>
                  </a:lnTo>
                  <a:lnTo>
                    <a:pt x="394344" y="629074"/>
                  </a:lnTo>
                  <a:lnTo>
                    <a:pt x="428374" y="594249"/>
                  </a:lnTo>
                  <a:lnTo>
                    <a:pt x="463305" y="560304"/>
                  </a:lnTo>
                  <a:lnTo>
                    <a:pt x="499111" y="527250"/>
                  </a:lnTo>
                  <a:lnTo>
                    <a:pt x="535763" y="495097"/>
                  </a:lnTo>
                  <a:lnTo>
                    <a:pt x="573232" y="463854"/>
                  </a:lnTo>
                  <a:lnTo>
                    <a:pt x="611492" y="433533"/>
                  </a:lnTo>
                  <a:lnTo>
                    <a:pt x="650513" y="404142"/>
                  </a:lnTo>
                  <a:lnTo>
                    <a:pt x="690268" y="375692"/>
                  </a:lnTo>
                  <a:lnTo>
                    <a:pt x="730728" y="348193"/>
                  </a:lnTo>
                  <a:lnTo>
                    <a:pt x="771866" y="321655"/>
                  </a:lnTo>
                  <a:lnTo>
                    <a:pt x="813654" y="296089"/>
                  </a:lnTo>
                  <a:lnTo>
                    <a:pt x="856062" y="271504"/>
                  </a:lnTo>
                  <a:lnTo>
                    <a:pt x="899064" y="247910"/>
                  </a:lnTo>
                  <a:lnTo>
                    <a:pt x="942631" y="225318"/>
                  </a:lnTo>
                  <a:lnTo>
                    <a:pt x="986735" y="203737"/>
                  </a:lnTo>
                  <a:lnTo>
                    <a:pt x="1031348" y="183178"/>
                  </a:lnTo>
                  <a:lnTo>
                    <a:pt x="1076441" y="163650"/>
                  </a:lnTo>
                  <a:lnTo>
                    <a:pt x="1121988" y="145164"/>
                  </a:lnTo>
                  <a:lnTo>
                    <a:pt x="1167959" y="127730"/>
                  </a:lnTo>
                  <a:lnTo>
                    <a:pt x="1214327" y="111358"/>
                  </a:lnTo>
                  <a:lnTo>
                    <a:pt x="1261063" y="96058"/>
                  </a:lnTo>
                  <a:lnTo>
                    <a:pt x="1308139" y="81840"/>
                  </a:lnTo>
                  <a:lnTo>
                    <a:pt x="1355528" y="68714"/>
                  </a:lnTo>
                  <a:lnTo>
                    <a:pt x="1403201" y="56691"/>
                  </a:lnTo>
                  <a:lnTo>
                    <a:pt x="1451130" y="45779"/>
                  </a:lnTo>
                  <a:lnTo>
                    <a:pt x="1499288" y="35990"/>
                  </a:lnTo>
                  <a:lnTo>
                    <a:pt x="1547645" y="27334"/>
                  </a:lnTo>
                  <a:lnTo>
                    <a:pt x="1596174" y="19820"/>
                  </a:lnTo>
                  <a:lnTo>
                    <a:pt x="1644847" y="13459"/>
                  </a:lnTo>
                  <a:lnTo>
                    <a:pt x="1693635" y="8260"/>
                  </a:lnTo>
                  <a:lnTo>
                    <a:pt x="1742511" y="4234"/>
                  </a:lnTo>
                  <a:lnTo>
                    <a:pt x="1790766" y="1575"/>
                  </a:lnTo>
                  <a:lnTo>
                    <a:pt x="1839211" y="89"/>
                  </a:lnTo>
                  <a:lnTo>
                    <a:pt x="1887719" y="0"/>
                  </a:lnTo>
                  <a:lnTo>
                    <a:pt x="1936165" y="1527"/>
                  </a:lnTo>
                  <a:lnTo>
                    <a:pt x="1984419" y="4895"/>
                  </a:lnTo>
                  <a:lnTo>
                    <a:pt x="2032357" y="10324"/>
                  </a:lnTo>
                  <a:lnTo>
                    <a:pt x="2079850" y="18037"/>
                  </a:lnTo>
                  <a:lnTo>
                    <a:pt x="2126772" y="28255"/>
                  </a:lnTo>
                  <a:lnTo>
                    <a:pt x="2172997" y="41202"/>
                  </a:lnTo>
                  <a:lnTo>
                    <a:pt x="2218396" y="57098"/>
                  </a:lnTo>
                  <a:lnTo>
                    <a:pt x="2263908" y="75981"/>
                  </a:lnTo>
                  <a:lnTo>
                    <a:pt x="2308031" y="97393"/>
                  </a:lnTo>
                  <a:lnTo>
                    <a:pt x="2350945" y="121015"/>
                  </a:lnTo>
                  <a:lnTo>
                    <a:pt x="2392832" y="146527"/>
                  </a:lnTo>
                  <a:lnTo>
                    <a:pt x="2433872" y="173608"/>
                  </a:lnTo>
                  <a:lnTo>
                    <a:pt x="2474246" y="201938"/>
                  </a:lnTo>
                  <a:lnTo>
                    <a:pt x="2514135" y="231197"/>
                  </a:lnTo>
                  <a:lnTo>
                    <a:pt x="2632696" y="321351"/>
                  </a:lnTo>
                  <a:lnTo>
                    <a:pt x="2672450" y="351127"/>
                  </a:lnTo>
                  <a:lnTo>
                    <a:pt x="2712623" y="380231"/>
                  </a:lnTo>
                  <a:lnTo>
                    <a:pt x="2753395" y="408345"/>
                  </a:lnTo>
                  <a:lnTo>
                    <a:pt x="2794946" y="435147"/>
                  </a:lnTo>
                  <a:lnTo>
                    <a:pt x="2837458" y="460318"/>
                  </a:lnTo>
                  <a:lnTo>
                    <a:pt x="2881111" y="483537"/>
                  </a:lnTo>
                  <a:lnTo>
                    <a:pt x="2901132" y="493945"/>
                  </a:lnTo>
                  <a:lnTo>
                    <a:pt x="2920988" y="504683"/>
                  </a:lnTo>
                  <a:lnTo>
                    <a:pt x="2956900" y="531115"/>
                  </a:lnTo>
                  <a:lnTo>
                    <a:pt x="2984660" y="579932"/>
                  </a:lnTo>
                  <a:lnTo>
                    <a:pt x="3000936" y="650445"/>
                  </a:lnTo>
                  <a:lnTo>
                    <a:pt x="3003387" y="703805"/>
                  </a:lnTo>
                  <a:lnTo>
                    <a:pt x="2997576" y="757165"/>
                  </a:lnTo>
                  <a:lnTo>
                    <a:pt x="2983338" y="809533"/>
                  </a:lnTo>
                  <a:lnTo>
                    <a:pt x="2965079" y="852375"/>
                  </a:lnTo>
                  <a:lnTo>
                    <a:pt x="2944342" y="894557"/>
                  </a:lnTo>
                  <a:lnTo>
                    <a:pt x="2924596" y="937399"/>
                  </a:lnTo>
                  <a:lnTo>
                    <a:pt x="2909311" y="982223"/>
                  </a:lnTo>
                  <a:lnTo>
                    <a:pt x="2910429" y="1020623"/>
                  </a:lnTo>
                  <a:lnTo>
                    <a:pt x="2925304" y="1070918"/>
                  </a:lnTo>
                  <a:lnTo>
                    <a:pt x="2950070" y="1125618"/>
                  </a:lnTo>
                  <a:lnTo>
                    <a:pt x="2980857" y="1177234"/>
                  </a:lnTo>
                  <a:lnTo>
                    <a:pt x="3013798" y="1218277"/>
                  </a:lnTo>
                  <a:lnTo>
                    <a:pt x="3045026" y="1241258"/>
                  </a:lnTo>
                  <a:lnTo>
                    <a:pt x="3078459" y="1449962"/>
                  </a:lnTo>
                  <a:lnTo>
                    <a:pt x="3086153" y="1547696"/>
                  </a:lnTo>
                  <a:close/>
                </a:path>
              </a:pathLst>
            </a:custGeom>
            <a:solidFill>
              <a:srgbClr val="D1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695640" y="4685322"/>
              <a:ext cx="2349500" cy="4785995"/>
            </a:xfrm>
            <a:custGeom>
              <a:avLst/>
              <a:gdLst/>
              <a:ahLst/>
              <a:cxnLst/>
              <a:rect l="l" t="t" r="r" b="b"/>
              <a:pathLst>
                <a:path w="2349500" h="4785995">
                  <a:moveTo>
                    <a:pt x="1082198" y="4785980"/>
                  </a:moveTo>
                  <a:lnTo>
                    <a:pt x="829494" y="4704012"/>
                  </a:lnTo>
                  <a:lnTo>
                    <a:pt x="682542" y="4559764"/>
                  </a:lnTo>
                  <a:lnTo>
                    <a:pt x="614244" y="4422455"/>
                  </a:lnTo>
                  <a:lnTo>
                    <a:pt x="597500" y="4361303"/>
                  </a:lnTo>
                  <a:lnTo>
                    <a:pt x="0" y="678424"/>
                  </a:lnTo>
                  <a:lnTo>
                    <a:pt x="56401" y="91631"/>
                  </a:lnTo>
                  <a:lnTo>
                    <a:pt x="218554" y="0"/>
                  </a:lnTo>
                  <a:lnTo>
                    <a:pt x="1129786" y="260797"/>
                  </a:lnTo>
                  <a:lnTo>
                    <a:pt x="1272552" y="70485"/>
                  </a:lnTo>
                  <a:lnTo>
                    <a:pt x="1833039" y="600890"/>
                  </a:lnTo>
                  <a:lnTo>
                    <a:pt x="2349463" y="3006215"/>
                  </a:lnTo>
                  <a:lnTo>
                    <a:pt x="2148533" y="4680251"/>
                  </a:lnTo>
                  <a:lnTo>
                    <a:pt x="2019868" y="4657343"/>
                  </a:lnTo>
                  <a:lnTo>
                    <a:pt x="1932347" y="4682647"/>
                  </a:lnTo>
                  <a:lnTo>
                    <a:pt x="1708339" y="4735538"/>
                  </a:lnTo>
                  <a:lnTo>
                    <a:pt x="1405679" y="4781492"/>
                  </a:lnTo>
                  <a:lnTo>
                    <a:pt x="1082198" y="4785980"/>
                  </a:lnTo>
                  <a:close/>
                </a:path>
              </a:pathLst>
            </a:custGeom>
            <a:solidFill>
              <a:srgbClr val="FFD4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806" y="2245878"/>
              <a:ext cx="5458968" cy="8041120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9291379" y="1764607"/>
            <a:ext cx="4490720" cy="1183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600" spc="-75" b="1">
                <a:latin typeface="Arial"/>
                <a:cs typeface="Arial"/>
              </a:rPr>
              <a:t>Our</a:t>
            </a:r>
            <a:r>
              <a:rPr dirty="0" sz="7600" spc="-35" b="1">
                <a:latin typeface="Arial"/>
                <a:cs typeface="Arial"/>
              </a:rPr>
              <a:t> </a:t>
            </a:r>
            <a:r>
              <a:rPr dirty="0" sz="7600" spc="-30" b="1">
                <a:latin typeface="Arial"/>
                <a:cs typeface="Arial"/>
              </a:rPr>
              <a:t>floals</a:t>
            </a:r>
            <a:endParaRPr sz="76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7471066" y="3357087"/>
          <a:ext cx="8150225" cy="5396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2600"/>
              </a:tblGrid>
              <a:tr h="1440476">
                <a:tc>
                  <a:txBody>
                    <a:bodyPr/>
                    <a:lstStyle/>
                    <a:p>
                      <a:pPr marL="3500120" marR="619760" indent="-2876550">
                        <a:lnSpc>
                          <a:spcPct val="108000"/>
                        </a:lnSpc>
                        <a:spcBef>
                          <a:spcPts val="925"/>
                        </a:spcBef>
                      </a:pPr>
                      <a:r>
                        <a:rPr dirty="0" sz="2200" spc="-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Understanding</a:t>
                      </a:r>
                      <a:r>
                        <a:rPr dirty="0" sz="2200" spc="-11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1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2200" spc="-11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4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basics</a:t>
                      </a:r>
                      <a:r>
                        <a:rPr dirty="0" sz="2200" spc="-11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2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2200" spc="-11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Flutter</a:t>
                      </a:r>
                      <a:r>
                        <a:rPr dirty="0" sz="2200" spc="-11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3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technology</a:t>
                      </a:r>
                      <a:r>
                        <a:rPr dirty="0" sz="2200" spc="-11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5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in </a:t>
                      </a:r>
                      <a:r>
                        <a:rPr dirty="0" sz="2200" spc="-76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1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practice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B="0" marT="117475">
                    <a:lnL w="38100">
                      <a:solidFill>
                        <a:srgbClr val="201138"/>
                      </a:solidFill>
                      <a:prstDash val="solid"/>
                    </a:lnL>
                    <a:lnR w="38100">
                      <a:solidFill>
                        <a:srgbClr val="201138"/>
                      </a:solidFill>
                      <a:prstDash val="solid"/>
                    </a:lnR>
                    <a:lnT w="38100">
                      <a:solidFill>
                        <a:srgbClr val="201138"/>
                      </a:solidFill>
                      <a:prstDash val="solid"/>
                    </a:lnT>
                    <a:lnB w="76200">
                      <a:solidFill>
                        <a:srgbClr val="201138"/>
                      </a:solidFill>
                      <a:prstDash val="solid"/>
                    </a:lnB>
                    <a:solidFill>
                      <a:srgbClr val="D1EDFF"/>
                    </a:solidFill>
                  </a:tcPr>
                </a:tc>
              </a:tr>
              <a:tr h="1043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2200" spc="-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Understanding</a:t>
                      </a:r>
                      <a:r>
                        <a:rPr dirty="0" sz="2200" spc="-10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3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mobile</a:t>
                      </a:r>
                      <a:r>
                        <a:rPr dirty="0" sz="2200" spc="-10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3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development</a:t>
                      </a:r>
                      <a:r>
                        <a:rPr dirty="0" sz="2200" spc="-10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patterns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B="0" marT="159385">
                    <a:lnL w="38100">
                      <a:solidFill>
                        <a:srgbClr val="201138"/>
                      </a:solidFill>
                      <a:prstDash val="solid"/>
                    </a:lnL>
                    <a:lnR w="38100">
                      <a:solidFill>
                        <a:srgbClr val="201138"/>
                      </a:solidFill>
                      <a:prstDash val="solid"/>
                    </a:lnR>
                    <a:lnT w="76200">
                      <a:solidFill>
                        <a:srgbClr val="201138"/>
                      </a:solidFill>
                      <a:prstDash val="solid"/>
                    </a:lnT>
                    <a:lnB w="38100">
                      <a:solidFill>
                        <a:srgbClr val="201138"/>
                      </a:solidFill>
                      <a:prstDash val="solid"/>
                    </a:lnB>
                    <a:solidFill>
                      <a:srgbClr val="D1EDFF"/>
                    </a:solidFill>
                  </a:tcPr>
                </a:tc>
              </a:tr>
              <a:tr h="1440455">
                <a:tc>
                  <a:txBody>
                    <a:bodyPr/>
                    <a:lstStyle/>
                    <a:p>
                      <a:pPr marL="3500120" marR="887730" indent="-2608580">
                        <a:lnSpc>
                          <a:spcPct val="108000"/>
                        </a:lnSpc>
                        <a:spcBef>
                          <a:spcPts val="925"/>
                        </a:spcBef>
                      </a:pPr>
                      <a:r>
                        <a:rPr dirty="0" sz="2200" spc="-3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Implementation</a:t>
                      </a:r>
                      <a:r>
                        <a:rPr dirty="0" sz="2200" spc="-12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2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2200" spc="-12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1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2200" spc="-12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2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acquired</a:t>
                      </a:r>
                      <a:r>
                        <a:rPr dirty="0" sz="2200" spc="-12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3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knowledge</a:t>
                      </a:r>
                      <a:r>
                        <a:rPr dirty="0" sz="2200" spc="-12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5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in </a:t>
                      </a:r>
                      <a:r>
                        <a:rPr dirty="0" sz="2200" spc="-76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1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practice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B="0" marT="117475">
                    <a:lnL w="38100">
                      <a:solidFill>
                        <a:srgbClr val="201138"/>
                      </a:solidFill>
                      <a:prstDash val="solid"/>
                    </a:lnL>
                    <a:lnR w="38100">
                      <a:solidFill>
                        <a:srgbClr val="201138"/>
                      </a:solidFill>
                      <a:prstDash val="solid"/>
                    </a:lnR>
                    <a:lnT w="38100">
                      <a:solidFill>
                        <a:srgbClr val="201138"/>
                      </a:solidFill>
                      <a:prstDash val="solid"/>
                    </a:lnT>
                    <a:lnB w="76200">
                      <a:solidFill>
                        <a:srgbClr val="201138"/>
                      </a:solidFill>
                      <a:prstDash val="solid"/>
                    </a:lnB>
                    <a:solidFill>
                      <a:srgbClr val="D1EDFF"/>
                    </a:solidFill>
                  </a:tcPr>
                </a:tc>
              </a:tr>
              <a:tr h="1440455">
                <a:tc>
                  <a:txBody>
                    <a:bodyPr/>
                    <a:lstStyle/>
                    <a:p>
                      <a:pPr marL="3415665" marR="583565" indent="-2828290">
                        <a:lnSpc>
                          <a:spcPct val="108000"/>
                        </a:lnSpc>
                        <a:spcBef>
                          <a:spcPts val="1045"/>
                        </a:spcBef>
                      </a:pPr>
                      <a:r>
                        <a:rPr dirty="0" sz="2200" spc="-4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Creation</a:t>
                      </a:r>
                      <a:r>
                        <a:rPr dirty="0" sz="2200" spc="-114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2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2200" spc="-114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1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2200" spc="-11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2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app</a:t>
                      </a:r>
                      <a:r>
                        <a:rPr dirty="0" sz="2200" spc="-114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1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2200" spc="-11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114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2200" spc="-114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2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help</a:t>
                      </a:r>
                      <a:r>
                        <a:rPr dirty="0" sz="2200" spc="-11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5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you</a:t>
                      </a:r>
                      <a:r>
                        <a:rPr dirty="0" sz="2200" spc="-114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3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improve</a:t>
                      </a:r>
                      <a:r>
                        <a:rPr dirty="0" sz="2200" spc="-11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-5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your </a:t>
                      </a:r>
                      <a:r>
                        <a:rPr dirty="0" sz="2200" spc="-760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200" spc="5">
                          <a:solidFill>
                            <a:srgbClr val="3D386F"/>
                          </a:solidFill>
                          <a:latin typeface="Verdana"/>
                          <a:cs typeface="Verdana"/>
                        </a:rPr>
                        <a:t>physique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B="0" marT="132715">
                    <a:lnL w="38100">
                      <a:solidFill>
                        <a:srgbClr val="201138"/>
                      </a:solidFill>
                      <a:prstDash val="solid"/>
                    </a:lnL>
                    <a:lnR w="38100">
                      <a:solidFill>
                        <a:srgbClr val="201138"/>
                      </a:solidFill>
                      <a:prstDash val="solid"/>
                    </a:lnR>
                    <a:lnT w="76200">
                      <a:solidFill>
                        <a:srgbClr val="201138"/>
                      </a:solidFill>
                      <a:prstDash val="solid"/>
                    </a:lnT>
                    <a:lnB w="38100">
                      <a:solidFill>
                        <a:srgbClr val="201138"/>
                      </a:solidFill>
                      <a:prstDash val="solid"/>
                    </a:lnB>
                    <a:solidFill>
                      <a:srgbClr val="D1ED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635"/>
            <a:chOff x="0" y="0"/>
            <a:chExt cx="18288000" cy="10287635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636395" cy="4908550"/>
            </a:xfrm>
            <a:custGeom>
              <a:avLst/>
              <a:gdLst/>
              <a:ahLst/>
              <a:cxnLst/>
              <a:rect l="l" t="t" r="r" b="b"/>
              <a:pathLst>
                <a:path w="1636395" h="4908550">
                  <a:moveTo>
                    <a:pt x="343509" y="3615994"/>
                  </a:moveTo>
                  <a:lnTo>
                    <a:pt x="325437" y="3615994"/>
                  </a:lnTo>
                  <a:lnTo>
                    <a:pt x="325437" y="3923360"/>
                  </a:lnTo>
                  <a:lnTo>
                    <a:pt x="343509" y="3923360"/>
                  </a:lnTo>
                  <a:lnTo>
                    <a:pt x="343509" y="3615994"/>
                  </a:lnTo>
                  <a:close/>
                </a:path>
                <a:path w="1636395" h="4908550">
                  <a:moveTo>
                    <a:pt x="343509" y="1979752"/>
                  </a:moveTo>
                  <a:lnTo>
                    <a:pt x="325437" y="1979752"/>
                  </a:lnTo>
                  <a:lnTo>
                    <a:pt x="325437" y="2287117"/>
                  </a:lnTo>
                  <a:lnTo>
                    <a:pt x="343509" y="2287117"/>
                  </a:lnTo>
                  <a:lnTo>
                    <a:pt x="343509" y="1979752"/>
                  </a:lnTo>
                  <a:close/>
                </a:path>
                <a:path w="1636395" h="4908550">
                  <a:moveTo>
                    <a:pt x="343509" y="343509"/>
                  </a:moveTo>
                  <a:lnTo>
                    <a:pt x="325437" y="343509"/>
                  </a:lnTo>
                  <a:lnTo>
                    <a:pt x="325437" y="650875"/>
                  </a:lnTo>
                  <a:lnTo>
                    <a:pt x="343509" y="650875"/>
                  </a:lnTo>
                  <a:lnTo>
                    <a:pt x="343509" y="343509"/>
                  </a:lnTo>
                  <a:close/>
                </a:path>
                <a:path w="1636395" h="4908550">
                  <a:moveTo>
                    <a:pt x="668959" y="3615994"/>
                  </a:moveTo>
                  <a:lnTo>
                    <a:pt x="650875" y="3615994"/>
                  </a:lnTo>
                  <a:lnTo>
                    <a:pt x="650875" y="3923360"/>
                  </a:lnTo>
                  <a:lnTo>
                    <a:pt x="668959" y="3923360"/>
                  </a:lnTo>
                  <a:lnTo>
                    <a:pt x="668959" y="3615994"/>
                  </a:lnTo>
                  <a:close/>
                </a:path>
                <a:path w="1636395" h="4908550">
                  <a:moveTo>
                    <a:pt x="668959" y="1979752"/>
                  </a:moveTo>
                  <a:lnTo>
                    <a:pt x="650875" y="1979752"/>
                  </a:lnTo>
                  <a:lnTo>
                    <a:pt x="650875" y="2287117"/>
                  </a:lnTo>
                  <a:lnTo>
                    <a:pt x="668959" y="2287117"/>
                  </a:lnTo>
                  <a:lnTo>
                    <a:pt x="668959" y="1979752"/>
                  </a:lnTo>
                  <a:close/>
                </a:path>
                <a:path w="1636395" h="4908550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1636395" h="4908550">
                  <a:moveTo>
                    <a:pt x="994397" y="1979752"/>
                  </a:moveTo>
                  <a:lnTo>
                    <a:pt x="976312" y="1979752"/>
                  </a:lnTo>
                  <a:lnTo>
                    <a:pt x="976312" y="2287117"/>
                  </a:lnTo>
                  <a:lnTo>
                    <a:pt x="994397" y="2287117"/>
                  </a:lnTo>
                  <a:lnTo>
                    <a:pt x="994397" y="1979752"/>
                  </a:lnTo>
                  <a:close/>
                </a:path>
                <a:path w="1636395" h="4908550">
                  <a:moveTo>
                    <a:pt x="994397" y="343509"/>
                  </a:moveTo>
                  <a:lnTo>
                    <a:pt x="976312" y="343509"/>
                  </a:lnTo>
                  <a:lnTo>
                    <a:pt x="976312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1636395" h="4908550">
                  <a:moveTo>
                    <a:pt x="1044651" y="3272472"/>
                  </a:moveTo>
                  <a:lnTo>
                    <a:pt x="994397" y="3272472"/>
                  </a:lnTo>
                  <a:lnTo>
                    <a:pt x="994397" y="2956077"/>
                  </a:lnTo>
                  <a:lnTo>
                    <a:pt x="976312" y="2956077"/>
                  </a:lnTo>
                  <a:lnTo>
                    <a:pt x="976312" y="3272472"/>
                  </a:lnTo>
                  <a:lnTo>
                    <a:pt x="668959" y="3272472"/>
                  </a:lnTo>
                  <a:lnTo>
                    <a:pt x="668959" y="2956077"/>
                  </a:lnTo>
                  <a:lnTo>
                    <a:pt x="650875" y="2956077"/>
                  </a:lnTo>
                  <a:lnTo>
                    <a:pt x="650875" y="3272472"/>
                  </a:lnTo>
                  <a:lnTo>
                    <a:pt x="343509" y="3272472"/>
                  </a:lnTo>
                  <a:lnTo>
                    <a:pt x="343509" y="2956077"/>
                  </a:lnTo>
                  <a:lnTo>
                    <a:pt x="325437" y="2956077"/>
                  </a:lnTo>
                  <a:lnTo>
                    <a:pt x="325437" y="3272472"/>
                  </a:lnTo>
                  <a:lnTo>
                    <a:pt x="9029" y="3272472"/>
                  </a:lnTo>
                  <a:lnTo>
                    <a:pt x="9029" y="3281362"/>
                  </a:lnTo>
                  <a:lnTo>
                    <a:pt x="0" y="3281362"/>
                  </a:lnTo>
                  <a:lnTo>
                    <a:pt x="0" y="3290252"/>
                  </a:lnTo>
                  <a:lnTo>
                    <a:pt x="0" y="3597592"/>
                  </a:lnTo>
                  <a:lnTo>
                    <a:pt x="0" y="4908232"/>
                  </a:lnTo>
                  <a:lnTo>
                    <a:pt x="18072" y="4908232"/>
                  </a:lnTo>
                  <a:lnTo>
                    <a:pt x="18072" y="4592002"/>
                  </a:lnTo>
                  <a:lnTo>
                    <a:pt x="1044651" y="4592002"/>
                  </a:lnTo>
                  <a:lnTo>
                    <a:pt x="1044651" y="4574222"/>
                  </a:lnTo>
                  <a:lnTo>
                    <a:pt x="18072" y="4574222"/>
                  </a:lnTo>
                  <a:lnTo>
                    <a:pt x="18072" y="4266882"/>
                  </a:lnTo>
                  <a:lnTo>
                    <a:pt x="1044651" y="4266882"/>
                  </a:lnTo>
                  <a:lnTo>
                    <a:pt x="1044651" y="4249102"/>
                  </a:lnTo>
                  <a:lnTo>
                    <a:pt x="18072" y="4249102"/>
                  </a:lnTo>
                  <a:lnTo>
                    <a:pt x="18072" y="3941762"/>
                  </a:lnTo>
                  <a:lnTo>
                    <a:pt x="1044651" y="3941762"/>
                  </a:lnTo>
                  <a:lnTo>
                    <a:pt x="1044651" y="3923982"/>
                  </a:lnTo>
                  <a:lnTo>
                    <a:pt x="18072" y="3923982"/>
                  </a:lnTo>
                  <a:lnTo>
                    <a:pt x="18072" y="3615372"/>
                  </a:lnTo>
                  <a:lnTo>
                    <a:pt x="1044651" y="3615372"/>
                  </a:lnTo>
                  <a:lnTo>
                    <a:pt x="1044651" y="3597592"/>
                  </a:lnTo>
                  <a:lnTo>
                    <a:pt x="994397" y="3597592"/>
                  </a:lnTo>
                  <a:lnTo>
                    <a:pt x="994397" y="3290557"/>
                  </a:lnTo>
                  <a:lnTo>
                    <a:pt x="976312" y="3290557"/>
                  </a:lnTo>
                  <a:lnTo>
                    <a:pt x="976312" y="3597592"/>
                  </a:lnTo>
                  <a:lnTo>
                    <a:pt x="668959" y="3597592"/>
                  </a:lnTo>
                  <a:lnTo>
                    <a:pt x="668959" y="3290557"/>
                  </a:lnTo>
                  <a:lnTo>
                    <a:pt x="650875" y="3290557"/>
                  </a:lnTo>
                  <a:lnTo>
                    <a:pt x="650875" y="3597592"/>
                  </a:lnTo>
                  <a:lnTo>
                    <a:pt x="343509" y="3597592"/>
                  </a:lnTo>
                  <a:lnTo>
                    <a:pt x="343509" y="3290557"/>
                  </a:lnTo>
                  <a:lnTo>
                    <a:pt x="325437" y="3290557"/>
                  </a:lnTo>
                  <a:lnTo>
                    <a:pt x="325437" y="3597592"/>
                  </a:lnTo>
                  <a:lnTo>
                    <a:pt x="18072" y="3597592"/>
                  </a:lnTo>
                  <a:lnTo>
                    <a:pt x="18072" y="3290252"/>
                  </a:lnTo>
                  <a:lnTo>
                    <a:pt x="1044651" y="3290252"/>
                  </a:lnTo>
                  <a:lnTo>
                    <a:pt x="1044651" y="3281362"/>
                  </a:lnTo>
                  <a:lnTo>
                    <a:pt x="1044651" y="3272472"/>
                  </a:lnTo>
                  <a:close/>
                </a:path>
                <a:path w="1636395" h="4908550">
                  <a:moveTo>
                    <a:pt x="1044651" y="1636229"/>
                  </a:moveTo>
                  <a:lnTo>
                    <a:pt x="994397" y="1636229"/>
                  </a:lnTo>
                  <a:lnTo>
                    <a:pt x="994397" y="1319834"/>
                  </a:lnTo>
                  <a:lnTo>
                    <a:pt x="976312" y="1319834"/>
                  </a:lnTo>
                  <a:lnTo>
                    <a:pt x="976312" y="1636229"/>
                  </a:lnTo>
                  <a:lnTo>
                    <a:pt x="668959" y="1636229"/>
                  </a:lnTo>
                  <a:lnTo>
                    <a:pt x="668959" y="1319834"/>
                  </a:lnTo>
                  <a:lnTo>
                    <a:pt x="650875" y="1319834"/>
                  </a:lnTo>
                  <a:lnTo>
                    <a:pt x="650875" y="1636229"/>
                  </a:lnTo>
                  <a:lnTo>
                    <a:pt x="343509" y="1636229"/>
                  </a:lnTo>
                  <a:lnTo>
                    <a:pt x="343509" y="1319834"/>
                  </a:lnTo>
                  <a:lnTo>
                    <a:pt x="325437" y="1319834"/>
                  </a:lnTo>
                  <a:lnTo>
                    <a:pt x="325437" y="1636229"/>
                  </a:lnTo>
                  <a:lnTo>
                    <a:pt x="9029" y="1636229"/>
                  </a:lnTo>
                  <a:lnTo>
                    <a:pt x="9029" y="1645119"/>
                  </a:lnTo>
                  <a:lnTo>
                    <a:pt x="0" y="1645119"/>
                  </a:lnTo>
                  <a:lnTo>
                    <a:pt x="0" y="1654009"/>
                  </a:lnTo>
                  <a:lnTo>
                    <a:pt x="0" y="1961349"/>
                  </a:lnTo>
                  <a:lnTo>
                    <a:pt x="0" y="3271990"/>
                  </a:lnTo>
                  <a:lnTo>
                    <a:pt x="18072" y="3271990"/>
                  </a:lnTo>
                  <a:lnTo>
                    <a:pt x="18072" y="2955760"/>
                  </a:lnTo>
                  <a:lnTo>
                    <a:pt x="1044651" y="2955760"/>
                  </a:lnTo>
                  <a:lnTo>
                    <a:pt x="1044651" y="2937980"/>
                  </a:lnTo>
                  <a:lnTo>
                    <a:pt x="994397" y="2937980"/>
                  </a:lnTo>
                  <a:lnTo>
                    <a:pt x="994397" y="2630640"/>
                  </a:lnTo>
                  <a:lnTo>
                    <a:pt x="1044651" y="2630640"/>
                  </a:lnTo>
                  <a:lnTo>
                    <a:pt x="1044651" y="2612860"/>
                  </a:lnTo>
                  <a:lnTo>
                    <a:pt x="976312" y="2612860"/>
                  </a:lnTo>
                  <a:lnTo>
                    <a:pt x="976312" y="2630640"/>
                  </a:lnTo>
                  <a:lnTo>
                    <a:pt x="976312" y="2937980"/>
                  </a:lnTo>
                  <a:lnTo>
                    <a:pt x="668959" y="2937980"/>
                  </a:lnTo>
                  <a:lnTo>
                    <a:pt x="668959" y="2630640"/>
                  </a:lnTo>
                  <a:lnTo>
                    <a:pt x="976312" y="2630640"/>
                  </a:lnTo>
                  <a:lnTo>
                    <a:pt x="976312" y="2612860"/>
                  </a:lnTo>
                  <a:lnTo>
                    <a:pt x="650875" y="2612860"/>
                  </a:lnTo>
                  <a:lnTo>
                    <a:pt x="650875" y="2630640"/>
                  </a:lnTo>
                  <a:lnTo>
                    <a:pt x="650875" y="2937980"/>
                  </a:lnTo>
                  <a:lnTo>
                    <a:pt x="343509" y="2937980"/>
                  </a:lnTo>
                  <a:lnTo>
                    <a:pt x="343509" y="2630640"/>
                  </a:lnTo>
                  <a:lnTo>
                    <a:pt x="650875" y="2630640"/>
                  </a:lnTo>
                  <a:lnTo>
                    <a:pt x="650875" y="2612860"/>
                  </a:lnTo>
                  <a:lnTo>
                    <a:pt x="325437" y="2612860"/>
                  </a:lnTo>
                  <a:lnTo>
                    <a:pt x="325437" y="2630640"/>
                  </a:lnTo>
                  <a:lnTo>
                    <a:pt x="325437" y="2937980"/>
                  </a:lnTo>
                  <a:lnTo>
                    <a:pt x="18072" y="2937980"/>
                  </a:lnTo>
                  <a:lnTo>
                    <a:pt x="18072" y="2630640"/>
                  </a:lnTo>
                  <a:lnTo>
                    <a:pt x="325437" y="2630640"/>
                  </a:lnTo>
                  <a:lnTo>
                    <a:pt x="325437" y="2612860"/>
                  </a:lnTo>
                  <a:lnTo>
                    <a:pt x="18072" y="2612860"/>
                  </a:lnTo>
                  <a:lnTo>
                    <a:pt x="18072" y="2305520"/>
                  </a:lnTo>
                  <a:lnTo>
                    <a:pt x="325437" y="2305520"/>
                  </a:lnTo>
                  <a:lnTo>
                    <a:pt x="325437" y="2612555"/>
                  </a:lnTo>
                  <a:lnTo>
                    <a:pt x="343509" y="2612555"/>
                  </a:lnTo>
                  <a:lnTo>
                    <a:pt x="343509" y="2305520"/>
                  </a:lnTo>
                  <a:lnTo>
                    <a:pt x="650875" y="2305520"/>
                  </a:lnTo>
                  <a:lnTo>
                    <a:pt x="650875" y="2612555"/>
                  </a:lnTo>
                  <a:lnTo>
                    <a:pt x="668959" y="2612555"/>
                  </a:lnTo>
                  <a:lnTo>
                    <a:pt x="668959" y="2305520"/>
                  </a:lnTo>
                  <a:lnTo>
                    <a:pt x="976312" y="2305520"/>
                  </a:lnTo>
                  <a:lnTo>
                    <a:pt x="976312" y="2612555"/>
                  </a:lnTo>
                  <a:lnTo>
                    <a:pt x="994397" y="2612555"/>
                  </a:lnTo>
                  <a:lnTo>
                    <a:pt x="994397" y="2305520"/>
                  </a:lnTo>
                  <a:lnTo>
                    <a:pt x="1044651" y="2305520"/>
                  </a:lnTo>
                  <a:lnTo>
                    <a:pt x="1044651" y="2287740"/>
                  </a:lnTo>
                  <a:lnTo>
                    <a:pt x="18072" y="2287740"/>
                  </a:lnTo>
                  <a:lnTo>
                    <a:pt x="18072" y="1979129"/>
                  </a:lnTo>
                  <a:lnTo>
                    <a:pt x="1044651" y="1979129"/>
                  </a:lnTo>
                  <a:lnTo>
                    <a:pt x="1044651" y="1961349"/>
                  </a:lnTo>
                  <a:lnTo>
                    <a:pt x="994397" y="1961349"/>
                  </a:lnTo>
                  <a:lnTo>
                    <a:pt x="994397" y="1654314"/>
                  </a:lnTo>
                  <a:lnTo>
                    <a:pt x="976312" y="1654314"/>
                  </a:lnTo>
                  <a:lnTo>
                    <a:pt x="976312" y="1961349"/>
                  </a:lnTo>
                  <a:lnTo>
                    <a:pt x="668959" y="1961349"/>
                  </a:lnTo>
                  <a:lnTo>
                    <a:pt x="668959" y="1654314"/>
                  </a:lnTo>
                  <a:lnTo>
                    <a:pt x="650875" y="1654314"/>
                  </a:lnTo>
                  <a:lnTo>
                    <a:pt x="650875" y="1961349"/>
                  </a:lnTo>
                  <a:lnTo>
                    <a:pt x="343509" y="1961349"/>
                  </a:lnTo>
                  <a:lnTo>
                    <a:pt x="343509" y="1654314"/>
                  </a:lnTo>
                  <a:lnTo>
                    <a:pt x="325437" y="1654314"/>
                  </a:lnTo>
                  <a:lnTo>
                    <a:pt x="325437" y="1961349"/>
                  </a:lnTo>
                  <a:lnTo>
                    <a:pt x="18072" y="1961349"/>
                  </a:lnTo>
                  <a:lnTo>
                    <a:pt x="18072" y="1654009"/>
                  </a:lnTo>
                  <a:lnTo>
                    <a:pt x="1044651" y="1654009"/>
                  </a:lnTo>
                  <a:lnTo>
                    <a:pt x="1044651" y="1645119"/>
                  </a:lnTo>
                  <a:lnTo>
                    <a:pt x="1044651" y="1636229"/>
                  </a:lnTo>
                  <a:close/>
                </a:path>
                <a:path w="1636395" h="4908550">
                  <a:moveTo>
                    <a:pt x="1319834" y="343509"/>
                  </a:moveTo>
                  <a:lnTo>
                    <a:pt x="1301750" y="343509"/>
                  </a:lnTo>
                  <a:lnTo>
                    <a:pt x="1301750" y="650875"/>
                  </a:lnTo>
                  <a:lnTo>
                    <a:pt x="1319834" y="650875"/>
                  </a:lnTo>
                  <a:lnTo>
                    <a:pt x="1319834" y="343509"/>
                  </a:lnTo>
                  <a:close/>
                </a:path>
                <a:path w="1636395" h="4908550">
                  <a:moveTo>
                    <a:pt x="1636229" y="0"/>
                  </a:moveTo>
                  <a:lnTo>
                    <a:pt x="9029" y="0"/>
                  </a:lnTo>
                  <a:lnTo>
                    <a:pt x="9029" y="8890"/>
                  </a:lnTo>
                  <a:lnTo>
                    <a:pt x="0" y="8890"/>
                  </a:lnTo>
                  <a:lnTo>
                    <a:pt x="0" y="1635760"/>
                  </a:lnTo>
                  <a:lnTo>
                    <a:pt x="18072" y="1635760"/>
                  </a:lnTo>
                  <a:lnTo>
                    <a:pt x="18072" y="1319530"/>
                  </a:lnTo>
                  <a:lnTo>
                    <a:pt x="1044651" y="1319530"/>
                  </a:lnTo>
                  <a:lnTo>
                    <a:pt x="1044651" y="1301750"/>
                  </a:lnTo>
                  <a:lnTo>
                    <a:pt x="994397" y="1301750"/>
                  </a:lnTo>
                  <a:lnTo>
                    <a:pt x="994397" y="994410"/>
                  </a:lnTo>
                  <a:lnTo>
                    <a:pt x="1045603" y="994410"/>
                  </a:lnTo>
                  <a:lnTo>
                    <a:pt x="1045603" y="976630"/>
                  </a:lnTo>
                  <a:lnTo>
                    <a:pt x="976312" y="976630"/>
                  </a:lnTo>
                  <a:lnTo>
                    <a:pt x="976312" y="994410"/>
                  </a:lnTo>
                  <a:lnTo>
                    <a:pt x="976312" y="1301750"/>
                  </a:lnTo>
                  <a:lnTo>
                    <a:pt x="668959" y="1301750"/>
                  </a:lnTo>
                  <a:lnTo>
                    <a:pt x="668959" y="994410"/>
                  </a:lnTo>
                  <a:lnTo>
                    <a:pt x="976312" y="994410"/>
                  </a:lnTo>
                  <a:lnTo>
                    <a:pt x="976312" y="976630"/>
                  </a:lnTo>
                  <a:lnTo>
                    <a:pt x="650875" y="976630"/>
                  </a:lnTo>
                  <a:lnTo>
                    <a:pt x="650875" y="994410"/>
                  </a:lnTo>
                  <a:lnTo>
                    <a:pt x="650875" y="1301750"/>
                  </a:lnTo>
                  <a:lnTo>
                    <a:pt x="343509" y="1301750"/>
                  </a:lnTo>
                  <a:lnTo>
                    <a:pt x="343509" y="994410"/>
                  </a:lnTo>
                  <a:lnTo>
                    <a:pt x="650875" y="994410"/>
                  </a:lnTo>
                  <a:lnTo>
                    <a:pt x="650875" y="976630"/>
                  </a:lnTo>
                  <a:lnTo>
                    <a:pt x="325437" y="976630"/>
                  </a:lnTo>
                  <a:lnTo>
                    <a:pt x="325437" y="994410"/>
                  </a:lnTo>
                  <a:lnTo>
                    <a:pt x="325437" y="1301750"/>
                  </a:lnTo>
                  <a:lnTo>
                    <a:pt x="18072" y="1301750"/>
                  </a:lnTo>
                  <a:lnTo>
                    <a:pt x="18072" y="994410"/>
                  </a:lnTo>
                  <a:lnTo>
                    <a:pt x="325437" y="994410"/>
                  </a:lnTo>
                  <a:lnTo>
                    <a:pt x="325437" y="976630"/>
                  </a:lnTo>
                  <a:lnTo>
                    <a:pt x="18072" y="976630"/>
                  </a:lnTo>
                  <a:lnTo>
                    <a:pt x="18072" y="669290"/>
                  </a:lnTo>
                  <a:lnTo>
                    <a:pt x="325437" y="669290"/>
                  </a:lnTo>
                  <a:lnTo>
                    <a:pt x="325437" y="976312"/>
                  </a:lnTo>
                  <a:lnTo>
                    <a:pt x="343509" y="976312"/>
                  </a:lnTo>
                  <a:lnTo>
                    <a:pt x="343509" y="669290"/>
                  </a:lnTo>
                  <a:lnTo>
                    <a:pt x="650875" y="669290"/>
                  </a:lnTo>
                  <a:lnTo>
                    <a:pt x="650875" y="976312"/>
                  </a:lnTo>
                  <a:lnTo>
                    <a:pt x="668959" y="976312"/>
                  </a:lnTo>
                  <a:lnTo>
                    <a:pt x="668959" y="669290"/>
                  </a:lnTo>
                  <a:lnTo>
                    <a:pt x="976312" y="669290"/>
                  </a:lnTo>
                  <a:lnTo>
                    <a:pt x="976312" y="976312"/>
                  </a:lnTo>
                  <a:lnTo>
                    <a:pt x="994397" y="976312"/>
                  </a:lnTo>
                  <a:lnTo>
                    <a:pt x="994397" y="669290"/>
                  </a:lnTo>
                  <a:lnTo>
                    <a:pt x="1301750" y="669290"/>
                  </a:lnTo>
                  <a:lnTo>
                    <a:pt x="1301750" y="794969"/>
                  </a:lnTo>
                  <a:lnTo>
                    <a:pt x="1319834" y="794969"/>
                  </a:lnTo>
                  <a:lnTo>
                    <a:pt x="1319834" y="669290"/>
                  </a:lnTo>
                  <a:lnTo>
                    <a:pt x="1636229" y="669290"/>
                  </a:lnTo>
                  <a:lnTo>
                    <a:pt x="1636229" y="651510"/>
                  </a:lnTo>
                  <a:lnTo>
                    <a:pt x="18072" y="651510"/>
                  </a:lnTo>
                  <a:lnTo>
                    <a:pt x="18072" y="342900"/>
                  </a:lnTo>
                  <a:lnTo>
                    <a:pt x="1636229" y="342900"/>
                  </a:lnTo>
                  <a:lnTo>
                    <a:pt x="1636229" y="325120"/>
                  </a:lnTo>
                  <a:lnTo>
                    <a:pt x="1319834" y="325120"/>
                  </a:lnTo>
                  <a:lnTo>
                    <a:pt x="1319834" y="18072"/>
                  </a:lnTo>
                  <a:lnTo>
                    <a:pt x="1301750" y="18072"/>
                  </a:lnTo>
                  <a:lnTo>
                    <a:pt x="1301750" y="325120"/>
                  </a:lnTo>
                  <a:lnTo>
                    <a:pt x="994397" y="325120"/>
                  </a:lnTo>
                  <a:lnTo>
                    <a:pt x="994397" y="18072"/>
                  </a:lnTo>
                  <a:lnTo>
                    <a:pt x="976312" y="18072"/>
                  </a:lnTo>
                  <a:lnTo>
                    <a:pt x="976312" y="325120"/>
                  </a:lnTo>
                  <a:lnTo>
                    <a:pt x="668959" y="325120"/>
                  </a:lnTo>
                  <a:lnTo>
                    <a:pt x="668959" y="18072"/>
                  </a:lnTo>
                  <a:lnTo>
                    <a:pt x="650875" y="18072"/>
                  </a:lnTo>
                  <a:lnTo>
                    <a:pt x="650875" y="325120"/>
                  </a:lnTo>
                  <a:lnTo>
                    <a:pt x="343509" y="325120"/>
                  </a:lnTo>
                  <a:lnTo>
                    <a:pt x="343509" y="18072"/>
                  </a:lnTo>
                  <a:lnTo>
                    <a:pt x="325437" y="18072"/>
                  </a:lnTo>
                  <a:lnTo>
                    <a:pt x="325437" y="325120"/>
                  </a:lnTo>
                  <a:lnTo>
                    <a:pt x="18072" y="325120"/>
                  </a:lnTo>
                  <a:lnTo>
                    <a:pt x="18072" y="17780"/>
                  </a:lnTo>
                  <a:lnTo>
                    <a:pt x="1636229" y="17780"/>
                  </a:lnTo>
                  <a:lnTo>
                    <a:pt x="1636229" y="8890"/>
                  </a:lnTo>
                  <a:lnTo>
                    <a:pt x="163622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616006"/>
              <a:ext cx="1636395" cy="5560060"/>
            </a:xfrm>
            <a:custGeom>
              <a:avLst/>
              <a:gdLst/>
              <a:ahLst/>
              <a:cxnLst/>
              <a:rect l="l" t="t" r="r" b="b"/>
              <a:pathLst>
                <a:path w="1636395" h="5560059">
                  <a:moveTo>
                    <a:pt x="343509" y="3272485"/>
                  </a:moveTo>
                  <a:lnTo>
                    <a:pt x="325437" y="3272485"/>
                  </a:lnTo>
                  <a:lnTo>
                    <a:pt x="325437" y="3579838"/>
                  </a:lnTo>
                  <a:lnTo>
                    <a:pt x="343509" y="3579838"/>
                  </a:lnTo>
                  <a:lnTo>
                    <a:pt x="343509" y="3272485"/>
                  </a:lnTo>
                  <a:close/>
                </a:path>
                <a:path w="1636395" h="5560059">
                  <a:moveTo>
                    <a:pt x="343509" y="1636242"/>
                  </a:moveTo>
                  <a:lnTo>
                    <a:pt x="325437" y="1636242"/>
                  </a:lnTo>
                  <a:lnTo>
                    <a:pt x="325437" y="1943595"/>
                  </a:lnTo>
                  <a:lnTo>
                    <a:pt x="343509" y="1943595"/>
                  </a:lnTo>
                  <a:lnTo>
                    <a:pt x="343509" y="1636242"/>
                  </a:lnTo>
                  <a:close/>
                </a:path>
                <a:path w="1636395" h="5560059">
                  <a:moveTo>
                    <a:pt x="343509" y="650875"/>
                  </a:moveTo>
                  <a:lnTo>
                    <a:pt x="325437" y="650875"/>
                  </a:lnTo>
                  <a:lnTo>
                    <a:pt x="325437" y="958240"/>
                  </a:lnTo>
                  <a:lnTo>
                    <a:pt x="343509" y="958240"/>
                  </a:lnTo>
                  <a:lnTo>
                    <a:pt x="343509" y="650875"/>
                  </a:lnTo>
                  <a:close/>
                </a:path>
                <a:path w="1636395" h="5560059">
                  <a:moveTo>
                    <a:pt x="343509" y="325437"/>
                  </a:moveTo>
                  <a:lnTo>
                    <a:pt x="325437" y="325437"/>
                  </a:lnTo>
                  <a:lnTo>
                    <a:pt x="325437" y="632802"/>
                  </a:lnTo>
                  <a:lnTo>
                    <a:pt x="343509" y="632802"/>
                  </a:lnTo>
                  <a:lnTo>
                    <a:pt x="343509" y="325437"/>
                  </a:lnTo>
                  <a:close/>
                </a:path>
                <a:path w="1636395" h="5560059">
                  <a:moveTo>
                    <a:pt x="668959" y="3272485"/>
                  </a:moveTo>
                  <a:lnTo>
                    <a:pt x="650875" y="3272485"/>
                  </a:lnTo>
                  <a:lnTo>
                    <a:pt x="650875" y="3579838"/>
                  </a:lnTo>
                  <a:lnTo>
                    <a:pt x="668959" y="3579838"/>
                  </a:lnTo>
                  <a:lnTo>
                    <a:pt x="668959" y="3272485"/>
                  </a:lnTo>
                  <a:close/>
                </a:path>
                <a:path w="1636395" h="5560059">
                  <a:moveTo>
                    <a:pt x="668959" y="1636242"/>
                  </a:moveTo>
                  <a:lnTo>
                    <a:pt x="650875" y="1636242"/>
                  </a:lnTo>
                  <a:lnTo>
                    <a:pt x="650875" y="1943595"/>
                  </a:lnTo>
                  <a:lnTo>
                    <a:pt x="668959" y="1943595"/>
                  </a:lnTo>
                  <a:lnTo>
                    <a:pt x="668959" y="1636242"/>
                  </a:lnTo>
                  <a:close/>
                </a:path>
                <a:path w="1636395" h="5560059">
                  <a:moveTo>
                    <a:pt x="668959" y="650875"/>
                  </a:moveTo>
                  <a:lnTo>
                    <a:pt x="650875" y="650875"/>
                  </a:lnTo>
                  <a:lnTo>
                    <a:pt x="650875" y="958240"/>
                  </a:lnTo>
                  <a:lnTo>
                    <a:pt x="668959" y="958240"/>
                  </a:lnTo>
                  <a:lnTo>
                    <a:pt x="668959" y="650875"/>
                  </a:lnTo>
                  <a:close/>
                </a:path>
                <a:path w="1636395" h="5560059">
                  <a:moveTo>
                    <a:pt x="668959" y="325437"/>
                  </a:moveTo>
                  <a:lnTo>
                    <a:pt x="650875" y="325437"/>
                  </a:lnTo>
                  <a:lnTo>
                    <a:pt x="650875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5" h="5560059">
                  <a:moveTo>
                    <a:pt x="668959" y="0"/>
                  </a:moveTo>
                  <a:lnTo>
                    <a:pt x="650875" y="0"/>
                  </a:lnTo>
                  <a:lnTo>
                    <a:pt x="650875" y="307365"/>
                  </a:lnTo>
                  <a:lnTo>
                    <a:pt x="668959" y="307365"/>
                  </a:lnTo>
                  <a:lnTo>
                    <a:pt x="668959" y="0"/>
                  </a:lnTo>
                  <a:close/>
                </a:path>
                <a:path w="1636395" h="5560059">
                  <a:moveTo>
                    <a:pt x="994397" y="3272485"/>
                  </a:moveTo>
                  <a:lnTo>
                    <a:pt x="976312" y="3272485"/>
                  </a:lnTo>
                  <a:lnTo>
                    <a:pt x="976312" y="3579838"/>
                  </a:lnTo>
                  <a:lnTo>
                    <a:pt x="994397" y="3579838"/>
                  </a:lnTo>
                  <a:lnTo>
                    <a:pt x="994397" y="3272485"/>
                  </a:lnTo>
                  <a:close/>
                </a:path>
                <a:path w="1636395" h="5560059">
                  <a:moveTo>
                    <a:pt x="994397" y="1636242"/>
                  </a:moveTo>
                  <a:lnTo>
                    <a:pt x="976312" y="1636242"/>
                  </a:lnTo>
                  <a:lnTo>
                    <a:pt x="976312" y="1943595"/>
                  </a:lnTo>
                  <a:lnTo>
                    <a:pt x="994397" y="1943595"/>
                  </a:lnTo>
                  <a:lnTo>
                    <a:pt x="994397" y="1636242"/>
                  </a:lnTo>
                  <a:close/>
                </a:path>
                <a:path w="1636395" h="5560059">
                  <a:moveTo>
                    <a:pt x="994397" y="650875"/>
                  </a:moveTo>
                  <a:lnTo>
                    <a:pt x="976312" y="650875"/>
                  </a:lnTo>
                  <a:lnTo>
                    <a:pt x="976312" y="958240"/>
                  </a:lnTo>
                  <a:lnTo>
                    <a:pt x="994397" y="958240"/>
                  </a:lnTo>
                  <a:lnTo>
                    <a:pt x="994397" y="650875"/>
                  </a:lnTo>
                  <a:close/>
                </a:path>
                <a:path w="1636395" h="5560059">
                  <a:moveTo>
                    <a:pt x="994397" y="325437"/>
                  </a:moveTo>
                  <a:lnTo>
                    <a:pt x="976312" y="325437"/>
                  </a:lnTo>
                  <a:lnTo>
                    <a:pt x="976312" y="632802"/>
                  </a:lnTo>
                  <a:lnTo>
                    <a:pt x="994397" y="632802"/>
                  </a:lnTo>
                  <a:lnTo>
                    <a:pt x="994397" y="325437"/>
                  </a:lnTo>
                  <a:close/>
                </a:path>
                <a:path w="1636395" h="5560059">
                  <a:moveTo>
                    <a:pt x="994397" y="0"/>
                  </a:moveTo>
                  <a:lnTo>
                    <a:pt x="976312" y="0"/>
                  </a:lnTo>
                  <a:lnTo>
                    <a:pt x="976312" y="307365"/>
                  </a:lnTo>
                  <a:lnTo>
                    <a:pt x="994397" y="307365"/>
                  </a:lnTo>
                  <a:lnTo>
                    <a:pt x="994397" y="0"/>
                  </a:lnTo>
                  <a:close/>
                </a:path>
                <a:path w="1636395" h="5560059">
                  <a:moveTo>
                    <a:pt x="1044651" y="2928963"/>
                  </a:moveTo>
                  <a:lnTo>
                    <a:pt x="994397" y="2928963"/>
                  </a:lnTo>
                  <a:lnTo>
                    <a:pt x="994397" y="2612567"/>
                  </a:lnTo>
                  <a:lnTo>
                    <a:pt x="976312" y="2612567"/>
                  </a:lnTo>
                  <a:lnTo>
                    <a:pt x="976312" y="2928963"/>
                  </a:lnTo>
                  <a:lnTo>
                    <a:pt x="668959" y="2928963"/>
                  </a:lnTo>
                  <a:lnTo>
                    <a:pt x="668959" y="2612567"/>
                  </a:lnTo>
                  <a:lnTo>
                    <a:pt x="650875" y="2612567"/>
                  </a:lnTo>
                  <a:lnTo>
                    <a:pt x="650875" y="2928963"/>
                  </a:lnTo>
                  <a:lnTo>
                    <a:pt x="343509" y="2928963"/>
                  </a:lnTo>
                  <a:lnTo>
                    <a:pt x="343509" y="2612567"/>
                  </a:lnTo>
                  <a:lnTo>
                    <a:pt x="325437" y="2612567"/>
                  </a:lnTo>
                  <a:lnTo>
                    <a:pt x="325437" y="2928963"/>
                  </a:lnTo>
                  <a:lnTo>
                    <a:pt x="9029" y="2928963"/>
                  </a:lnTo>
                  <a:lnTo>
                    <a:pt x="9029" y="2937853"/>
                  </a:lnTo>
                  <a:lnTo>
                    <a:pt x="0" y="2937853"/>
                  </a:lnTo>
                  <a:lnTo>
                    <a:pt x="0" y="2946743"/>
                  </a:lnTo>
                  <a:lnTo>
                    <a:pt x="0" y="3254083"/>
                  </a:lnTo>
                  <a:lnTo>
                    <a:pt x="0" y="4564723"/>
                  </a:lnTo>
                  <a:lnTo>
                    <a:pt x="18072" y="4564723"/>
                  </a:lnTo>
                  <a:lnTo>
                    <a:pt x="18072" y="4248493"/>
                  </a:lnTo>
                  <a:lnTo>
                    <a:pt x="1044651" y="4248493"/>
                  </a:lnTo>
                  <a:lnTo>
                    <a:pt x="1044651" y="4230713"/>
                  </a:lnTo>
                  <a:lnTo>
                    <a:pt x="994397" y="4230713"/>
                  </a:lnTo>
                  <a:lnTo>
                    <a:pt x="994397" y="3923373"/>
                  </a:lnTo>
                  <a:lnTo>
                    <a:pt x="1044651" y="3923373"/>
                  </a:lnTo>
                  <a:lnTo>
                    <a:pt x="1044651" y="3905593"/>
                  </a:lnTo>
                  <a:lnTo>
                    <a:pt x="976312" y="3905593"/>
                  </a:lnTo>
                  <a:lnTo>
                    <a:pt x="976312" y="3923373"/>
                  </a:lnTo>
                  <a:lnTo>
                    <a:pt x="976312" y="4230713"/>
                  </a:lnTo>
                  <a:lnTo>
                    <a:pt x="668959" y="4230713"/>
                  </a:lnTo>
                  <a:lnTo>
                    <a:pt x="668959" y="3923373"/>
                  </a:lnTo>
                  <a:lnTo>
                    <a:pt x="976312" y="3923373"/>
                  </a:lnTo>
                  <a:lnTo>
                    <a:pt x="976312" y="3905593"/>
                  </a:lnTo>
                  <a:lnTo>
                    <a:pt x="650875" y="3905593"/>
                  </a:lnTo>
                  <a:lnTo>
                    <a:pt x="650875" y="3923373"/>
                  </a:lnTo>
                  <a:lnTo>
                    <a:pt x="650875" y="4230713"/>
                  </a:lnTo>
                  <a:lnTo>
                    <a:pt x="343509" y="4230713"/>
                  </a:lnTo>
                  <a:lnTo>
                    <a:pt x="343509" y="3923373"/>
                  </a:lnTo>
                  <a:lnTo>
                    <a:pt x="650875" y="3923373"/>
                  </a:lnTo>
                  <a:lnTo>
                    <a:pt x="650875" y="3905593"/>
                  </a:lnTo>
                  <a:lnTo>
                    <a:pt x="325437" y="3905593"/>
                  </a:lnTo>
                  <a:lnTo>
                    <a:pt x="325437" y="3923373"/>
                  </a:lnTo>
                  <a:lnTo>
                    <a:pt x="325437" y="4230713"/>
                  </a:lnTo>
                  <a:lnTo>
                    <a:pt x="18072" y="4230713"/>
                  </a:lnTo>
                  <a:lnTo>
                    <a:pt x="18072" y="3923373"/>
                  </a:lnTo>
                  <a:lnTo>
                    <a:pt x="325437" y="3923373"/>
                  </a:lnTo>
                  <a:lnTo>
                    <a:pt x="325437" y="3905593"/>
                  </a:lnTo>
                  <a:lnTo>
                    <a:pt x="18072" y="3905593"/>
                  </a:lnTo>
                  <a:lnTo>
                    <a:pt x="18072" y="3598253"/>
                  </a:lnTo>
                  <a:lnTo>
                    <a:pt x="325437" y="3598253"/>
                  </a:lnTo>
                  <a:lnTo>
                    <a:pt x="325437" y="3905288"/>
                  </a:lnTo>
                  <a:lnTo>
                    <a:pt x="343509" y="3905288"/>
                  </a:lnTo>
                  <a:lnTo>
                    <a:pt x="343509" y="3598253"/>
                  </a:lnTo>
                  <a:lnTo>
                    <a:pt x="650875" y="3598253"/>
                  </a:lnTo>
                  <a:lnTo>
                    <a:pt x="650875" y="3905288"/>
                  </a:lnTo>
                  <a:lnTo>
                    <a:pt x="668959" y="3905288"/>
                  </a:lnTo>
                  <a:lnTo>
                    <a:pt x="668959" y="3598253"/>
                  </a:lnTo>
                  <a:lnTo>
                    <a:pt x="976312" y="3598253"/>
                  </a:lnTo>
                  <a:lnTo>
                    <a:pt x="976312" y="3905288"/>
                  </a:lnTo>
                  <a:lnTo>
                    <a:pt x="994397" y="3905288"/>
                  </a:lnTo>
                  <a:lnTo>
                    <a:pt x="994397" y="3598253"/>
                  </a:lnTo>
                  <a:lnTo>
                    <a:pt x="1044651" y="3598253"/>
                  </a:lnTo>
                  <a:lnTo>
                    <a:pt x="1044651" y="3580473"/>
                  </a:lnTo>
                  <a:lnTo>
                    <a:pt x="18072" y="3580473"/>
                  </a:lnTo>
                  <a:lnTo>
                    <a:pt x="18072" y="3271863"/>
                  </a:lnTo>
                  <a:lnTo>
                    <a:pt x="1044651" y="3271863"/>
                  </a:lnTo>
                  <a:lnTo>
                    <a:pt x="1044651" y="3254083"/>
                  </a:lnTo>
                  <a:lnTo>
                    <a:pt x="994397" y="3254083"/>
                  </a:lnTo>
                  <a:lnTo>
                    <a:pt x="994397" y="2947047"/>
                  </a:lnTo>
                  <a:lnTo>
                    <a:pt x="976312" y="2947047"/>
                  </a:lnTo>
                  <a:lnTo>
                    <a:pt x="976312" y="3254083"/>
                  </a:lnTo>
                  <a:lnTo>
                    <a:pt x="668959" y="3254083"/>
                  </a:lnTo>
                  <a:lnTo>
                    <a:pt x="668959" y="2947047"/>
                  </a:lnTo>
                  <a:lnTo>
                    <a:pt x="650875" y="2947047"/>
                  </a:lnTo>
                  <a:lnTo>
                    <a:pt x="650875" y="3254083"/>
                  </a:lnTo>
                  <a:lnTo>
                    <a:pt x="343509" y="3254083"/>
                  </a:lnTo>
                  <a:lnTo>
                    <a:pt x="343509" y="2947047"/>
                  </a:lnTo>
                  <a:lnTo>
                    <a:pt x="325437" y="2947047"/>
                  </a:lnTo>
                  <a:lnTo>
                    <a:pt x="325437" y="3254083"/>
                  </a:lnTo>
                  <a:lnTo>
                    <a:pt x="18072" y="3254083"/>
                  </a:lnTo>
                  <a:lnTo>
                    <a:pt x="18072" y="2946743"/>
                  </a:lnTo>
                  <a:lnTo>
                    <a:pt x="1044651" y="2946743"/>
                  </a:lnTo>
                  <a:lnTo>
                    <a:pt x="1044651" y="2937853"/>
                  </a:lnTo>
                  <a:lnTo>
                    <a:pt x="1044651" y="2928963"/>
                  </a:lnTo>
                  <a:close/>
                </a:path>
                <a:path w="1636395" h="5560059">
                  <a:moveTo>
                    <a:pt x="1044651" y="1292720"/>
                  </a:moveTo>
                  <a:lnTo>
                    <a:pt x="994397" y="1292720"/>
                  </a:lnTo>
                  <a:lnTo>
                    <a:pt x="994397" y="976325"/>
                  </a:lnTo>
                  <a:lnTo>
                    <a:pt x="976312" y="976325"/>
                  </a:lnTo>
                  <a:lnTo>
                    <a:pt x="976312" y="1292720"/>
                  </a:lnTo>
                  <a:lnTo>
                    <a:pt x="668959" y="1292720"/>
                  </a:lnTo>
                  <a:lnTo>
                    <a:pt x="668959" y="976325"/>
                  </a:lnTo>
                  <a:lnTo>
                    <a:pt x="650875" y="976325"/>
                  </a:lnTo>
                  <a:lnTo>
                    <a:pt x="650875" y="1292720"/>
                  </a:lnTo>
                  <a:lnTo>
                    <a:pt x="343509" y="1292720"/>
                  </a:lnTo>
                  <a:lnTo>
                    <a:pt x="343509" y="976325"/>
                  </a:lnTo>
                  <a:lnTo>
                    <a:pt x="325437" y="976325"/>
                  </a:lnTo>
                  <a:lnTo>
                    <a:pt x="325437" y="1292720"/>
                  </a:lnTo>
                  <a:lnTo>
                    <a:pt x="9029" y="1292720"/>
                  </a:lnTo>
                  <a:lnTo>
                    <a:pt x="9029" y="1301610"/>
                  </a:lnTo>
                  <a:lnTo>
                    <a:pt x="0" y="1301610"/>
                  </a:lnTo>
                  <a:lnTo>
                    <a:pt x="0" y="1310500"/>
                  </a:lnTo>
                  <a:lnTo>
                    <a:pt x="0" y="1617840"/>
                  </a:lnTo>
                  <a:lnTo>
                    <a:pt x="0" y="2928480"/>
                  </a:lnTo>
                  <a:lnTo>
                    <a:pt x="18072" y="2928480"/>
                  </a:lnTo>
                  <a:lnTo>
                    <a:pt x="18072" y="2612250"/>
                  </a:lnTo>
                  <a:lnTo>
                    <a:pt x="1044651" y="2612250"/>
                  </a:lnTo>
                  <a:lnTo>
                    <a:pt x="1044651" y="2594470"/>
                  </a:lnTo>
                  <a:lnTo>
                    <a:pt x="994397" y="2594470"/>
                  </a:lnTo>
                  <a:lnTo>
                    <a:pt x="994397" y="2287130"/>
                  </a:lnTo>
                  <a:lnTo>
                    <a:pt x="1044651" y="2287130"/>
                  </a:lnTo>
                  <a:lnTo>
                    <a:pt x="1044651" y="2269350"/>
                  </a:lnTo>
                  <a:lnTo>
                    <a:pt x="976312" y="2269350"/>
                  </a:lnTo>
                  <a:lnTo>
                    <a:pt x="976312" y="2287130"/>
                  </a:lnTo>
                  <a:lnTo>
                    <a:pt x="976312" y="2594470"/>
                  </a:lnTo>
                  <a:lnTo>
                    <a:pt x="668959" y="2594470"/>
                  </a:lnTo>
                  <a:lnTo>
                    <a:pt x="668959" y="2287130"/>
                  </a:lnTo>
                  <a:lnTo>
                    <a:pt x="976312" y="2287130"/>
                  </a:lnTo>
                  <a:lnTo>
                    <a:pt x="976312" y="2269350"/>
                  </a:lnTo>
                  <a:lnTo>
                    <a:pt x="650875" y="2269350"/>
                  </a:lnTo>
                  <a:lnTo>
                    <a:pt x="650875" y="2287130"/>
                  </a:lnTo>
                  <a:lnTo>
                    <a:pt x="650875" y="2594470"/>
                  </a:lnTo>
                  <a:lnTo>
                    <a:pt x="343509" y="2594470"/>
                  </a:lnTo>
                  <a:lnTo>
                    <a:pt x="343509" y="2287130"/>
                  </a:lnTo>
                  <a:lnTo>
                    <a:pt x="650875" y="2287130"/>
                  </a:lnTo>
                  <a:lnTo>
                    <a:pt x="650875" y="2269350"/>
                  </a:lnTo>
                  <a:lnTo>
                    <a:pt x="325437" y="2269350"/>
                  </a:lnTo>
                  <a:lnTo>
                    <a:pt x="325437" y="2287130"/>
                  </a:lnTo>
                  <a:lnTo>
                    <a:pt x="325437" y="2594470"/>
                  </a:lnTo>
                  <a:lnTo>
                    <a:pt x="18072" y="2594470"/>
                  </a:lnTo>
                  <a:lnTo>
                    <a:pt x="18072" y="2287130"/>
                  </a:lnTo>
                  <a:lnTo>
                    <a:pt x="325437" y="2287130"/>
                  </a:lnTo>
                  <a:lnTo>
                    <a:pt x="325437" y="2269350"/>
                  </a:lnTo>
                  <a:lnTo>
                    <a:pt x="18072" y="2269350"/>
                  </a:lnTo>
                  <a:lnTo>
                    <a:pt x="18072" y="1962010"/>
                  </a:lnTo>
                  <a:lnTo>
                    <a:pt x="325437" y="1962010"/>
                  </a:lnTo>
                  <a:lnTo>
                    <a:pt x="325437" y="2269045"/>
                  </a:lnTo>
                  <a:lnTo>
                    <a:pt x="343509" y="2269045"/>
                  </a:lnTo>
                  <a:lnTo>
                    <a:pt x="343509" y="1962010"/>
                  </a:lnTo>
                  <a:lnTo>
                    <a:pt x="650875" y="1962010"/>
                  </a:lnTo>
                  <a:lnTo>
                    <a:pt x="650875" y="2269045"/>
                  </a:lnTo>
                  <a:lnTo>
                    <a:pt x="668959" y="2269045"/>
                  </a:lnTo>
                  <a:lnTo>
                    <a:pt x="668959" y="1962010"/>
                  </a:lnTo>
                  <a:lnTo>
                    <a:pt x="976312" y="1962010"/>
                  </a:lnTo>
                  <a:lnTo>
                    <a:pt x="976312" y="2269045"/>
                  </a:lnTo>
                  <a:lnTo>
                    <a:pt x="994397" y="2269045"/>
                  </a:lnTo>
                  <a:lnTo>
                    <a:pt x="994397" y="1962010"/>
                  </a:lnTo>
                  <a:lnTo>
                    <a:pt x="1044651" y="1962010"/>
                  </a:lnTo>
                  <a:lnTo>
                    <a:pt x="1044651" y="1944230"/>
                  </a:lnTo>
                  <a:lnTo>
                    <a:pt x="18072" y="1944230"/>
                  </a:lnTo>
                  <a:lnTo>
                    <a:pt x="18072" y="1635620"/>
                  </a:lnTo>
                  <a:lnTo>
                    <a:pt x="1044651" y="1635620"/>
                  </a:lnTo>
                  <a:lnTo>
                    <a:pt x="1044651" y="1617840"/>
                  </a:lnTo>
                  <a:lnTo>
                    <a:pt x="994397" y="1617840"/>
                  </a:lnTo>
                  <a:lnTo>
                    <a:pt x="994397" y="1310805"/>
                  </a:lnTo>
                  <a:lnTo>
                    <a:pt x="976312" y="1310805"/>
                  </a:lnTo>
                  <a:lnTo>
                    <a:pt x="976312" y="1617840"/>
                  </a:lnTo>
                  <a:lnTo>
                    <a:pt x="668959" y="1617840"/>
                  </a:lnTo>
                  <a:lnTo>
                    <a:pt x="668959" y="1310805"/>
                  </a:lnTo>
                  <a:lnTo>
                    <a:pt x="650875" y="1310805"/>
                  </a:lnTo>
                  <a:lnTo>
                    <a:pt x="650875" y="1617840"/>
                  </a:lnTo>
                  <a:lnTo>
                    <a:pt x="343509" y="1617840"/>
                  </a:lnTo>
                  <a:lnTo>
                    <a:pt x="343509" y="1310805"/>
                  </a:lnTo>
                  <a:lnTo>
                    <a:pt x="325437" y="1310805"/>
                  </a:lnTo>
                  <a:lnTo>
                    <a:pt x="325437" y="1617840"/>
                  </a:lnTo>
                  <a:lnTo>
                    <a:pt x="18072" y="1617840"/>
                  </a:lnTo>
                  <a:lnTo>
                    <a:pt x="18072" y="1310500"/>
                  </a:lnTo>
                  <a:lnTo>
                    <a:pt x="1044651" y="1310500"/>
                  </a:lnTo>
                  <a:lnTo>
                    <a:pt x="1044651" y="1301610"/>
                  </a:lnTo>
                  <a:lnTo>
                    <a:pt x="1044651" y="1292720"/>
                  </a:lnTo>
                  <a:close/>
                </a:path>
                <a:path w="1636395" h="5560059">
                  <a:moveTo>
                    <a:pt x="1636229" y="5541835"/>
                  </a:moveTo>
                  <a:lnTo>
                    <a:pt x="18072" y="5541835"/>
                  </a:lnTo>
                  <a:lnTo>
                    <a:pt x="18072" y="5234495"/>
                  </a:lnTo>
                  <a:lnTo>
                    <a:pt x="1044651" y="5234495"/>
                  </a:lnTo>
                  <a:lnTo>
                    <a:pt x="1044651" y="5216715"/>
                  </a:lnTo>
                  <a:lnTo>
                    <a:pt x="18072" y="5216715"/>
                  </a:lnTo>
                  <a:lnTo>
                    <a:pt x="18072" y="4908105"/>
                  </a:lnTo>
                  <a:lnTo>
                    <a:pt x="1044651" y="4908105"/>
                  </a:lnTo>
                  <a:lnTo>
                    <a:pt x="1044651" y="4890325"/>
                  </a:lnTo>
                  <a:lnTo>
                    <a:pt x="18072" y="4890325"/>
                  </a:lnTo>
                  <a:lnTo>
                    <a:pt x="18072" y="4582985"/>
                  </a:lnTo>
                  <a:lnTo>
                    <a:pt x="1044651" y="4582985"/>
                  </a:lnTo>
                  <a:lnTo>
                    <a:pt x="1044651" y="4574095"/>
                  </a:lnTo>
                  <a:lnTo>
                    <a:pt x="1044651" y="4565205"/>
                  </a:lnTo>
                  <a:lnTo>
                    <a:pt x="994397" y="4565205"/>
                  </a:lnTo>
                  <a:lnTo>
                    <a:pt x="994397" y="4248797"/>
                  </a:lnTo>
                  <a:lnTo>
                    <a:pt x="976312" y="4248797"/>
                  </a:lnTo>
                  <a:lnTo>
                    <a:pt x="976312" y="4565205"/>
                  </a:lnTo>
                  <a:lnTo>
                    <a:pt x="668959" y="4565205"/>
                  </a:lnTo>
                  <a:lnTo>
                    <a:pt x="668959" y="4248797"/>
                  </a:lnTo>
                  <a:lnTo>
                    <a:pt x="650875" y="4248797"/>
                  </a:lnTo>
                  <a:lnTo>
                    <a:pt x="650875" y="4565205"/>
                  </a:lnTo>
                  <a:lnTo>
                    <a:pt x="343509" y="4565205"/>
                  </a:lnTo>
                  <a:lnTo>
                    <a:pt x="343509" y="4248797"/>
                  </a:lnTo>
                  <a:lnTo>
                    <a:pt x="325437" y="4248797"/>
                  </a:lnTo>
                  <a:lnTo>
                    <a:pt x="325437" y="4565205"/>
                  </a:lnTo>
                  <a:lnTo>
                    <a:pt x="9029" y="4565205"/>
                  </a:lnTo>
                  <a:lnTo>
                    <a:pt x="9029" y="4574095"/>
                  </a:lnTo>
                  <a:lnTo>
                    <a:pt x="0" y="4574095"/>
                  </a:lnTo>
                  <a:lnTo>
                    <a:pt x="0" y="4582985"/>
                  </a:lnTo>
                  <a:lnTo>
                    <a:pt x="0" y="5559615"/>
                  </a:lnTo>
                  <a:lnTo>
                    <a:pt x="1636229" y="5559615"/>
                  </a:lnTo>
                  <a:lnTo>
                    <a:pt x="1636229" y="554183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3272790" h="10287635">
                  <a:moveTo>
                    <a:pt x="343509" y="8850160"/>
                  </a:moveTo>
                  <a:lnTo>
                    <a:pt x="325437" y="8850160"/>
                  </a:lnTo>
                  <a:lnTo>
                    <a:pt x="325437" y="9157513"/>
                  </a:lnTo>
                  <a:lnTo>
                    <a:pt x="343509" y="9157513"/>
                  </a:lnTo>
                  <a:lnTo>
                    <a:pt x="343509" y="8850160"/>
                  </a:lnTo>
                  <a:close/>
                </a:path>
                <a:path w="3272790" h="10287635">
                  <a:moveTo>
                    <a:pt x="343509" y="8524723"/>
                  </a:moveTo>
                  <a:lnTo>
                    <a:pt x="325437" y="8524723"/>
                  </a:lnTo>
                  <a:lnTo>
                    <a:pt x="325437" y="8832075"/>
                  </a:lnTo>
                  <a:lnTo>
                    <a:pt x="343509" y="8832075"/>
                  </a:lnTo>
                  <a:lnTo>
                    <a:pt x="343509" y="8524723"/>
                  </a:lnTo>
                  <a:close/>
                </a:path>
                <a:path w="3272790" h="10287635">
                  <a:moveTo>
                    <a:pt x="343509" y="8199272"/>
                  </a:moveTo>
                  <a:lnTo>
                    <a:pt x="325437" y="8199272"/>
                  </a:lnTo>
                  <a:lnTo>
                    <a:pt x="325437" y="8506638"/>
                  </a:lnTo>
                  <a:lnTo>
                    <a:pt x="343509" y="8506638"/>
                  </a:lnTo>
                  <a:lnTo>
                    <a:pt x="343509" y="8199272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8850160"/>
                  </a:moveTo>
                  <a:lnTo>
                    <a:pt x="650875" y="8850160"/>
                  </a:lnTo>
                  <a:lnTo>
                    <a:pt x="650875" y="9157513"/>
                  </a:lnTo>
                  <a:lnTo>
                    <a:pt x="668959" y="9157513"/>
                  </a:lnTo>
                  <a:lnTo>
                    <a:pt x="668959" y="8850160"/>
                  </a:lnTo>
                  <a:close/>
                </a:path>
                <a:path w="3272790" h="10287635">
                  <a:moveTo>
                    <a:pt x="668959" y="8524723"/>
                  </a:moveTo>
                  <a:lnTo>
                    <a:pt x="650875" y="8524723"/>
                  </a:lnTo>
                  <a:lnTo>
                    <a:pt x="650875" y="8832075"/>
                  </a:lnTo>
                  <a:lnTo>
                    <a:pt x="668959" y="8832075"/>
                  </a:lnTo>
                  <a:lnTo>
                    <a:pt x="668959" y="8524723"/>
                  </a:lnTo>
                  <a:close/>
                </a:path>
                <a:path w="3272790" h="10287635">
                  <a:moveTo>
                    <a:pt x="668959" y="8199272"/>
                  </a:moveTo>
                  <a:lnTo>
                    <a:pt x="650875" y="8199272"/>
                  </a:lnTo>
                  <a:lnTo>
                    <a:pt x="650875" y="8506638"/>
                  </a:lnTo>
                  <a:lnTo>
                    <a:pt x="668959" y="8506638"/>
                  </a:lnTo>
                  <a:lnTo>
                    <a:pt x="668959" y="8199272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8850160"/>
                  </a:moveTo>
                  <a:lnTo>
                    <a:pt x="976312" y="8850160"/>
                  </a:lnTo>
                  <a:lnTo>
                    <a:pt x="976312" y="9157513"/>
                  </a:lnTo>
                  <a:lnTo>
                    <a:pt x="994397" y="9157513"/>
                  </a:lnTo>
                  <a:lnTo>
                    <a:pt x="994397" y="8850160"/>
                  </a:lnTo>
                  <a:close/>
                </a:path>
                <a:path w="3272790" h="10287635">
                  <a:moveTo>
                    <a:pt x="994397" y="8524723"/>
                  </a:moveTo>
                  <a:lnTo>
                    <a:pt x="976312" y="8524723"/>
                  </a:lnTo>
                  <a:lnTo>
                    <a:pt x="976312" y="8832075"/>
                  </a:lnTo>
                  <a:lnTo>
                    <a:pt x="994397" y="8832075"/>
                  </a:lnTo>
                  <a:lnTo>
                    <a:pt x="994397" y="8524723"/>
                  </a:lnTo>
                  <a:close/>
                </a:path>
                <a:path w="3272790" h="10287635">
                  <a:moveTo>
                    <a:pt x="994397" y="8199272"/>
                  </a:moveTo>
                  <a:lnTo>
                    <a:pt x="976312" y="8199272"/>
                  </a:lnTo>
                  <a:lnTo>
                    <a:pt x="976312" y="8506638"/>
                  </a:lnTo>
                  <a:lnTo>
                    <a:pt x="994397" y="8506638"/>
                  </a:lnTo>
                  <a:lnTo>
                    <a:pt x="994397" y="8199272"/>
                  </a:lnTo>
                  <a:close/>
                </a:path>
                <a:path w="3272790" h="10287635">
                  <a:moveTo>
                    <a:pt x="1319834" y="10160952"/>
                  </a:moveTo>
                  <a:lnTo>
                    <a:pt x="1301750" y="10160952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3272790" h="10287635">
                  <a:moveTo>
                    <a:pt x="1319834" y="9063253"/>
                  </a:moveTo>
                  <a:lnTo>
                    <a:pt x="1301750" y="9063253"/>
                  </a:lnTo>
                  <a:lnTo>
                    <a:pt x="1301750" y="9157513"/>
                  </a:lnTo>
                  <a:lnTo>
                    <a:pt x="1319834" y="9157513"/>
                  </a:lnTo>
                  <a:lnTo>
                    <a:pt x="1319834" y="9063253"/>
                  </a:lnTo>
                  <a:close/>
                </a:path>
                <a:path w="3272790" h="10287635">
                  <a:moveTo>
                    <a:pt x="1636229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close/>
                </a:path>
                <a:path w="3272790" h="10287635">
                  <a:moveTo>
                    <a:pt x="1979752" y="9501035"/>
                  </a:moveTo>
                  <a:lnTo>
                    <a:pt x="1961680" y="9501035"/>
                  </a:lnTo>
                  <a:lnTo>
                    <a:pt x="1961680" y="9817443"/>
                  </a:lnTo>
                  <a:lnTo>
                    <a:pt x="1979752" y="9817443"/>
                  </a:lnTo>
                  <a:lnTo>
                    <a:pt x="1979752" y="9501035"/>
                  </a:lnTo>
                  <a:close/>
                </a:path>
                <a:path w="3272790" h="10287635">
                  <a:moveTo>
                    <a:pt x="1979752" y="9063253"/>
                  </a:moveTo>
                  <a:lnTo>
                    <a:pt x="1961680" y="9063253"/>
                  </a:lnTo>
                  <a:lnTo>
                    <a:pt x="1961680" y="9157513"/>
                  </a:lnTo>
                  <a:lnTo>
                    <a:pt x="1979752" y="9157513"/>
                  </a:lnTo>
                  <a:lnTo>
                    <a:pt x="1979752" y="9063253"/>
                  </a:lnTo>
                  <a:close/>
                </a:path>
                <a:path w="3272790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3272790" h="10287635">
                  <a:moveTo>
                    <a:pt x="2305189" y="9501035"/>
                  </a:moveTo>
                  <a:lnTo>
                    <a:pt x="2287117" y="9501035"/>
                  </a:lnTo>
                  <a:lnTo>
                    <a:pt x="2287117" y="9817443"/>
                  </a:lnTo>
                  <a:lnTo>
                    <a:pt x="2305189" y="9817443"/>
                  </a:lnTo>
                  <a:lnTo>
                    <a:pt x="2305189" y="9501035"/>
                  </a:lnTo>
                  <a:close/>
                </a:path>
                <a:path w="3272790" h="10287635">
                  <a:moveTo>
                    <a:pt x="2305189" y="9063253"/>
                  </a:moveTo>
                  <a:lnTo>
                    <a:pt x="2287117" y="9063253"/>
                  </a:lnTo>
                  <a:lnTo>
                    <a:pt x="2287117" y="9157513"/>
                  </a:lnTo>
                  <a:lnTo>
                    <a:pt x="2305189" y="9157513"/>
                  </a:lnTo>
                  <a:lnTo>
                    <a:pt x="2305189" y="9063253"/>
                  </a:lnTo>
                  <a:close/>
                </a:path>
                <a:path w="3272790" h="10287635">
                  <a:moveTo>
                    <a:pt x="2305189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189" y="650875"/>
                  </a:lnTo>
                  <a:lnTo>
                    <a:pt x="2305189" y="343509"/>
                  </a:lnTo>
                  <a:close/>
                </a:path>
                <a:path w="3272790" h="10287635">
                  <a:moveTo>
                    <a:pt x="2630640" y="9501035"/>
                  </a:moveTo>
                  <a:lnTo>
                    <a:pt x="2612555" y="9501035"/>
                  </a:lnTo>
                  <a:lnTo>
                    <a:pt x="261255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close/>
                </a:path>
                <a:path w="3272790" h="10287635">
                  <a:moveTo>
                    <a:pt x="2630640" y="9063253"/>
                  </a:moveTo>
                  <a:lnTo>
                    <a:pt x="2612555" y="9063253"/>
                  </a:lnTo>
                  <a:lnTo>
                    <a:pt x="2612555" y="9157513"/>
                  </a:lnTo>
                  <a:lnTo>
                    <a:pt x="2630640" y="9157513"/>
                  </a:lnTo>
                  <a:lnTo>
                    <a:pt x="2630640" y="9063253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9501035"/>
                  </a:moveTo>
                  <a:lnTo>
                    <a:pt x="2937992" y="9501035"/>
                  </a:lnTo>
                  <a:lnTo>
                    <a:pt x="2937992" y="9817443"/>
                  </a:lnTo>
                  <a:lnTo>
                    <a:pt x="2956077" y="9817443"/>
                  </a:lnTo>
                  <a:lnTo>
                    <a:pt x="2956077" y="9501035"/>
                  </a:lnTo>
                  <a:close/>
                </a:path>
                <a:path w="3272790" h="10287635">
                  <a:moveTo>
                    <a:pt x="2956077" y="9063253"/>
                  </a:moveTo>
                  <a:lnTo>
                    <a:pt x="2937992" y="9063253"/>
                  </a:lnTo>
                  <a:lnTo>
                    <a:pt x="2937992" y="9157513"/>
                  </a:lnTo>
                  <a:lnTo>
                    <a:pt x="2956077" y="9157513"/>
                  </a:lnTo>
                  <a:lnTo>
                    <a:pt x="2956077" y="9063253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7992" y="343509"/>
                  </a:lnTo>
                  <a:lnTo>
                    <a:pt x="2937992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72" y="9157830"/>
                  </a:moveTo>
                  <a:lnTo>
                    <a:pt x="2937992" y="9157830"/>
                  </a:lnTo>
                  <a:lnTo>
                    <a:pt x="2937992" y="9175610"/>
                  </a:lnTo>
                  <a:lnTo>
                    <a:pt x="2937992" y="9482950"/>
                  </a:lnTo>
                  <a:lnTo>
                    <a:pt x="2630640" y="9482950"/>
                  </a:lnTo>
                  <a:lnTo>
                    <a:pt x="2630640" y="9175610"/>
                  </a:lnTo>
                  <a:lnTo>
                    <a:pt x="2937992" y="9175610"/>
                  </a:lnTo>
                  <a:lnTo>
                    <a:pt x="2937992" y="9157830"/>
                  </a:lnTo>
                  <a:lnTo>
                    <a:pt x="2612555" y="9157830"/>
                  </a:lnTo>
                  <a:lnTo>
                    <a:pt x="2612555" y="9175610"/>
                  </a:lnTo>
                  <a:lnTo>
                    <a:pt x="2612555" y="9482950"/>
                  </a:lnTo>
                  <a:lnTo>
                    <a:pt x="2305189" y="9482950"/>
                  </a:lnTo>
                  <a:lnTo>
                    <a:pt x="2305189" y="9175610"/>
                  </a:lnTo>
                  <a:lnTo>
                    <a:pt x="2612555" y="9175610"/>
                  </a:lnTo>
                  <a:lnTo>
                    <a:pt x="2612555" y="9157830"/>
                  </a:lnTo>
                  <a:lnTo>
                    <a:pt x="2287117" y="9157830"/>
                  </a:lnTo>
                  <a:lnTo>
                    <a:pt x="2287117" y="9175610"/>
                  </a:lnTo>
                  <a:lnTo>
                    <a:pt x="2287117" y="9482950"/>
                  </a:lnTo>
                  <a:lnTo>
                    <a:pt x="1979752" y="9482950"/>
                  </a:lnTo>
                  <a:lnTo>
                    <a:pt x="1979752" y="9175610"/>
                  </a:lnTo>
                  <a:lnTo>
                    <a:pt x="2287117" y="9175610"/>
                  </a:lnTo>
                  <a:lnTo>
                    <a:pt x="2287117" y="9157830"/>
                  </a:lnTo>
                  <a:lnTo>
                    <a:pt x="1961680" y="9157830"/>
                  </a:lnTo>
                  <a:lnTo>
                    <a:pt x="1961680" y="9175610"/>
                  </a:lnTo>
                  <a:lnTo>
                    <a:pt x="1961680" y="9482950"/>
                  </a:lnTo>
                  <a:lnTo>
                    <a:pt x="1654314" y="9482950"/>
                  </a:lnTo>
                  <a:lnTo>
                    <a:pt x="1654314" y="9175610"/>
                  </a:lnTo>
                  <a:lnTo>
                    <a:pt x="1961680" y="9175610"/>
                  </a:lnTo>
                  <a:lnTo>
                    <a:pt x="1961680" y="9157830"/>
                  </a:lnTo>
                  <a:lnTo>
                    <a:pt x="1654314" y="9157830"/>
                  </a:lnTo>
                  <a:lnTo>
                    <a:pt x="1654314" y="9063253"/>
                  </a:lnTo>
                  <a:lnTo>
                    <a:pt x="1636229" y="9063253"/>
                  </a:lnTo>
                  <a:lnTo>
                    <a:pt x="1636229" y="9157830"/>
                  </a:lnTo>
                  <a:lnTo>
                    <a:pt x="1636229" y="9175610"/>
                  </a:lnTo>
                  <a:lnTo>
                    <a:pt x="1636229" y="9482950"/>
                  </a:lnTo>
                  <a:lnTo>
                    <a:pt x="1319834" y="9482950"/>
                  </a:lnTo>
                  <a:lnTo>
                    <a:pt x="1319834" y="9175610"/>
                  </a:lnTo>
                  <a:lnTo>
                    <a:pt x="1636229" y="9175610"/>
                  </a:lnTo>
                  <a:lnTo>
                    <a:pt x="1636229" y="9157830"/>
                  </a:lnTo>
                  <a:lnTo>
                    <a:pt x="1301750" y="9157830"/>
                  </a:lnTo>
                  <a:lnTo>
                    <a:pt x="1301750" y="9175610"/>
                  </a:lnTo>
                  <a:lnTo>
                    <a:pt x="1301750" y="9482950"/>
                  </a:lnTo>
                  <a:lnTo>
                    <a:pt x="994397" y="9482950"/>
                  </a:lnTo>
                  <a:lnTo>
                    <a:pt x="994397" y="9175610"/>
                  </a:lnTo>
                  <a:lnTo>
                    <a:pt x="1301750" y="9175610"/>
                  </a:lnTo>
                  <a:lnTo>
                    <a:pt x="1301750" y="9157830"/>
                  </a:lnTo>
                  <a:lnTo>
                    <a:pt x="976312" y="9157830"/>
                  </a:lnTo>
                  <a:lnTo>
                    <a:pt x="976312" y="9175610"/>
                  </a:lnTo>
                  <a:lnTo>
                    <a:pt x="976312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12" y="9175610"/>
                  </a:lnTo>
                  <a:lnTo>
                    <a:pt x="976312" y="9157830"/>
                  </a:lnTo>
                  <a:lnTo>
                    <a:pt x="650875" y="9157830"/>
                  </a:lnTo>
                  <a:lnTo>
                    <a:pt x="650875" y="9175610"/>
                  </a:lnTo>
                  <a:lnTo>
                    <a:pt x="650875" y="9482950"/>
                  </a:lnTo>
                  <a:lnTo>
                    <a:pt x="343509" y="9482950"/>
                  </a:lnTo>
                  <a:lnTo>
                    <a:pt x="343509" y="9175610"/>
                  </a:lnTo>
                  <a:lnTo>
                    <a:pt x="650875" y="9175610"/>
                  </a:lnTo>
                  <a:lnTo>
                    <a:pt x="650875" y="9157830"/>
                  </a:lnTo>
                  <a:lnTo>
                    <a:pt x="325437" y="9157830"/>
                  </a:lnTo>
                  <a:lnTo>
                    <a:pt x="325437" y="9175610"/>
                  </a:lnTo>
                  <a:lnTo>
                    <a:pt x="325437" y="9482950"/>
                  </a:lnTo>
                  <a:lnTo>
                    <a:pt x="18072" y="9482950"/>
                  </a:lnTo>
                  <a:lnTo>
                    <a:pt x="18072" y="9175610"/>
                  </a:lnTo>
                  <a:lnTo>
                    <a:pt x="325437" y="9175610"/>
                  </a:lnTo>
                  <a:lnTo>
                    <a:pt x="325437" y="9157830"/>
                  </a:lnTo>
                  <a:lnTo>
                    <a:pt x="0" y="9157830"/>
                  </a:lnTo>
                  <a:lnTo>
                    <a:pt x="0" y="9175610"/>
                  </a:lnTo>
                  <a:lnTo>
                    <a:pt x="0" y="9482950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lnTo>
                    <a:pt x="1636229" y="9500730"/>
                  </a:lnTo>
                  <a:lnTo>
                    <a:pt x="1636229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72" y="9500730"/>
                  </a:lnTo>
                  <a:lnTo>
                    <a:pt x="3272472" y="9482950"/>
                  </a:lnTo>
                  <a:lnTo>
                    <a:pt x="2956077" y="9482950"/>
                  </a:lnTo>
                  <a:lnTo>
                    <a:pt x="2956077" y="9175610"/>
                  </a:lnTo>
                  <a:lnTo>
                    <a:pt x="3272472" y="9175610"/>
                  </a:lnTo>
                  <a:lnTo>
                    <a:pt x="3272472" y="9157830"/>
                  </a:lnTo>
                  <a:close/>
                </a:path>
                <a:path w="3272790" h="10287635">
                  <a:moveTo>
                    <a:pt x="3272472" y="0"/>
                  </a:moveTo>
                  <a:lnTo>
                    <a:pt x="1645272" y="0"/>
                  </a:lnTo>
                  <a:lnTo>
                    <a:pt x="1645272" y="8890"/>
                  </a:lnTo>
                  <a:lnTo>
                    <a:pt x="1636229" y="8890"/>
                  </a:lnTo>
                  <a:lnTo>
                    <a:pt x="1636229" y="794969"/>
                  </a:lnTo>
                  <a:lnTo>
                    <a:pt x="1654314" y="794969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794969"/>
                  </a:lnTo>
                  <a:lnTo>
                    <a:pt x="1979752" y="794969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794969"/>
                  </a:lnTo>
                  <a:lnTo>
                    <a:pt x="2305189" y="794969"/>
                  </a:lnTo>
                  <a:lnTo>
                    <a:pt x="2305189" y="669290"/>
                  </a:lnTo>
                  <a:lnTo>
                    <a:pt x="2612555" y="669290"/>
                  </a:lnTo>
                  <a:lnTo>
                    <a:pt x="2612555" y="794969"/>
                  </a:lnTo>
                  <a:lnTo>
                    <a:pt x="2630640" y="794969"/>
                  </a:lnTo>
                  <a:lnTo>
                    <a:pt x="2630640" y="669290"/>
                  </a:lnTo>
                  <a:lnTo>
                    <a:pt x="2937992" y="669290"/>
                  </a:lnTo>
                  <a:lnTo>
                    <a:pt x="2937992" y="794969"/>
                  </a:lnTo>
                  <a:lnTo>
                    <a:pt x="2956077" y="794969"/>
                  </a:lnTo>
                  <a:lnTo>
                    <a:pt x="2956077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189" y="325120"/>
                  </a:lnTo>
                  <a:lnTo>
                    <a:pt x="2305189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6230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4" h="10287635">
                  <a:moveTo>
                    <a:pt x="343522" y="10160952"/>
                  </a:moveTo>
                  <a:lnTo>
                    <a:pt x="325450" y="10160952"/>
                  </a:lnTo>
                  <a:lnTo>
                    <a:pt x="325450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4909184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909184" h="10287635">
                  <a:moveTo>
                    <a:pt x="994410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410" y="10286987"/>
                  </a:lnTo>
                  <a:lnTo>
                    <a:pt x="994410" y="10160952"/>
                  </a:lnTo>
                  <a:close/>
                </a:path>
                <a:path w="4909184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4909184" h="10287635">
                  <a:moveTo>
                    <a:pt x="1979764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64" y="10286987"/>
                  </a:lnTo>
                  <a:lnTo>
                    <a:pt x="1979764" y="10160952"/>
                  </a:lnTo>
                  <a:close/>
                </a:path>
                <a:path w="4909184" h="10287635">
                  <a:moveTo>
                    <a:pt x="1979764" y="9063253"/>
                  </a:moveTo>
                  <a:lnTo>
                    <a:pt x="1961680" y="9063253"/>
                  </a:lnTo>
                  <a:lnTo>
                    <a:pt x="1961680" y="9157513"/>
                  </a:lnTo>
                  <a:lnTo>
                    <a:pt x="1979764" y="9157513"/>
                  </a:lnTo>
                  <a:lnTo>
                    <a:pt x="1979764" y="9063253"/>
                  </a:lnTo>
                  <a:close/>
                </a:path>
                <a:path w="4909184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4909184" h="10287635">
                  <a:moveTo>
                    <a:pt x="2305202" y="10160952"/>
                  </a:moveTo>
                  <a:lnTo>
                    <a:pt x="2287130" y="10160952"/>
                  </a:lnTo>
                  <a:lnTo>
                    <a:pt x="2287130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4909184" h="10287635">
                  <a:moveTo>
                    <a:pt x="2305202" y="9063253"/>
                  </a:moveTo>
                  <a:lnTo>
                    <a:pt x="2287130" y="9063253"/>
                  </a:lnTo>
                  <a:lnTo>
                    <a:pt x="2287130" y="9157513"/>
                  </a:lnTo>
                  <a:lnTo>
                    <a:pt x="2305202" y="9157513"/>
                  </a:lnTo>
                  <a:lnTo>
                    <a:pt x="2305202" y="9063253"/>
                  </a:lnTo>
                  <a:close/>
                </a:path>
                <a:path w="4909184" h="10287635">
                  <a:moveTo>
                    <a:pt x="2305202" y="343509"/>
                  </a:moveTo>
                  <a:lnTo>
                    <a:pt x="2287130" y="343509"/>
                  </a:lnTo>
                  <a:lnTo>
                    <a:pt x="2287130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909184" h="10287635">
                  <a:moveTo>
                    <a:pt x="2630640" y="10160952"/>
                  </a:moveTo>
                  <a:lnTo>
                    <a:pt x="2612567" y="10160952"/>
                  </a:lnTo>
                  <a:lnTo>
                    <a:pt x="2612567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909184" h="10287635">
                  <a:moveTo>
                    <a:pt x="2630640" y="9063253"/>
                  </a:moveTo>
                  <a:lnTo>
                    <a:pt x="2612567" y="9063253"/>
                  </a:lnTo>
                  <a:lnTo>
                    <a:pt x="2612567" y="9157513"/>
                  </a:lnTo>
                  <a:lnTo>
                    <a:pt x="2630640" y="9157513"/>
                  </a:lnTo>
                  <a:lnTo>
                    <a:pt x="2630640" y="9063253"/>
                  </a:lnTo>
                  <a:close/>
                </a:path>
                <a:path w="4909184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4" h="10287635">
                  <a:moveTo>
                    <a:pt x="2956090" y="10160952"/>
                  </a:moveTo>
                  <a:lnTo>
                    <a:pt x="2938005" y="10160952"/>
                  </a:lnTo>
                  <a:lnTo>
                    <a:pt x="2938005" y="10286987"/>
                  </a:lnTo>
                  <a:lnTo>
                    <a:pt x="2956090" y="10286987"/>
                  </a:lnTo>
                  <a:lnTo>
                    <a:pt x="2956090" y="10160952"/>
                  </a:lnTo>
                  <a:close/>
                </a:path>
                <a:path w="4909184" h="10287635">
                  <a:moveTo>
                    <a:pt x="2956090" y="9063253"/>
                  </a:moveTo>
                  <a:lnTo>
                    <a:pt x="2938005" y="9063253"/>
                  </a:lnTo>
                  <a:lnTo>
                    <a:pt x="2938005" y="9157513"/>
                  </a:lnTo>
                  <a:lnTo>
                    <a:pt x="2956090" y="9157513"/>
                  </a:lnTo>
                  <a:lnTo>
                    <a:pt x="2956090" y="9063253"/>
                  </a:lnTo>
                  <a:close/>
                </a:path>
                <a:path w="4909184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4909184" h="10287635">
                  <a:moveTo>
                    <a:pt x="3272485" y="9817443"/>
                  </a:moveTo>
                  <a:lnTo>
                    <a:pt x="2956090" y="9817443"/>
                  </a:lnTo>
                  <a:lnTo>
                    <a:pt x="2956090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67" y="9501035"/>
                  </a:lnTo>
                  <a:lnTo>
                    <a:pt x="2612567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30" y="9501035"/>
                  </a:lnTo>
                  <a:lnTo>
                    <a:pt x="2287130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410" y="10142563"/>
                  </a:lnTo>
                  <a:lnTo>
                    <a:pt x="994410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50" y="9835515"/>
                  </a:lnTo>
                  <a:lnTo>
                    <a:pt x="325450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27" y="10287343"/>
                  </a:lnTo>
                  <a:lnTo>
                    <a:pt x="1654327" y="10160343"/>
                  </a:lnTo>
                  <a:lnTo>
                    <a:pt x="3272485" y="10160343"/>
                  </a:lnTo>
                  <a:lnTo>
                    <a:pt x="3272485" y="10142563"/>
                  </a:lnTo>
                  <a:lnTo>
                    <a:pt x="2956090" y="10142563"/>
                  </a:lnTo>
                  <a:lnTo>
                    <a:pt x="2956090" y="9835515"/>
                  </a:lnTo>
                  <a:lnTo>
                    <a:pt x="2938005" y="9835515"/>
                  </a:lnTo>
                  <a:lnTo>
                    <a:pt x="2938005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67" y="9835515"/>
                  </a:lnTo>
                  <a:lnTo>
                    <a:pt x="2612567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30" y="9835515"/>
                  </a:lnTo>
                  <a:lnTo>
                    <a:pt x="2287130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27" y="10142563"/>
                  </a:lnTo>
                  <a:lnTo>
                    <a:pt x="1654327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4909184" h="10287635">
                  <a:moveTo>
                    <a:pt x="3272485" y="9157830"/>
                  </a:moveTo>
                  <a:lnTo>
                    <a:pt x="2938005" y="9157830"/>
                  </a:lnTo>
                  <a:lnTo>
                    <a:pt x="2938005" y="9175610"/>
                  </a:lnTo>
                  <a:lnTo>
                    <a:pt x="2938005" y="9482950"/>
                  </a:lnTo>
                  <a:lnTo>
                    <a:pt x="2630640" y="9482950"/>
                  </a:lnTo>
                  <a:lnTo>
                    <a:pt x="2630640" y="9175610"/>
                  </a:lnTo>
                  <a:lnTo>
                    <a:pt x="2938005" y="9175610"/>
                  </a:lnTo>
                  <a:lnTo>
                    <a:pt x="2938005" y="9157830"/>
                  </a:lnTo>
                  <a:lnTo>
                    <a:pt x="2612567" y="9157830"/>
                  </a:lnTo>
                  <a:lnTo>
                    <a:pt x="2612567" y="9175610"/>
                  </a:lnTo>
                  <a:lnTo>
                    <a:pt x="2612567" y="9482950"/>
                  </a:lnTo>
                  <a:lnTo>
                    <a:pt x="2305202" y="9482950"/>
                  </a:lnTo>
                  <a:lnTo>
                    <a:pt x="2305202" y="9175610"/>
                  </a:lnTo>
                  <a:lnTo>
                    <a:pt x="2612567" y="9175610"/>
                  </a:lnTo>
                  <a:lnTo>
                    <a:pt x="2612567" y="9157830"/>
                  </a:lnTo>
                  <a:lnTo>
                    <a:pt x="2287130" y="9157830"/>
                  </a:lnTo>
                  <a:lnTo>
                    <a:pt x="2287130" y="9175610"/>
                  </a:lnTo>
                  <a:lnTo>
                    <a:pt x="2287130" y="9482950"/>
                  </a:lnTo>
                  <a:lnTo>
                    <a:pt x="1979764" y="9482950"/>
                  </a:lnTo>
                  <a:lnTo>
                    <a:pt x="1979764" y="9175610"/>
                  </a:lnTo>
                  <a:lnTo>
                    <a:pt x="2287130" y="9175610"/>
                  </a:lnTo>
                  <a:lnTo>
                    <a:pt x="2287130" y="9157830"/>
                  </a:lnTo>
                  <a:lnTo>
                    <a:pt x="1961680" y="9157830"/>
                  </a:lnTo>
                  <a:lnTo>
                    <a:pt x="1961680" y="9175610"/>
                  </a:lnTo>
                  <a:lnTo>
                    <a:pt x="1961680" y="9482950"/>
                  </a:lnTo>
                  <a:lnTo>
                    <a:pt x="1654327" y="9482950"/>
                  </a:lnTo>
                  <a:lnTo>
                    <a:pt x="1654327" y="9175610"/>
                  </a:lnTo>
                  <a:lnTo>
                    <a:pt x="1961680" y="9175610"/>
                  </a:lnTo>
                  <a:lnTo>
                    <a:pt x="1961680" y="9157830"/>
                  </a:lnTo>
                  <a:lnTo>
                    <a:pt x="1654327" y="9157830"/>
                  </a:lnTo>
                  <a:lnTo>
                    <a:pt x="1654327" y="9063253"/>
                  </a:lnTo>
                  <a:lnTo>
                    <a:pt x="1636242" y="9063253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82950"/>
                  </a:lnTo>
                  <a:lnTo>
                    <a:pt x="2956090" y="9482950"/>
                  </a:lnTo>
                  <a:lnTo>
                    <a:pt x="2956090" y="9175610"/>
                  </a:lnTo>
                  <a:lnTo>
                    <a:pt x="3272485" y="9175610"/>
                  </a:lnTo>
                  <a:lnTo>
                    <a:pt x="3272485" y="9157830"/>
                  </a:lnTo>
                  <a:close/>
                </a:path>
                <a:path w="4909184" h="10287635">
                  <a:moveTo>
                    <a:pt x="4908728" y="0"/>
                  </a:moveTo>
                  <a:lnTo>
                    <a:pt x="3281527" y="0"/>
                  </a:lnTo>
                  <a:lnTo>
                    <a:pt x="3281527" y="8890"/>
                  </a:lnTo>
                  <a:lnTo>
                    <a:pt x="3272485" y="8890"/>
                  </a:lnTo>
                  <a:lnTo>
                    <a:pt x="3272485" y="17780"/>
                  </a:lnTo>
                  <a:lnTo>
                    <a:pt x="3272485" y="325120"/>
                  </a:lnTo>
                  <a:lnTo>
                    <a:pt x="3272485" y="34290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30" y="18072"/>
                  </a:lnTo>
                  <a:lnTo>
                    <a:pt x="2287130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794969"/>
                  </a:lnTo>
                  <a:lnTo>
                    <a:pt x="1654327" y="794969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794969"/>
                  </a:lnTo>
                  <a:lnTo>
                    <a:pt x="1979764" y="794969"/>
                  </a:lnTo>
                  <a:lnTo>
                    <a:pt x="1979764" y="669290"/>
                  </a:lnTo>
                  <a:lnTo>
                    <a:pt x="2287130" y="669290"/>
                  </a:lnTo>
                  <a:lnTo>
                    <a:pt x="2287130" y="794969"/>
                  </a:lnTo>
                  <a:lnTo>
                    <a:pt x="2305202" y="794969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794969"/>
                  </a:lnTo>
                  <a:lnTo>
                    <a:pt x="2630640" y="794969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794969"/>
                  </a:lnTo>
                  <a:lnTo>
                    <a:pt x="2956090" y="794969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794969"/>
                  </a:lnTo>
                  <a:lnTo>
                    <a:pt x="3290570" y="794969"/>
                  </a:lnTo>
                  <a:lnTo>
                    <a:pt x="3290570" y="669290"/>
                  </a:lnTo>
                  <a:lnTo>
                    <a:pt x="4908728" y="669290"/>
                  </a:lnTo>
                  <a:lnTo>
                    <a:pt x="4908728" y="651510"/>
                  </a:lnTo>
                  <a:lnTo>
                    <a:pt x="3290570" y="651510"/>
                  </a:lnTo>
                  <a:lnTo>
                    <a:pt x="3290570" y="342900"/>
                  </a:lnTo>
                  <a:lnTo>
                    <a:pt x="4908728" y="342900"/>
                  </a:lnTo>
                  <a:lnTo>
                    <a:pt x="4908728" y="325120"/>
                  </a:lnTo>
                  <a:lnTo>
                    <a:pt x="3616007" y="325120"/>
                  </a:lnTo>
                  <a:lnTo>
                    <a:pt x="3616007" y="18072"/>
                  </a:lnTo>
                  <a:lnTo>
                    <a:pt x="3597922" y="18072"/>
                  </a:lnTo>
                  <a:lnTo>
                    <a:pt x="3597922" y="325120"/>
                  </a:lnTo>
                  <a:lnTo>
                    <a:pt x="3290570" y="325120"/>
                  </a:lnTo>
                  <a:lnTo>
                    <a:pt x="3290570" y="17780"/>
                  </a:lnTo>
                  <a:lnTo>
                    <a:pt x="4908728" y="17780"/>
                  </a:lnTo>
                  <a:lnTo>
                    <a:pt x="4908728" y="8890"/>
                  </a:lnTo>
                  <a:lnTo>
                    <a:pt x="4908728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08715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3272790" h="10287635">
                  <a:moveTo>
                    <a:pt x="343522" y="9063253"/>
                  </a:moveTo>
                  <a:lnTo>
                    <a:pt x="325437" y="9063253"/>
                  </a:lnTo>
                  <a:lnTo>
                    <a:pt x="325437" y="9157513"/>
                  </a:lnTo>
                  <a:lnTo>
                    <a:pt x="343522" y="9157513"/>
                  </a:lnTo>
                  <a:lnTo>
                    <a:pt x="343522" y="9063253"/>
                  </a:lnTo>
                  <a:close/>
                </a:path>
                <a:path w="3272790" h="10287635">
                  <a:moveTo>
                    <a:pt x="343522" y="668959"/>
                  </a:moveTo>
                  <a:lnTo>
                    <a:pt x="325437" y="668959"/>
                  </a:lnTo>
                  <a:lnTo>
                    <a:pt x="325437" y="794969"/>
                  </a:lnTo>
                  <a:lnTo>
                    <a:pt x="343522" y="794969"/>
                  </a:lnTo>
                  <a:lnTo>
                    <a:pt x="343522" y="668959"/>
                  </a:lnTo>
                  <a:close/>
                </a:path>
                <a:path w="3272790" h="10287635">
                  <a:moveTo>
                    <a:pt x="343522" y="343509"/>
                  </a:moveTo>
                  <a:lnTo>
                    <a:pt x="325437" y="343509"/>
                  </a:lnTo>
                  <a:lnTo>
                    <a:pt x="325437" y="650875"/>
                  </a:lnTo>
                  <a:lnTo>
                    <a:pt x="343522" y="650875"/>
                  </a:lnTo>
                  <a:lnTo>
                    <a:pt x="343522" y="343509"/>
                  </a:lnTo>
                  <a:close/>
                </a:path>
                <a:path w="3272790" h="10287635">
                  <a:moveTo>
                    <a:pt x="343522" y="18072"/>
                  </a:moveTo>
                  <a:lnTo>
                    <a:pt x="325437" y="18072"/>
                  </a:lnTo>
                  <a:lnTo>
                    <a:pt x="325437" y="325437"/>
                  </a:lnTo>
                  <a:lnTo>
                    <a:pt x="343522" y="325437"/>
                  </a:lnTo>
                  <a:lnTo>
                    <a:pt x="343522" y="18072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9063253"/>
                  </a:moveTo>
                  <a:lnTo>
                    <a:pt x="650875" y="9063253"/>
                  </a:lnTo>
                  <a:lnTo>
                    <a:pt x="650875" y="9157513"/>
                  </a:lnTo>
                  <a:lnTo>
                    <a:pt x="668959" y="9157513"/>
                  </a:lnTo>
                  <a:lnTo>
                    <a:pt x="668959" y="9063253"/>
                  </a:lnTo>
                  <a:close/>
                </a:path>
                <a:path w="3272790" h="10287635">
                  <a:moveTo>
                    <a:pt x="668959" y="668959"/>
                  </a:moveTo>
                  <a:lnTo>
                    <a:pt x="650875" y="668959"/>
                  </a:lnTo>
                  <a:lnTo>
                    <a:pt x="650875" y="794969"/>
                  </a:lnTo>
                  <a:lnTo>
                    <a:pt x="668959" y="794969"/>
                  </a:lnTo>
                  <a:lnTo>
                    <a:pt x="668959" y="668959"/>
                  </a:lnTo>
                  <a:close/>
                </a:path>
                <a:path w="3272790" h="10287635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3272790" h="10287635">
                  <a:moveTo>
                    <a:pt x="668959" y="18072"/>
                  </a:moveTo>
                  <a:lnTo>
                    <a:pt x="650875" y="18072"/>
                  </a:lnTo>
                  <a:lnTo>
                    <a:pt x="650875" y="325437"/>
                  </a:lnTo>
                  <a:lnTo>
                    <a:pt x="668959" y="325437"/>
                  </a:lnTo>
                  <a:lnTo>
                    <a:pt x="668959" y="18072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9063253"/>
                  </a:moveTo>
                  <a:lnTo>
                    <a:pt x="976325" y="9063253"/>
                  </a:lnTo>
                  <a:lnTo>
                    <a:pt x="976325" y="9157513"/>
                  </a:lnTo>
                  <a:lnTo>
                    <a:pt x="994397" y="9157513"/>
                  </a:lnTo>
                  <a:lnTo>
                    <a:pt x="994397" y="9063253"/>
                  </a:lnTo>
                  <a:close/>
                </a:path>
                <a:path w="3272790" h="10287635">
                  <a:moveTo>
                    <a:pt x="994397" y="668959"/>
                  </a:moveTo>
                  <a:lnTo>
                    <a:pt x="976325" y="668959"/>
                  </a:lnTo>
                  <a:lnTo>
                    <a:pt x="976325" y="794969"/>
                  </a:lnTo>
                  <a:lnTo>
                    <a:pt x="994397" y="794969"/>
                  </a:lnTo>
                  <a:lnTo>
                    <a:pt x="994397" y="668959"/>
                  </a:lnTo>
                  <a:close/>
                </a:path>
                <a:path w="3272790" h="10287635">
                  <a:moveTo>
                    <a:pt x="994397" y="343509"/>
                  </a:moveTo>
                  <a:lnTo>
                    <a:pt x="976325" y="343509"/>
                  </a:lnTo>
                  <a:lnTo>
                    <a:pt x="976325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3272790" h="10287635">
                  <a:moveTo>
                    <a:pt x="994397" y="18072"/>
                  </a:moveTo>
                  <a:lnTo>
                    <a:pt x="976325" y="18072"/>
                  </a:lnTo>
                  <a:lnTo>
                    <a:pt x="976325" y="325437"/>
                  </a:lnTo>
                  <a:lnTo>
                    <a:pt x="994397" y="325437"/>
                  </a:lnTo>
                  <a:lnTo>
                    <a:pt x="994397" y="18072"/>
                  </a:lnTo>
                  <a:close/>
                </a:path>
                <a:path w="3272790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3272790" h="10287635">
                  <a:moveTo>
                    <a:pt x="1319847" y="9063253"/>
                  </a:moveTo>
                  <a:lnTo>
                    <a:pt x="1301762" y="9063253"/>
                  </a:lnTo>
                  <a:lnTo>
                    <a:pt x="1301762" y="9157513"/>
                  </a:lnTo>
                  <a:lnTo>
                    <a:pt x="1319847" y="9157513"/>
                  </a:lnTo>
                  <a:lnTo>
                    <a:pt x="1319847" y="9063253"/>
                  </a:lnTo>
                  <a:close/>
                </a:path>
                <a:path w="3272790" h="10287635">
                  <a:moveTo>
                    <a:pt x="1319847" y="668959"/>
                  </a:moveTo>
                  <a:lnTo>
                    <a:pt x="1301762" y="668959"/>
                  </a:lnTo>
                  <a:lnTo>
                    <a:pt x="1301762" y="794969"/>
                  </a:lnTo>
                  <a:lnTo>
                    <a:pt x="1319847" y="794969"/>
                  </a:lnTo>
                  <a:lnTo>
                    <a:pt x="1319847" y="668959"/>
                  </a:lnTo>
                  <a:close/>
                </a:path>
                <a:path w="3272790" h="10287635">
                  <a:moveTo>
                    <a:pt x="1319847" y="343509"/>
                  </a:moveTo>
                  <a:lnTo>
                    <a:pt x="1301762" y="343509"/>
                  </a:lnTo>
                  <a:lnTo>
                    <a:pt x="1301762" y="650875"/>
                  </a:lnTo>
                  <a:lnTo>
                    <a:pt x="1319847" y="650875"/>
                  </a:lnTo>
                  <a:lnTo>
                    <a:pt x="1319847" y="343509"/>
                  </a:lnTo>
                  <a:close/>
                </a:path>
                <a:path w="3272790" h="10287635">
                  <a:moveTo>
                    <a:pt x="1319847" y="18072"/>
                  </a:moveTo>
                  <a:lnTo>
                    <a:pt x="1301762" y="18072"/>
                  </a:lnTo>
                  <a:lnTo>
                    <a:pt x="1301762" y="325437"/>
                  </a:lnTo>
                  <a:lnTo>
                    <a:pt x="1319847" y="325437"/>
                  </a:lnTo>
                  <a:lnTo>
                    <a:pt x="1319847" y="18072"/>
                  </a:lnTo>
                  <a:close/>
                </a:path>
                <a:path w="3272790" h="10287635">
                  <a:moveTo>
                    <a:pt x="1636242" y="9817443"/>
                  </a:move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3272790" h="10287635">
                  <a:moveTo>
                    <a:pt x="1979764" y="9063253"/>
                  </a:moveTo>
                  <a:lnTo>
                    <a:pt x="1961680" y="9063253"/>
                  </a:lnTo>
                  <a:lnTo>
                    <a:pt x="1961680" y="9157513"/>
                  </a:lnTo>
                  <a:lnTo>
                    <a:pt x="1979764" y="9157513"/>
                  </a:lnTo>
                  <a:lnTo>
                    <a:pt x="1979764" y="9063253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9063253"/>
                  </a:moveTo>
                  <a:lnTo>
                    <a:pt x="2287117" y="9063253"/>
                  </a:lnTo>
                  <a:lnTo>
                    <a:pt x="2287117" y="9157513"/>
                  </a:lnTo>
                  <a:lnTo>
                    <a:pt x="2305202" y="9157513"/>
                  </a:lnTo>
                  <a:lnTo>
                    <a:pt x="2305202" y="9063253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9063253"/>
                  </a:moveTo>
                  <a:lnTo>
                    <a:pt x="2612567" y="9063253"/>
                  </a:lnTo>
                  <a:lnTo>
                    <a:pt x="2612567" y="9157513"/>
                  </a:lnTo>
                  <a:lnTo>
                    <a:pt x="2630640" y="9157513"/>
                  </a:lnTo>
                  <a:lnTo>
                    <a:pt x="2630640" y="9063253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9063253"/>
                  </a:moveTo>
                  <a:lnTo>
                    <a:pt x="2938005" y="9063253"/>
                  </a:lnTo>
                  <a:lnTo>
                    <a:pt x="2938005" y="9157513"/>
                  </a:lnTo>
                  <a:lnTo>
                    <a:pt x="2956077" y="9157513"/>
                  </a:lnTo>
                  <a:lnTo>
                    <a:pt x="2956077" y="9063253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85" y="9157830"/>
                  </a:moveTo>
                  <a:lnTo>
                    <a:pt x="1961680" y="9157830"/>
                  </a:lnTo>
                  <a:lnTo>
                    <a:pt x="1961680" y="9175610"/>
                  </a:lnTo>
                  <a:lnTo>
                    <a:pt x="1961680" y="9482950"/>
                  </a:lnTo>
                  <a:lnTo>
                    <a:pt x="1654327" y="9482950"/>
                  </a:lnTo>
                  <a:lnTo>
                    <a:pt x="1654327" y="9175610"/>
                  </a:lnTo>
                  <a:lnTo>
                    <a:pt x="1961680" y="9175610"/>
                  </a:lnTo>
                  <a:lnTo>
                    <a:pt x="1961680" y="9157830"/>
                  </a:lnTo>
                  <a:lnTo>
                    <a:pt x="1654327" y="9157830"/>
                  </a:lnTo>
                  <a:lnTo>
                    <a:pt x="1654327" y="9063253"/>
                  </a:lnTo>
                  <a:lnTo>
                    <a:pt x="1636242" y="9063253"/>
                  </a:lnTo>
                  <a:lnTo>
                    <a:pt x="1636242" y="9157830"/>
                  </a:lnTo>
                  <a:lnTo>
                    <a:pt x="1636242" y="9175610"/>
                  </a:lnTo>
                  <a:lnTo>
                    <a:pt x="1636242" y="9482950"/>
                  </a:lnTo>
                  <a:lnTo>
                    <a:pt x="1319847" y="9482950"/>
                  </a:lnTo>
                  <a:lnTo>
                    <a:pt x="1319847" y="9175610"/>
                  </a:lnTo>
                  <a:lnTo>
                    <a:pt x="1636242" y="9175610"/>
                  </a:lnTo>
                  <a:lnTo>
                    <a:pt x="1636242" y="9157830"/>
                  </a:lnTo>
                  <a:lnTo>
                    <a:pt x="1301762" y="9157830"/>
                  </a:lnTo>
                  <a:lnTo>
                    <a:pt x="1301762" y="9175610"/>
                  </a:lnTo>
                  <a:lnTo>
                    <a:pt x="1301762" y="9482950"/>
                  </a:lnTo>
                  <a:lnTo>
                    <a:pt x="994397" y="9482950"/>
                  </a:lnTo>
                  <a:lnTo>
                    <a:pt x="994397" y="9175610"/>
                  </a:lnTo>
                  <a:lnTo>
                    <a:pt x="1301762" y="9175610"/>
                  </a:lnTo>
                  <a:lnTo>
                    <a:pt x="1301762" y="9157830"/>
                  </a:lnTo>
                  <a:lnTo>
                    <a:pt x="976325" y="9157830"/>
                  </a:lnTo>
                  <a:lnTo>
                    <a:pt x="976325" y="9175610"/>
                  </a:lnTo>
                  <a:lnTo>
                    <a:pt x="976325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25" y="9175610"/>
                  </a:lnTo>
                  <a:lnTo>
                    <a:pt x="976325" y="9157830"/>
                  </a:lnTo>
                  <a:lnTo>
                    <a:pt x="650875" y="9157830"/>
                  </a:lnTo>
                  <a:lnTo>
                    <a:pt x="650875" y="9175610"/>
                  </a:lnTo>
                  <a:lnTo>
                    <a:pt x="650875" y="9482950"/>
                  </a:lnTo>
                  <a:lnTo>
                    <a:pt x="343522" y="9482950"/>
                  </a:lnTo>
                  <a:lnTo>
                    <a:pt x="343522" y="9175610"/>
                  </a:lnTo>
                  <a:lnTo>
                    <a:pt x="650875" y="9175610"/>
                  </a:lnTo>
                  <a:lnTo>
                    <a:pt x="650875" y="9157830"/>
                  </a:lnTo>
                  <a:lnTo>
                    <a:pt x="325437" y="9157830"/>
                  </a:lnTo>
                  <a:lnTo>
                    <a:pt x="325437" y="9175610"/>
                  </a:lnTo>
                  <a:lnTo>
                    <a:pt x="325437" y="9482950"/>
                  </a:lnTo>
                  <a:lnTo>
                    <a:pt x="18084" y="9482950"/>
                  </a:lnTo>
                  <a:lnTo>
                    <a:pt x="18084" y="9175610"/>
                  </a:lnTo>
                  <a:lnTo>
                    <a:pt x="325437" y="9175610"/>
                  </a:lnTo>
                  <a:lnTo>
                    <a:pt x="325437" y="9157830"/>
                  </a:lnTo>
                  <a:lnTo>
                    <a:pt x="18084" y="9157830"/>
                  </a:lnTo>
                  <a:lnTo>
                    <a:pt x="18084" y="9063253"/>
                  </a:lnTo>
                  <a:lnTo>
                    <a:pt x="0" y="9063253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82950"/>
                  </a:lnTo>
                  <a:lnTo>
                    <a:pt x="1979764" y="9482950"/>
                  </a:lnTo>
                  <a:lnTo>
                    <a:pt x="1979764" y="9175610"/>
                  </a:lnTo>
                  <a:lnTo>
                    <a:pt x="3272485" y="9175610"/>
                  </a:lnTo>
                  <a:lnTo>
                    <a:pt x="3272485" y="9157830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794969"/>
                  </a:lnTo>
                  <a:lnTo>
                    <a:pt x="1654327" y="794969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794969"/>
                  </a:lnTo>
                  <a:lnTo>
                    <a:pt x="1979764" y="794969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794969"/>
                  </a:lnTo>
                  <a:lnTo>
                    <a:pt x="2305202" y="794969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794969"/>
                  </a:lnTo>
                  <a:lnTo>
                    <a:pt x="2630640" y="794969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794969"/>
                  </a:lnTo>
                  <a:lnTo>
                    <a:pt x="2956077" y="794969"/>
                  </a:lnTo>
                  <a:lnTo>
                    <a:pt x="2956077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44958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4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4909184" h="10287635">
                  <a:moveTo>
                    <a:pt x="343522" y="9175598"/>
                  </a:moveTo>
                  <a:lnTo>
                    <a:pt x="325437" y="9175598"/>
                  </a:lnTo>
                  <a:lnTo>
                    <a:pt x="325437" y="9482963"/>
                  </a:lnTo>
                  <a:lnTo>
                    <a:pt x="343522" y="9482963"/>
                  </a:lnTo>
                  <a:lnTo>
                    <a:pt x="343522" y="9175598"/>
                  </a:lnTo>
                  <a:close/>
                </a:path>
                <a:path w="4909184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909184" h="10287635">
                  <a:moveTo>
                    <a:pt x="668959" y="9175598"/>
                  </a:moveTo>
                  <a:lnTo>
                    <a:pt x="650875" y="9175598"/>
                  </a:lnTo>
                  <a:lnTo>
                    <a:pt x="650875" y="9482963"/>
                  </a:lnTo>
                  <a:lnTo>
                    <a:pt x="668959" y="9482963"/>
                  </a:lnTo>
                  <a:lnTo>
                    <a:pt x="668959" y="9175598"/>
                  </a:lnTo>
                  <a:close/>
                </a:path>
                <a:path w="4909184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4909184" h="10287635">
                  <a:moveTo>
                    <a:pt x="994397" y="9175598"/>
                  </a:moveTo>
                  <a:lnTo>
                    <a:pt x="976325" y="9175598"/>
                  </a:lnTo>
                  <a:lnTo>
                    <a:pt x="976325" y="9482963"/>
                  </a:lnTo>
                  <a:lnTo>
                    <a:pt x="994397" y="9482963"/>
                  </a:lnTo>
                  <a:lnTo>
                    <a:pt x="994397" y="9175598"/>
                  </a:lnTo>
                  <a:close/>
                </a:path>
                <a:path w="4909184" h="10287635">
                  <a:moveTo>
                    <a:pt x="1319834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4909184" h="10287635">
                  <a:moveTo>
                    <a:pt x="1319834" y="9175598"/>
                  </a:moveTo>
                  <a:lnTo>
                    <a:pt x="1301762" y="9175598"/>
                  </a:lnTo>
                  <a:lnTo>
                    <a:pt x="1301762" y="9482963"/>
                  </a:lnTo>
                  <a:lnTo>
                    <a:pt x="1319834" y="9482963"/>
                  </a:lnTo>
                  <a:lnTo>
                    <a:pt x="1319834" y="9175598"/>
                  </a:lnTo>
                  <a:close/>
                </a:path>
                <a:path w="4909184" h="10287635">
                  <a:moveTo>
                    <a:pt x="1979764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64" y="10286987"/>
                  </a:lnTo>
                  <a:lnTo>
                    <a:pt x="1979764" y="10160952"/>
                  </a:lnTo>
                  <a:close/>
                </a:path>
                <a:path w="4909184" h="10287635">
                  <a:moveTo>
                    <a:pt x="1979764" y="9063253"/>
                  </a:moveTo>
                  <a:lnTo>
                    <a:pt x="1961680" y="9063253"/>
                  </a:lnTo>
                  <a:lnTo>
                    <a:pt x="1961680" y="9157513"/>
                  </a:lnTo>
                  <a:lnTo>
                    <a:pt x="1979764" y="9157513"/>
                  </a:lnTo>
                  <a:lnTo>
                    <a:pt x="1979764" y="9063253"/>
                  </a:lnTo>
                  <a:close/>
                </a:path>
                <a:path w="4909184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4909184" h="10287635">
                  <a:moveTo>
                    <a:pt x="2305202" y="10160952"/>
                  </a:moveTo>
                  <a:lnTo>
                    <a:pt x="2287117" y="10160952"/>
                  </a:lnTo>
                  <a:lnTo>
                    <a:pt x="2287117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4909184" h="10287635">
                  <a:moveTo>
                    <a:pt x="2305202" y="9063253"/>
                  </a:moveTo>
                  <a:lnTo>
                    <a:pt x="2287117" y="9063253"/>
                  </a:lnTo>
                  <a:lnTo>
                    <a:pt x="2287117" y="9157513"/>
                  </a:lnTo>
                  <a:lnTo>
                    <a:pt x="2305202" y="9157513"/>
                  </a:lnTo>
                  <a:lnTo>
                    <a:pt x="2305202" y="9063253"/>
                  </a:lnTo>
                  <a:close/>
                </a:path>
                <a:path w="4909184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909184" h="10287635">
                  <a:moveTo>
                    <a:pt x="2630640" y="10160952"/>
                  </a:moveTo>
                  <a:lnTo>
                    <a:pt x="2612555" y="10160952"/>
                  </a:lnTo>
                  <a:lnTo>
                    <a:pt x="2612555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909184" h="10287635">
                  <a:moveTo>
                    <a:pt x="2630640" y="9063253"/>
                  </a:moveTo>
                  <a:lnTo>
                    <a:pt x="2612555" y="9063253"/>
                  </a:lnTo>
                  <a:lnTo>
                    <a:pt x="2612555" y="9157513"/>
                  </a:lnTo>
                  <a:lnTo>
                    <a:pt x="2630640" y="9157513"/>
                  </a:lnTo>
                  <a:lnTo>
                    <a:pt x="2630640" y="9063253"/>
                  </a:lnTo>
                  <a:close/>
                </a:path>
                <a:path w="4909184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4" h="10287635">
                  <a:moveTo>
                    <a:pt x="2956077" y="10160952"/>
                  </a:moveTo>
                  <a:lnTo>
                    <a:pt x="2938005" y="10160952"/>
                  </a:lnTo>
                  <a:lnTo>
                    <a:pt x="2938005" y="10286987"/>
                  </a:lnTo>
                  <a:lnTo>
                    <a:pt x="2956077" y="10286987"/>
                  </a:lnTo>
                  <a:lnTo>
                    <a:pt x="2956077" y="10160952"/>
                  </a:lnTo>
                  <a:close/>
                </a:path>
                <a:path w="4909184" h="10287635">
                  <a:moveTo>
                    <a:pt x="2956077" y="9063253"/>
                  </a:moveTo>
                  <a:lnTo>
                    <a:pt x="2938005" y="9063253"/>
                  </a:lnTo>
                  <a:lnTo>
                    <a:pt x="2938005" y="9157513"/>
                  </a:lnTo>
                  <a:lnTo>
                    <a:pt x="2956077" y="9157513"/>
                  </a:lnTo>
                  <a:lnTo>
                    <a:pt x="2956077" y="9063253"/>
                  </a:lnTo>
                  <a:close/>
                </a:path>
                <a:path w="4909184" h="10287635">
                  <a:moveTo>
                    <a:pt x="2956077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4909184" h="10287635">
                  <a:moveTo>
                    <a:pt x="3272485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34" y="9817443"/>
                  </a:lnTo>
                  <a:lnTo>
                    <a:pt x="1319834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14" y="10287343"/>
                  </a:lnTo>
                  <a:lnTo>
                    <a:pt x="1654314" y="10160343"/>
                  </a:lnTo>
                  <a:lnTo>
                    <a:pt x="3272485" y="10160343"/>
                  </a:lnTo>
                  <a:lnTo>
                    <a:pt x="3272485" y="10142563"/>
                  </a:lnTo>
                  <a:lnTo>
                    <a:pt x="2956077" y="10142563"/>
                  </a:lnTo>
                  <a:lnTo>
                    <a:pt x="2956077" y="9835515"/>
                  </a:lnTo>
                  <a:lnTo>
                    <a:pt x="2938005" y="9835515"/>
                  </a:lnTo>
                  <a:lnTo>
                    <a:pt x="2938005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55" y="9835515"/>
                  </a:lnTo>
                  <a:lnTo>
                    <a:pt x="2612555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4909184" h="10287635">
                  <a:moveTo>
                    <a:pt x="3272485" y="9157830"/>
                  </a:moveTo>
                  <a:lnTo>
                    <a:pt x="2938005" y="9157830"/>
                  </a:lnTo>
                  <a:lnTo>
                    <a:pt x="2938005" y="9175610"/>
                  </a:lnTo>
                  <a:lnTo>
                    <a:pt x="2938005" y="9482950"/>
                  </a:lnTo>
                  <a:lnTo>
                    <a:pt x="2630640" y="9482950"/>
                  </a:lnTo>
                  <a:lnTo>
                    <a:pt x="2630640" y="9175610"/>
                  </a:lnTo>
                  <a:lnTo>
                    <a:pt x="2938005" y="9175610"/>
                  </a:lnTo>
                  <a:lnTo>
                    <a:pt x="2938005" y="9157830"/>
                  </a:lnTo>
                  <a:lnTo>
                    <a:pt x="2612555" y="9157830"/>
                  </a:lnTo>
                  <a:lnTo>
                    <a:pt x="2612555" y="9175610"/>
                  </a:lnTo>
                  <a:lnTo>
                    <a:pt x="2612555" y="9482950"/>
                  </a:lnTo>
                  <a:lnTo>
                    <a:pt x="2305202" y="9482950"/>
                  </a:lnTo>
                  <a:lnTo>
                    <a:pt x="2305202" y="9175610"/>
                  </a:lnTo>
                  <a:lnTo>
                    <a:pt x="2612555" y="9175610"/>
                  </a:lnTo>
                  <a:lnTo>
                    <a:pt x="2612555" y="9157830"/>
                  </a:lnTo>
                  <a:lnTo>
                    <a:pt x="2287117" y="9157830"/>
                  </a:lnTo>
                  <a:lnTo>
                    <a:pt x="2287117" y="9175610"/>
                  </a:lnTo>
                  <a:lnTo>
                    <a:pt x="2287117" y="9482950"/>
                  </a:lnTo>
                  <a:lnTo>
                    <a:pt x="1979764" y="9482950"/>
                  </a:lnTo>
                  <a:lnTo>
                    <a:pt x="1979764" y="9175610"/>
                  </a:lnTo>
                  <a:lnTo>
                    <a:pt x="2287117" y="9175610"/>
                  </a:lnTo>
                  <a:lnTo>
                    <a:pt x="2287117" y="9157830"/>
                  </a:lnTo>
                  <a:lnTo>
                    <a:pt x="1961680" y="9157830"/>
                  </a:lnTo>
                  <a:lnTo>
                    <a:pt x="1961680" y="9175610"/>
                  </a:lnTo>
                  <a:lnTo>
                    <a:pt x="1961680" y="9482950"/>
                  </a:lnTo>
                  <a:lnTo>
                    <a:pt x="1654314" y="9482950"/>
                  </a:lnTo>
                  <a:lnTo>
                    <a:pt x="1654314" y="9175610"/>
                  </a:lnTo>
                  <a:lnTo>
                    <a:pt x="1961680" y="9175610"/>
                  </a:lnTo>
                  <a:lnTo>
                    <a:pt x="1961680" y="9157830"/>
                  </a:lnTo>
                  <a:lnTo>
                    <a:pt x="1654314" y="9157830"/>
                  </a:lnTo>
                  <a:lnTo>
                    <a:pt x="1654314" y="9063253"/>
                  </a:lnTo>
                  <a:lnTo>
                    <a:pt x="1636242" y="9063253"/>
                  </a:lnTo>
                  <a:lnTo>
                    <a:pt x="1636242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85" y="9500730"/>
                  </a:lnTo>
                  <a:lnTo>
                    <a:pt x="3272485" y="9482950"/>
                  </a:lnTo>
                  <a:lnTo>
                    <a:pt x="2956077" y="9482950"/>
                  </a:lnTo>
                  <a:lnTo>
                    <a:pt x="2956077" y="9175610"/>
                  </a:lnTo>
                  <a:lnTo>
                    <a:pt x="3272485" y="9175610"/>
                  </a:lnTo>
                  <a:lnTo>
                    <a:pt x="3272485" y="9157830"/>
                  </a:lnTo>
                  <a:close/>
                </a:path>
                <a:path w="4909184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794969"/>
                  </a:lnTo>
                  <a:lnTo>
                    <a:pt x="1654314" y="794969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794969"/>
                  </a:lnTo>
                  <a:lnTo>
                    <a:pt x="1979764" y="794969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794969"/>
                  </a:lnTo>
                  <a:lnTo>
                    <a:pt x="2305202" y="794969"/>
                  </a:lnTo>
                  <a:lnTo>
                    <a:pt x="2305202" y="669290"/>
                  </a:lnTo>
                  <a:lnTo>
                    <a:pt x="2612555" y="669290"/>
                  </a:lnTo>
                  <a:lnTo>
                    <a:pt x="2612555" y="794969"/>
                  </a:lnTo>
                  <a:lnTo>
                    <a:pt x="2630640" y="794969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794969"/>
                  </a:lnTo>
                  <a:lnTo>
                    <a:pt x="2956077" y="794969"/>
                  </a:lnTo>
                  <a:lnTo>
                    <a:pt x="2956077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  <a:path w="4909184" h="10287635">
                  <a:moveTo>
                    <a:pt x="4908715" y="0"/>
                  </a:moveTo>
                  <a:lnTo>
                    <a:pt x="3281515" y="0"/>
                  </a:lnTo>
                  <a:lnTo>
                    <a:pt x="3281515" y="8890"/>
                  </a:lnTo>
                  <a:lnTo>
                    <a:pt x="4908715" y="8890"/>
                  </a:lnTo>
                  <a:lnTo>
                    <a:pt x="490871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817443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3272790" h="10287635">
                  <a:moveTo>
                    <a:pt x="343509" y="9063253"/>
                  </a:moveTo>
                  <a:lnTo>
                    <a:pt x="325437" y="9063253"/>
                  </a:lnTo>
                  <a:lnTo>
                    <a:pt x="325437" y="9157513"/>
                  </a:lnTo>
                  <a:lnTo>
                    <a:pt x="343509" y="9157513"/>
                  </a:lnTo>
                  <a:lnTo>
                    <a:pt x="343509" y="9063253"/>
                  </a:lnTo>
                  <a:close/>
                </a:path>
                <a:path w="3272790" h="10287635">
                  <a:moveTo>
                    <a:pt x="343509" y="343509"/>
                  </a:moveTo>
                  <a:lnTo>
                    <a:pt x="325437" y="343509"/>
                  </a:lnTo>
                  <a:lnTo>
                    <a:pt x="325437" y="650875"/>
                  </a:lnTo>
                  <a:lnTo>
                    <a:pt x="343509" y="650875"/>
                  </a:lnTo>
                  <a:lnTo>
                    <a:pt x="343509" y="343509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9063253"/>
                  </a:moveTo>
                  <a:lnTo>
                    <a:pt x="650875" y="9063253"/>
                  </a:lnTo>
                  <a:lnTo>
                    <a:pt x="650875" y="9157513"/>
                  </a:lnTo>
                  <a:lnTo>
                    <a:pt x="668959" y="9157513"/>
                  </a:lnTo>
                  <a:lnTo>
                    <a:pt x="668959" y="9063253"/>
                  </a:lnTo>
                  <a:close/>
                </a:path>
                <a:path w="3272790" h="10287635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9063253"/>
                  </a:moveTo>
                  <a:lnTo>
                    <a:pt x="976312" y="9063253"/>
                  </a:lnTo>
                  <a:lnTo>
                    <a:pt x="976312" y="9157513"/>
                  </a:lnTo>
                  <a:lnTo>
                    <a:pt x="994397" y="9157513"/>
                  </a:lnTo>
                  <a:lnTo>
                    <a:pt x="994397" y="9063253"/>
                  </a:lnTo>
                  <a:close/>
                </a:path>
                <a:path w="3272790" h="10287635">
                  <a:moveTo>
                    <a:pt x="994397" y="343509"/>
                  </a:moveTo>
                  <a:lnTo>
                    <a:pt x="976312" y="343509"/>
                  </a:lnTo>
                  <a:lnTo>
                    <a:pt x="976312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3272790" h="10287635">
                  <a:moveTo>
                    <a:pt x="1319834" y="10160952"/>
                  </a:moveTo>
                  <a:lnTo>
                    <a:pt x="1301750" y="10160952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3272790" h="10287635">
                  <a:moveTo>
                    <a:pt x="1319834" y="9063253"/>
                  </a:moveTo>
                  <a:lnTo>
                    <a:pt x="1301750" y="9063253"/>
                  </a:lnTo>
                  <a:lnTo>
                    <a:pt x="1301750" y="9157513"/>
                  </a:lnTo>
                  <a:lnTo>
                    <a:pt x="1319834" y="9157513"/>
                  </a:lnTo>
                  <a:lnTo>
                    <a:pt x="1319834" y="9063253"/>
                  </a:lnTo>
                  <a:close/>
                </a:path>
                <a:path w="3272790" h="10287635">
                  <a:moveTo>
                    <a:pt x="1319834" y="343509"/>
                  </a:moveTo>
                  <a:lnTo>
                    <a:pt x="1301750" y="343509"/>
                  </a:lnTo>
                  <a:lnTo>
                    <a:pt x="1301750" y="650875"/>
                  </a:lnTo>
                  <a:lnTo>
                    <a:pt x="1319834" y="650875"/>
                  </a:lnTo>
                  <a:lnTo>
                    <a:pt x="1319834" y="343509"/>
                  </a:lnTo>
                  <a:close/>
                </a:path>
                <a:path w="3272790" h="10287635">
                  <a:moveTo>
                    <a:pt x="1636229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close/>
                </a:path>
                <a:path w="3272790" h="10287635">
                  <a:moveTo>
                    <a:pt x="1636229" y="9157830"/>
                  </a:moveTo>
                  <a:lnTo>
                    <a:pt x="1301750" y="9157830"/>
                  </a:lnTo>
                  <a:lnTo>
                    <a:pt x="1301750" y="9175610"/>
                  </a:lnTo>
                  <a:lnTo>
                    <a:pt x="1301750" y="9482950"/>
                  </a:lnTo>
                  <a:lnTo>
                    <a:pt x="994397" y="9482950"/>
                  </a:lnTo>
                  <a:lnTo>
                    <a:pt x="994397" y="9175610"/>
                  </a:lnTo>
                  <a:lnTo>
                    <a:pt x="1301750" y="9175610"/>
                  </a:lnTo>
                  <a:lnTo>
                    <a:pt x="1301750" y="9157830"/>
                  </a:lnTo>
                  <a:lnTo>
                    <a:pt x="976312" y="9157830"/>
                  </a:lnTo>
                  <a:lnTo>
                    <a:pt x="976312" y="9175610"/>
                  </a:lnTo>
                  <a:lnTo>
                    <a:pt x="976312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12" y="9175610"/>
                  </a:lnTo>
                  <a:lnTo>
                    <a:pt x="976312" y="9157830"/>
                  </a:lnTo>
                  <a:lnTo>
                    <a:pt x="650875" y="9157830"/>
                  </a:lnTo>
                  <a:lnTo>
                    <a:pt x="650875" y="9175610"/>
                  </a:lnTo>
                  <a:lnTo>
                    <a:pt x="650875" y="9482950"/>
                  </a:lnTo>
                  <a:lnTo>
                    <a:pt x="343509" y="9482950"/>
                  </a:lnTo>
                  <a:lnTo>
                    <a:pt x="343509" y="9175610"/>
                  </a:lnTo>
                  <a:lnTo>
                    <a:pt x="650875" y="9175610"/>
                  </a:lnTo>
                  <a:lnTo>
                    <a:pt x="650875" y="9157830"/>
                  </a:lnTo>
                  <a:lnTo>
                    <a:pt x="325437" y="9157830"/>
                  </a:lnTo>
                  <a:lnTo>
                    <a:pt x="325437" y="9175610"/>
                  </a:lnTo>
                  <a:lnTo>
                    <a:pt x="325437" y="9482950"/>
                  </a:lnTo>
                  <a:lnTo>
                    <a:pt x="18072" y="9482950"/>
                  </a:lnTo>
                  <a:lnTo>
                    <a:pt x="18072" y="9175610"/>
                  </a:lnTo>
                  <a:lnTo>
                    <a:pt x="325437" y="9175610"/>
                  </a:lnTo>
                  <a:lnTo>
                    <a:pt x="325437" y="9157830"/>
                  </a:lnTo>
                  <a:lnTo>
                    <a:pt x="18072" y="9157830"/>
                  </a:lnTo>
                  <a:lnTo>
                    <a:pt x="18072" y="9063253"/>
                  </a:lnTo>
                  <a:lnTo>
                    <a:pt x="0" y="9063253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lnTo>
                    <a:pt x="1636229" y="9500730"/>
                  </a:lnTo>
                  <a:lnTo>
                    <a:pt x="1636229" y="9482950"/>
                  </a:lnTo>
                  <a:lnTo>
                    <a:pt x="1319834" y="9482950"/>
                  </a:lnTo>
                  <a:lnTo>
                    <a:pt x="1319834" y="9175610"/>
                  </a:lnTo>
                  <a:lnTo>
                    <a:pt x="1636229" y="9175610"/>
                  </a:lnTo>
                  <a:lnTo>
                    <a:pt x="1636229" y="9157830"/>
                  </a:lnTo>
                  <a:close/>
                </a:path>
                <a:path w="3272790" h="10287635">
                  <a:moveTo>
                    <a:pt x="1636229" y="8832710"/>
                  </a:moveTo>
                  <a:lnTo>
                    <a:pt x="1558505" y="8832710"/>
                  </a:lnTo>
                  <a:lnTo>
                    <a:pt x="1558505" y="8850490"/>
                  </a:lnTo>
                  <a:lnTo>
                    <a:pt x="1636229" y="8850490"/>
                  </a:lnTo>
                  <a:lnTo>
                    <a:pt x="1636229" y="8832710"/>
                  </a:lnTo>
                  <a:close/>
                </a:path>
                <a:path w="3272790" h="10287635">
                  <a:moveTo>
                    <a:pt x="1636229" y="8506320"/>
                  </a:moveTo>
                  <a:lnTo>
                    <a:pt x="1558505" y="8506320"/>
                  </a:lnTo>
                  <a:lnTo>
                    <a:pt x="1558505" y="8524100"/>
                  </a:lnTo>
                  <a:lnTo>
                    <a:pt x="1636229" y="8524100"/>
                  </a:lnTo>
                  <a:lnTo>
                    <a:pt x="1636229" y="8506320"/>
                  </a:lnTo>
                  <a:close/>
                </a:path>
                <a:path w="3272790" h="10287635">
                  <a:moveTo>
                    <a:pt x="1636229" y="8181200"/>
                  </a:moveTo>
                  <a:lnTo>
                    <a:pt x="1558505" y="8181200"/>
                  </a:lnTo>
                  <a:lnTo>
                    <a:pt x="1558505" y="8190090"/>
                  </a:lnTo>
                  <a:lnTo>
                    <a:pt x="1558505" y="8198980"/>
                  </a:lnTo>
                  <a:lnTo>
                    <a:pt x="1636229" y="8198980"/>
                  </a:lnTo>
                  <a:lnTo>
                    <a:pt x="1636229" y="8190090"/>
                  </a:lnTo>
                  <a:lnTo>
                    <a:pt x="1636229" y="8181200"/>
                  </a:lnTo>
                  <a:close/>
                </a:path>
                <a:path w="3272790" h="10287635">
                  <a:moveTo>
                    <a:pt x="1636229" y="7846708"/>
                  </a:moveTo>
                  <a:lnTo>
                    <a:pt x="1558505" y="7846708"/>
                  </a:lnTo>
                  <a:lnTo>
                    <a:pt x="1558505" y="7864488"/>
                  </a:lnTo>
                  <a:lnTo>
                    <a:pt x="1636229" y="7864488"/>
                  </a:lnTo>
                  <a:lnTo>
                    <a:pt x="1636229" y="7846708"/>
                  </a:lnTo>
                  <a:close/>
                </a:path>
                <a:path w="3272790" h="10287635">
                  <a:moveTo>
                    <a:pt x="1636229" y="1301750"/>
                  </a:moveTo>
                  <a:lnTo>
                    <a:pt x="1558505" y="1301750"/>
                  </a:lnTo>
                  <a:lnTo>
                    <a:pt x="1558505" y="1319530"/>
                  </a:lnTo>
                  <a:lnTo>
                    <a:pt x="1636229" y="1319530"/>
                  </a:lnTo>
                  <a:lnTo>
                    <a:pt x="1636229" y="1301750"/>
                  </a:lnTo>
                  <a:close/>
                </a:path>
                <a:path w="3272790" h="10287635">
                  <a:moveTo>
                    <a:pt x="1636229" y="976630"/>
                  </a:moveTo>
                  <a:lnTo>
                    <a:pt x="1557540" y="976630"/>
                  </a:lnTo>
                  <a:lnTo>
                    <a:pt x="1557540" y="994410"/>
                  </a:lnTo>
                  <a:lnTo>
                    <a:pt x="1636229" y="994410"/>
                  </a:lnTo>
                  <a:lnTo>
                    <a:pt x="1636229" y="976630"/>
                  </a:lnTo>
                  <a:close/>
                </a:path>
                <a:path w="3272790" h="10287635">
                  <a:moveTo>
                    <a:pt x="1636229" y="0"/>
                  </a:moveTo>
                  <a:lnTo>
                    <a:pt x="9029" y="0"/>
                  </a:lnTo>
                  <a:lnTo>
                    <a:pt x="9029" y="8890"/>
                  </a:lnTo>
                  <a:lnTo>
                    <a:pt x="0" y="8890"/>
                  </a:lnTo>
                  <a:lnTo>
                    <a:pt x="0" y="794969"/>
                  </a:lnTo>
                  <a:lnTo>
                    <a:pt x="18072" y="794969"/>
                  </a:lnTo>
                  <a:lnTo>
                    <a:pt x="18072" y="669290"/>
                  </a:lnTo>
                  <a:lnTo>
                    <a:pt x="325437" y="669290"/>
                  </a:lnTo>
                  <a:lnTo>
                    <a:pt x="325437" y="794969"/>
                  </a:lnTo>
                  <a:lnTo>
                    <a:pt x="343509" y="794969"/>
                  </a:lnTo>
                  <a:lnTo>
                    <a:pt x="343509" y="669290"/>
                  </a:lnTo>
                  <a:lnTo>
                    <a:pt x="650875" y="669290"/>
                  </a:lnTo>
                  <a:lnTo>
                    <a:pt x="650875" y="794969"/>
                  </a:lnTo>
                  <a:lnTo>
                    <a:pt x="668959" y="794969"/>
                  </a:lnTo>
                  <a:lnTo>
                    <a:pt x="668959" y="669290"/>
                  </a:lnTo>
                  <a:lnTo>
                    <a:pt x="976312" y="669290"/>
                  </a:lnTo>
                  <a:lnTo>
                    <a:pt x="976312" y="794969"/>
                  </a:lnTo>
                  <a:lnTo>
                    <a:pt x="994397" y="794969"/>
                  </a:lnTo>
                  <a:lnTo>
                    <a:pt x="994397" y="669290"/>
                  </a:lnTo>
                  <a:lnTo>
                    <a:pt x="1301750" y="669290"/>
                  </a:lnTo>
                  <a:lnTo>
                    <a:pt x="1301750" y="794969"/>
                  </a:lnTo>
                  <a:lnTo>
                    <a:pt x="1319834" y="794969"/>
                  </a:lnTo>
                  <a:lnTo>
                    <a:pt x="1319834" y="669290"/>
                  </a:lnTo>
                  <a:lnTo>
                    <a:pt x="1636229" y="669290"/>
                  </a:lnTo>
                  <a:lnTo>
                    <a:pt x="1636229" y="651510"/>
                  </a:lnTo>
                  <a:lnTo>
                    <a:pt x="18072" y="651510"/>
                  </a:lnTo>
                  <a:lnTo>
                    <a:pt x="18072" y="342900"/>
                  </a:lnTo>
                  <a:lnTo>
                    <a:pt x="1636229" y="342900"/>
                  </a:lnTo>
                  <a:lnTo>
                    <a:pt x="1636229" y="325120"/>
                  </a:lnTo>
                  <a:lnTo>
                    <a:pt x="1319834" y="325120"/>
                  </a:lnTo>
                  <a:lnTo>
                    <a:pt x="1319834" y="18072"/>
                  </a:lnTo>
                  <a:lnTo>
                    <a:pt x="1301750" y="18072"/>
                  </a:lnTo>
                  <a:lnTo>
                    <a:pt x="1301750" y="325120"/>
                  </a:lnTo>
                  <a:lnTo>
                    <a:pt x="994397" y="325120"/>
                  </a:lnTo>
                  <a:lnTo>
                    <a:pt x="994397" y="18072"/>
                  </a:lnTo>
                  <a:lnTo>
                    <a:pt x="976312" y="18072"/>
                  </a:lnTo>
                  <a:lnTo>
                    <a:pt x="976312" y="325120"/>
                  </a:lnTo>
                  <a:lnTo>
                    <a:pt x="668959" y="325120"/>
                  </a:lnTo>
                  <a:lnTo>
                    <a:pt x="668959" y="18072"/>
                  </a:lnTo>
                  <a:lnTo>
                    <a:pt x="650875" y="18072"/>
                  </a:lnTo>
                  <a:lnTo>
                    <a:pt x="650875" y="325120"/>
                  </a:lnTo>
                  <a:lnTo>
                    <a:pt x="343509" y="325120"/>
                  </a:lnTo>
                  <a:lnTo>
                    <a:pt x="343509" y="18072"/>
                  </a:lnTo>
                  <a:lnTo>
                    <a:pt x="325437" y="18072"/>
                  </a:lnTo>
                  <a:lnTo>
                    <a:pt x="325437" y="325120"/>
                  </a:lnTo>
                  <a:lnTo>
                    <a:pt x="18072" y="325120"/>
                  </a:lnTo>
                  <a:lnTo>
                    <a:pt x="18072" y="17780"/>
                  </a:lnTo>
                  <a:lnTo>
                    <a:pt x="1636229" y="17780"/>
                  </a:lnTo>
                  <a:lnTo>
                    <a:pt x="1636229" y="8890"/>
                  </a:lnTo>
                  <a:lnTo>
                    <a:pt x="1636229" y="0"/>
                  </a:lnTo>
                  <a:close/>
                </a:path>
                <a:path w="3272790" h="10287635">
                  <a:moveTo>
                    <a:pt x="3272472" y="0"/>
                  </a:moveTo>
                  <a:lnTo>
                    <a:pt x="1645272" y="0"/>
                  </a:lnTo>
                  <a:lnTo>
                    <a:pt x="1645272" y="8890"/>
                  </a:lnTo>
                  <a:lnTo>
                    <a:pt x="1636242" y="8890"/>
                  </a:lnTo>
                  <a:lnTo>
                    <a:pt x="1636242" y="1357071"/>
                  </a:lnTo>
                  <a:lnTo>
                    <a:pt x="1654314" y="1357071"/>
                  </a:lnTo>
                  <a:lnTo>
                    <a:pt x="1654314" y="1319530"/>
                  </a:lnTo>
                  <a:lnTo>
                    <a:pt x="3272472" y="1319530"/>
                  </a:lnTo>
                  <a:lnTo>
                    <a:pt x="3272472" y="1301750"/>
                  </a:lnTo>
                  <a:lnTo>
                    <a:pt x="1654314" y="1301750"/>
                  </a:lnTo>
                  <a:lnTo>
                    <a:pt x="1654314" y="994410"/>
                  </a:lnTo>
                  <a:lnTo>
                    <a:pt x="3272472" y="994410"/>
                  </a:lnTo>
                  <a:lnTo>
                    <a:pt x="327247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583301" y="18084"/>
              <a:ext cx="1506855" cy="4908550"/>
            </a:xfrm>
            <a:custGeom>
              <a:avLst/>
              <a:gdLst/>
              <a:ahLst/>
              <a:cxnLst/>
              <a:rect l="l" t="t" r="r" b="b"/>
              <a:pathLst>
                <a:path w="1506855" h="4908550">
                  <a:moveTo>
                    <a:pt x="213893" y="3597922"/>
                  </a:moveTo>
                  <a:lnTo>
                    <a:pt x="195821" y="3597922"/>
                  </a:lnTo>
                  <a:lnTo>
                    <a:pt x="195821" y="3905288"/>
                  </a:lnTo>
                  <a:lnTo>
                    <a:pt x="213893" y="3905288"/>
                  </a:lnTo>
                  <a:lnTo>
                    <a:pt x="213893" y="3597922"/>
                  </a:lnTo>
                  <a:close/>
                </a:path>
                <a:path w="1506855" h="4908550">
                  <a:moveTo>
                    <a:pt x="213893" y="1961680"/>
                  </a:moveTo>
                  <a:lnTo>
                    <a:pt x="195821" y="1961680"/>
                  </a:lnTo>
                  <a:lnTo>
                    <a:pt x="195821" y="2269045"/>
                  </a:lnTo>
                  <a:lnTo>
                    <a:pt x="213893" y="2269045"/>
                  </a:lnTo>
                  <a:lnTo>
                    <a:pt x="213893" y="1961680"/>
                  </a:lnTo>
                  <a:close/>
                </a:path>
                <a:path w="1506855" h="4908550">
                  <a:moveTo>
                    <a:pt x="213893" y="976325"/>
                  </a:moveTo>
                  <a:lnTo>
                    <a:pt x="195821" y="976325"/>
                  </a:lnTo>
                  <a:lnTo>
                    <a:pt x="195821" y="1283677"/>
                  </a:lnTo>
                  <a:lnTo>
                    <a:pt x="213893" y="1283677"/>
                  </a:lnTo>
                  <a:lnTo>
                    <a:pt x="213893" y="976325"/>
                  </a:lnTo>
                  <a:close/>
                </a:path>
                <a:path w="1506855" h="4908550">
                  <a:moveTo>
                    <a:pt x="213893" y="650887"/>
                  </a:moveTo>
                  <a:lnTo>
                    <a:pt x="195821" y="650887"/>
                  </a:lnTo>
                  <a:lnTo>
                    <a:pt x="195821" y="958240"/>
                  </a:lnTo>
                  <a:lnTo>
                    <a:pt x="213893" y="958240"/>
                  </a:lnTo>
                  <a:lnTo>
                    <a:pt x="213893" y="650887"/>
                  </a:lnTo>
                  <a:close/>
                </a:path>
                <a:path w="1506855" h="4908550">
                  <a:moveTo>
                    <a:pt x="213893" y="325437"/>
                  </a:moveTo>
                  <a:lnTo>
                    <a:pt x="195821" y="325437"/>
                  </a:lnTo>
                  <a:lnTo>
                    <a:pt x="195821" y="632802"/>
                  </a:lnTo>
                  <a:lnTo>
                    <a:pt x="213893" y="632802"/>
                  </a:lnTo>
                  <a:lnTo>
                    <a:pt x="213893" y="325437"/>
                  </a:lnTo>
                  <a:close/>
                </a:path>
                <a:path w="1506855" h="4908550">
                  <a:moveTo>
                    <a:pt x="539343" y="3597922"/>
                  </a:moveTo>
                  <a:lnTo>
                    <a:pt x="521258" y="3597922"/>
                  </a:lnTo>
                  <a:lnTo>
                    <a:pt x="521258" y="3905288"/>
                  </a:lnTo>
                  <a:lnTo>
                    <a:pt x="539343" y="3905288"/>
                  </a:lnTo>
                  <a:lnTo>
                    <a:pt x="539343" y="3597922"/>
                  </a:lnTo>
                  <a:close/>
                </a:path>
                <a:path w="1506855" h="4908550">
                  <a:moveTo>
                    <a:pt x="539343" y="1961680"/>
                  </a:moveTo>
                  <a:lnTo>
                    <a:pt x="521258" y="1961680"/>
                  </a:lnTo>
                  <a:lnTo>
                    <a:pt x="521258" y="2269045"/>
                  </a:lnTo>
                  <a:lnTo>
                    <a:pt x="539343" y="2269045"/>
                  </a:lnTo>
                  <a:lnTo>
                    <a:pt x="539343" y="1961680"/>
                  </a:lnTo>
                  <a:close/>
                </a:path>
                <a:path w="1506855" h="4908550">
                  <a:moveTo>
                    <a:pt x="539343" y="976325"/>
                  </a:moveTo>
                  <a:lnTo>
                    <a:pt x="521258" y="976325"/>
                  </a:lnTo>
                  <a:lnTo>
                    <a:pt x="521258" y="1283677"/>
                  </a:lnTo>
                  <a:lnTo>
                    <a:pt x="539343" y="1283677"/>
                  </a:lnTo>
                  <a:lnTo>
                    <a:pt x="539343" y="976325"/>
                  </a:lnTo>
                  <a:close/>
                </a:path>
                <a:path w="1506855" h="4908550">
                  <a:moveTo>
                    <a:pt x="539343" y="650887"/>
                  </a:moveTo>
                  <a:lnTo>
                    <a:pt x="521258" y="650887"/>
                  </a:lnTo>
                  <a:lnTo>
                    <a:pt x="521258" y="958240"/>
                  </a:lnTo>
                  <a:lnTo>
                    <a:pt x="539343" y="958240"/>
                  </a:lnTo>
                  <a:lnTo>
                    <a:pt x="539343" y="650887"/>
                  </a:lnTo>
                  <a:close/>
                </a:path>
                <a:path w="1506855" h="4908550">
                  <a:moveTo>
                    <a:pt x="539343" y="325437"/>
                  </a:moveTo>
                  <a:lnTo>
                    <a:pt x="521258" y="325437"/>
                  </a:lnTo>
                  <a:lnTo>
                    <a:pt x="521258" y="632802"/>
                  </a:lnTo>
                  <a:lnTo>
                    <a:pt x="539343" y="632802"/>
                  </a:lnTo>
                  <a:lnTo>
                    <a:pt x="539343" y="325437"/>
                  </a:lnTo>
                  <a:close/>
                </a:path>
                <a:path w="1506855" h="4908550">
                  <a:moveTo>
                    <a:pt x="864781" y="3597922"/>
                  </a:moveTo>
                  <a:lnTo>
                    <a:pt x="846696" y="3597922"/>
                  </a:lnTo>
                  <a:lnTo>
                    <a:pt x="846696" y="3905288"/>
                  </a:lnTo>
                  <a:lnTo>
                    <a:pt x="864781" y="3905288"/>
                  </a:lnTo>
                  <a:lnTo>
                    <a:pt x="864781" y="3597922"/>
                  </a:lnTo>
                  <a:close/>
                </a:path>
                <a:path w="1506855" h="4908550">
                  <a:moveTo>
                    <a:pt x="864781" y="1961680"/>
                  </a:moveTo>
                  <a:lnTo>
                    <a:pt x="846696" y="1961680"/>
                  </a:lnTo>
                  <a:lnTo>
                    <a:pt x="846696" y="2269045"/>
                  </a:lnTo>
                  <a:lnTo>
                    <a:pt x="864781" y="2269045"/>
                  </a:lnTo>
                  <a:lnTo>
                    <a:pt x="864781" y="1961680"/>
                  </a:lnTo>
                  <a:close/>
                </a:path>
                <a:path w="1506855" h="4908550">
                  <a:moveTo>
                    <a:pt x="864781" y="976325"/>
                  </a:moveTo>
                  <a:lnTo>
                    <a:pt x="846696" y="976325"/>
                  </a:lnTo>
                  <a:lnTo>
                    <a:pt x="846696" y="1283677"/>
                  </a:lnTo>
                  <a:lnTo>
                    <a:pt x="864781" y="1283677"/>
                  </a:lnTo>
                  <a:lnTo>
                    <a:pt x="864781" y="976325"/>
                  </a:lnTo>
                  <a:close/>
                </a:path>
                <a:path w="1506855" h="4908550">
                  <a:moveTo>
                    <a:pt x="864781" y="650887"/>
                  </a:moveTo>
                  <a:lnTo>
                    <a:pt x="846696" y="650887"/>
                  </a:lnTo>
                  <a:lnTo>
                    <a:pt x="846696" y="958240"/>
                  </a:lnTo>
                  <a:lnTo>
                    <a:pt x="864781" y="958240"/>
                  </a:lnTo>
                  <a:lnTo>
                    <a:pt x="864781" y="650887"/>
                  </a:lnTo>
                  <a:close/>
                </a:path>
                <a:path w="1506855" h="4908550">
                  <a:moveTo>
                    <a:pt x="864781" y="325437"/>
                  </a:moveTo>
                  <a:lnTo>
                    <a:pt x="846696" y="325437"/>
                  </a:lnTo>
                  <a:lnTo>
                    <a:pt x="846696" y="632802"/>
                  </a:lnTo>
                  <a:lnTo>
                    <a:pt x="864781" y="632802"/>
                  </a:lnTo>
                  <a:lnTo>
                    <a:pt x="864781" y="325437"/>
                  </a:lnTo>
                  <a:close/>
                </a:path>
                <a:path w="1506855" h="4908550">
                  <a:moveTo>
                    <a:pt x="1190218" y="3597922"/>
                  </a:moveTo>
                  <a:lnTo>
                    <a:pt x="1172133" y="3597922"/>
                  </a:lnTo>
                  <a:lnTo>
                    <a:pt x="1172133" y="3905288"/>
                  </a:lnTo>
                  <a:lnTo>
                    <a:pt x="1190218" y="3905288"/>
                  </a:lnTo>
                  <a:lnTo>
                    <a:pt x="1190218" y="3597922"/>
                  </a:lnTo>
                  <a:close/>
                </a:path>
                <a:path w="1506855" h="4908550">
                  <a:moveTo>
                    <a:pt x="1190218" y="1961680"/>
                  </a:moveTo>
                  <a:lnTo>
                    <a:pt x="1172133" y="1961680"/>
                  </a:lnTo>
                  <a:lnTo>
                    <a:pt x="1172133" y="2269045"/>
                  </a:lnTo>
                  <a:lnTo>
                    <a:pt x="1190218" y="2269045"/>
                  </a:lnTo>
                  <a:lnTo>
                    <a:pt x="1190218" y="1961680"/>
                  </a:lnTo>
                  <a:close/>
                </a:path>
                <a:path w="1506855" h="4908550">
                  <a:moveTo>
                    <a:pt x="1190218" y="976325"/>
                  </a:moveTo>
                  <a:lnTo>
                    <a:pt x="1172133" y="976325"/>
                  </a:lnTo>
                  <a:lnTo>
                    <a:pt x="1172133" y="1283677"/>
                  </a:lnTo>
                  <a:lnTo>
                    <a:pt x="1190218" y="1283677"/>
                  </a:lnTo>
                  <a:lnTo>
                    <a:pt x="1190218" y="976325"/>
                  </a:lnTo>
                  <a:close/>
                </a:path>
                <a:path w="1506855" h="4908550">
                  <a:moveTo>
                    <a:pt x="1190218" y="650887"/>
                  </a:moveTo>
                  <a:lnTo>
                    <a:pt x="1172133" y="650887"/>
                  </a:lnTo>
                  <a:lnTo>
                    <a:pt x="1172133" y="958240"/>
                  </a:lnTo>
                  <a:lnTo>
                    <a:pt x="1190218" y="958240"/>
                  </a:lnTo>
                  <a:lnTo>
                    <a:pt x="1190218" y="650887"/>
                  </a:lnTo>
                  <a:close/>
                </a:path>
                <a:path w="1506855" h="4908550">
                  <a:moveTo>
                    <a:pt x="1190218" y="325437"/>
                  </a:moveTo>
                  <a:lnTo>
                    <a:pt x="1172133" y="325437"/>
                  </a:lnTo>
                  <a:lnTo>
                    <a:pt x="1172133" y="632802"/>
                  </a:lnTo>
                  <a:lnTo>
                    <a:pt x="1190218" y="632802"/>
                  </a:lnTo>
                  <a:lnTo>
                    <a:pt x="1190218" y="325437"/>
                  </a:lnTo>
                  <a:close/>
                </a:path>
                <a:path w="1506855" h="4908550">
                  <a:moveTo>
                    <a:pt x="1190218" y="0"/>
                  </a:moveTo>
                  <a:lnTo>
                    <a:pt x="1172133" y="0"/>
                  </a:lnTo>
                  <a:lnTo>
                    <a:pt x="1172133" y="307365"/>
                  </a:lnTo>
                  <a:lnTo>
                    <a:pt x="1190218" y="307365"/>
                  </a:lnTo>
                  <a:lnTo>
                    <a:pt x="1190218" y="0"/>
                  </a:lnTo>
                  <a:close/>
                </a:path>
                <a:path w="1506855" h="4908550">
                  <a:moveTo>
                    <a:pt x="1506613" y="4890643"/>
                  </a:moveTo>
                  <a:lnTo>
                    <a:pt x="1190218" y="4890643"/>
                  </a:lnTo>
                  <a:lnTo>
                    <a:pt x="1190218" y="4574248"/>
                  </a:lnTo>
                  <a:lnTo>
                    <a:pt x="1172133" y="4574248"/>
                  </a:lnTo>
                  <a:lnTo>
                    <a:pt x="1172133" y="4890643"/>
                  </a:lnTo>
                  <a:lnTo>
                    <a:pt x="864781" y="4890643"/>
                  </a:lnTo>
                  <a:lnTo>
                    <a:pt x="864781" y="4574248"/>
                  </a:lnTo>
                  <a:lnTo>
                    <a:pt x="846696" y="4574248"/>
                  </a:lnTo>
                  <a:lnTo>
                    <a:pt x="846696" y="4890643"/>
                  </a:lnTo>
                  <a:lnTo>
                    <a:pt x="539343" y="4890643"/>
                  </a:lnTo>
                  <a:lnTo>
                    <a:pt x="539343" y="4574248"/>
                  </a:lnTo>
                  <a:lnTo>
                    <a:pt x="521258" y="4574248"/>
                  </a:lnTo>
                  <a:lnTo>
                    <a:pt x="521258" y="4890643"/>
                  </a:lnTo>
                  <a:lnTo>
                    <a:pt x="213893" y="4890643"/>
                  </a:lnTo>
                  <a:lnTo>
                    <a:pt x="213893" y="4574248"/>
                  </a:lnTo>
                  <a:lnTo>
                    <a:pt x="195821" y="4574248"/>
                  </a:lnTo>
                  <a:lnTo>
                    <a:pt x="195821" y="4890643"/>
                  </a:lnTo>
                  <a:lnTo>
                    <a:pt x="0" y="4890643"/>
                  </a:lnTo>
                  <a:lnTo>
                    <a:pt x="0" y="4899533"/>
                  </a:lnTo>
                  <a:lnTo>
                    <a:pt x="0" y="4908423"/>
                  </a:lnTo>
                  <a:lnTo>
                    <a:pt x="1506613" y="4908423"/>
                  </a:lnTo>
                  <a:lnTo>
                    <a:pt x="1506613" y="4899533"/>
                  </a:lnTo>
                  <a:lnTo>
                    <a:pt x="1506613" y="4890643"/>
                  </a:lnTo>
                  <a:close/>
                </a:path>
                <a:path w="1506855" h="4908550">
                  <a:moveTo>
                    <a:pt x="1506613" y="4231030"/>
                  </a:moveTo>
                  <a:lnTo>
                    <a:pt x="1172133" y="4231030"/>
                  </a:lnTo>
                  <a:lnTo>
                    <a:pt x="1172133" y="4248810"/>
                  </a:lnTo>
                  <a:lnTo>
                    <a:pt x="1172133" y="4556150"/>
                  </a:lnTo>
                  <a:lnTo>
                    <a:pt x="864781" y="4556150"/>
                  </a:lnTo>
                  <a:lnTo>
                    <a:pt x="864781" y="4248810"/>
                  </a:lnTo>
                  <a:lnTo>
                    <a:pt x="1172133" y="4248810"/>
                  </a:lnTo>
                  <a:lnTo>
                    <a:pt x="1172133" y="4231030"/>
                  </a:lnTo>
                  <a:lnTo>
                    <a:pt x="846696" y="4231030"/>
                  </a:lnTo>
                  <a:lnTo>
                    <a:pt x="846696" y="4248810"/>
                  </a:lnTo>
                  <a:lnTo>
                    <a:pt x="846696" y="4556150"/>
                  </a:lnTo>
                  <a:lnTo>
                    <a:pt x="539343" y="4556150"/>
                  </a:lnTo>
                  <a:lnTo>
                    <a:pt x="539343" y="4248810"/>
                  </a:lnTo>
                  <a:lnTo>
                    <a:pt x="846696" y="4248810"/>
                  </a:lnTo>
                  <a:lnTo>
                    <a:pt x="846696" y="4231030"/>
                  </a:lnTo>
                  <a:lnTo>
                    <a:pt x="521258" y="4231030"/>
                  </a:lnTo>
                  <a:lnTo>
                    <a:pt x="521258" y="4248810"/>
                  </a:lnTo>
                  <a:lnTo>
                    <a:pt x="521258" y="4556150"/>
                  </a:lnTo>
                  <a:lnTo>
                    <a:pt x="213893" y="4556150"/>
                  </a:lnTo>
                  <a:lnTo>
                    <a:pt x="213893" y="4248810"/>
                  </a:lnTo>
                  <a:lnTo>
                    <a:pt x="521258" y="4248810"/>
                  </a:lnTo>
                  <a:lnTo>
                    <a:pt x="521258" y="4231030"/>
                  </a:lnTo>
                  <a:lnTo>
                    <a:pt x="0" y="4231030"/>
                  </a:lnTo>
                  <a:lnTo>
                    <a:pt x="0" y="4248810"/>
                  </a:lnTo>
                  <a:lnTo>
                    <a:pt x="195821" y="4248810"/>
                  </a:lnTo>
                  <a:lnTo>
                    <a:pt x="195821" y="4556150"/>
                  </a:lnTo>
                  <a:lnTo>
                    <a:pt x="0" y="4556150"/>
                  </a:lnTo>
                  <a:lnTo>
                    <a:pt x="0" y="4573930"/>
                  </a:lnTo>
                  <a:lnTo>
                    <a:pt x="1506613" y="4573930"/>
                  </a:lnTo>
                  <a:lnTo>
                    <a:pt x="1506613" y="4556150"/>
                  </a:lnTo>
                  <a:lnTo>
                    <a:pt x="1190218" y="4556150"/>
                  </a:lnTo>
                  <a:lnTo>
                    <a:pt x="1190218" y="4248810"/>
                  </a:lnTo>
                  <a:lnTo>
                    <a:pt x="1506613" y="4248810"/>
                  </a:lnTo>
                  <a:lnTo>
                    <a:pt x="1506613" y="4231030"/>
                  </a:lnTo>
                  <a:close/>
                </a:path>
                <a:path w="1506855" h="4908550">
                  <a:moveTo>
                    <a:pt x="1506613" y="3905910"/>
                  </a:moveTo>
                  <a:lnTo>
                    <a:pt x="0" y="3905910"/>
                  </a:lnTo>
                  <a:lnTo>
                    <a:pt x="0" y="3923690"/>
                  </a:lnTo>
                  <a:lnTo>
                    <a:pt x="195821" y="3923690"/>
                  </a:lnTo>
                  <a:lnTo>
                    <a:pt x="195821" y="4230725"/>
                  </a:lnTo>
                  <a:lnTo>
                    <a:pt x="213893" y="4230725"/>
                  </a:lnTo>
                  <a:lnTo>
                    <a:pt x="213893" y="3923690"/>
                  </a:lnTo>
                  <a:lnTo>
                    <a:pt x="521258" y="3923690"/>
                  </a:lnTo>
                  <a:lnTo>
                    <a:pt x="521258" y="4230725"/>
                  </a:lnTo>
                  <a:lnTo>
                    <a:pt x="539343" y="4230725"/>
                  </a:lnTo>
                  <a:lnTo>
                    <a:pt x="539343" y="3923690"/>
                  </a:lnTo>
                  <a:lnTo>
                    <a:pt x="846696" y="3923690"/>
                  </a:lnTo>
                  <a:lnTo>
                    <a:pt x="846696" y="4230725"/>
                  </a:lnTo>
                  <a:lnTo>
                    <a:pt x="864781" y="4230725"/>
                  </a:lnTo>
                  <a:lnTo>
                    <a:pt x="864781" y="3923690"/>
                  </a:lnTo>
                  <a:lnTo>
                    <a:pt x="1172133" y="3923690"/>
                  </a:lnTo>
                  <a:lnTo>
                    <a:pt x="1172133" y="4230725"/>
                  </a:lnTo>
                  <a:lnTo>
                    <a:pt x="1190218" y="4230725"/>
                  </a:lnTo>
                  <a:lnTo>
                    <a:pt x="1190218" y="3923690"/>
                  </a:lnTo>
                  <a:lnTo>
                    <a:pt x="1506613" y="3923690"/>
                  </a:lnTo>
                  <a:lnTo>
                    <a:pt x="1506613" y="3905910"/>
                  </a:lnTo>
                  <a:close/>
                </a:path>
                <a:path w="1506855" h="4908550">
                  <a:moveTo>
                    <a:pt x="1506613" y="3579520"/>
                  </a:moveTo>
                  <a:lnTo>
                    <a:pt x="1190218" y="3579520"/>
                  </a:lnTo>
                  <a:lnTo>
                    <a:pt x="1190218" y="3272485"/>
                  </a:lnTo>
                  <a:lnTo>
                    <a:pt x="1172133" y="3272485"/>
                  </a:lnTo>
                  <a:lnTo>
                    <a:pt x="1172133" y="3579520"/>
                  </a:lnTo>
                  <a:lnTo>
                    <a:pt x="864781" y="3579520"/>
                  </a:lnTo>
                  <a:lnTo>
                    <a:pt x="864781" y="3272485"/>
                  </a:lnTo>
                  <a:lnTo>
                    <a:pt x="846696" y="3272485"/>
                  </a:lnTo>
                  <a:lnTo>
                    <a:pt x="846696" y="3579520"/>
                  </a:lnTo>
                  <a:lnTo>
                    <a:pt x="539343" y="3579520"/>
                  </a:lnTo>
                  <a:lnTo>
                    <a:pt x="539343" y="3272485"/>
                  </a:lnTo>
                  <a:lnTo>
                    <a:pt x="521258" y="3272485"/>
                  </a:lnTo>
                  <a:lnTo>
                    <a:pt x="521258" y="3579520"/>
                  </a:lnTo>
                  <a:lnTo>
                    <a:pt x="213893" y="3579520"/>
                  </a:lnTo>
                  <a:lnTo>
                    <a:pt x="213893" y="3272485"/>
                  </a:lnTo>
                  <a:lnTo>
                    <a:pt x="195821" y="3272485"/>
                  </a:lnTo>
                  <a:lnTo>
                    <a:pt x="195821" y="3579520"/>
                  </a:lnTo>
                  <a:lnTo>
                    <a:pt x="0" y="3579520"/>
                  </a:lnTo>
                  <a:lnTo>
                    <a:pt x="0" y="3597300"/>
                  </a:lnTo>
                  <a:lnTo>
                    <a:pt x="1506613" y="3597300"/>
                  </a:lnTo>
                  <a:lnTo>
                    <a:pt x="1506613" y="3579520"/>
                  </a:lnTo>
                  <a:close/>
                </a:path>
                <a:path w="1506855" h="4908550">
                  <a:moveTo>
                    <a:pt x="1506613" y="3254400"/>
                  </a:moveTo>
                  <a:lnTo>
                    <a:pt x="1190218" y="3254400"/>
                  </a:lnTo>
                  <a:lnTo>
                    <a:pt x="1190218" y="2938005"/>
                  </a:lnTo>
                  <a:lnTo>
                    <a:pt x="1172133" y="2938005"/>
                  </a:lnTo>
                  <a:lnTo>
                    <a:pt x="1172133" y="3254400"/>
                  </a:lnTo>
                  <a:lnTo>
                    <a:pt x="864781" y="3254400"/>
                  </a:lnTo>
                  <a:lnTo>
                    <a:pt x="864781" y="2938005"/>
                  </a:lnTo>
                  <a:lnTo>
                    <a:pt x="846696" y="2938005"/>
                  </a:lnTo>
                  <a:lnTo>
                    <a:pt x="846696" y="3254400"/>
                  </a:lnTo>
                  <a:lnTo>
                    <a:pt x="539343" y="3254400"/>
                  </a:lnTo>
                  <a:lnTo>
                    <a:pt x="539343" y="2938005"/>
                  </a:lnTo>
                  <a:lnTo>
                    <a:pt x="521258" y="2938005"/>
                  </a:lnTo>
                  <a:lnTo>
                    <a:pt x="521258" y="3254400"/>
                  </a:lnTo>
                  <a:lnTo>
                    <a:pt x="213893" y="3254400"/>
                  </a:lnTo>
                  <a:lnTo>
                    <a:pt x="213893" y="2938005"/>
                  </a:lnTo>
                  <a:lnTo>
                    <a:pt x="195821" y="2938005"/>
                  </a:lnTo>
                  <a:lnTo>
                    <a:pt x="195821" y="3254400"/>
                  </a:lnTo>
                  <a:lnTo>
                    <a:pt x="0" y="3254400"/>
                  </a:lnTo>
                  <a:lnTo>
                    <a:pt x="0" y="3263290"/>
                  </a:lnTo>
                  <a:lnTo>
                    <a:pt x="0" y="3272180"/>
                  </a:lnTo>
                  <a:lnTo>
                    <a:pt x="1506613" y="3272180"/>
                  </a:lnTo>
                  <a:lnTo>
                    <a:pt x="1506613" y="3263290"/>
                  </a:lnTo>
                  <a:lnTo>
                    <a:pt x="1506613" y="3254400"/>
                  </a:lnTo>
                  <a:close/>
                </a:path>
                <a:path w="1506855" h="4908550">
                  <a:moveTo>
                    <a:pt x="1506613" y="2594787"/>
                  </a:moveTo>
                  <a:lnTo>
                    <a:pt x="1172133" y="2594787"/>
                  </a:lnTo>
                  <a:lnTo>
                    <a:pt x="1172133" y="2612567"/>
                  </a:lnTo>
                  <a:lnTo>
                    <a:pt x="1172133" y="2919907"/>
                  </a:lnTo>
                  <a:lnTo>
                    <a:pt x="864781" y="2919907"/>
                  </a:lnTo>
                  <a:lnTo>
                    <a:pt x="864781" y="2612567"/>
                  </a:lnTo>
                  <a:lnTo>
                    <a:pt x="1172133" y="2612567"/>
                  </a:lnTo>
                  <a:lnTo>
                    <a:pt x="1172133" y="2594787"/>
                  </a:lnTo>
                  <a:lnTo>
                    <a:pt x="846696" y="2594787"/>
                  </a:lnTo>
                  <a:lnTo>
                    <a:pt x="846696" y="2612567"/>
                  </a:lnTo>
                  <a:lnTo>
                    <a:pt x="846696" y="2919907"/>
                  </a:lnTo>
                  <a:lnTo>
                    <a:pt x="539343" y="2919907"/>
                  </a:lnTo>
                  <a:lnTo>
                    <a:pt x="539343" y="2612567"/>
                  </a:lnTo>
                  <a:lnTo>
                    <a:pt x="846696" y="2612567"/>
                  </a:lnTo>
                  <a:lnTo>
                    <a:pt x="846696" y="2594787"/>
                  </a:lnTo>
                  <a:lnTo>
                    <a:pt x="521258" y="2594787"/>
                  </a:lnTo>
                  <a:lnTo>
                    <a:pt x="521258" y="2612567"/>
                  </a:lnTo>
                  <a:lnTo>
                    <a:pt x="521258" y="2919907"/>
                  </a:lnTo>
                  <a:lnTo>
                    <a:pt x="213893" y="2919907"/>
                  </a:lnTo>
                  <a:lnTo>
                    <a:pt x="213893" y="2612567"/>
                  </a:lnTo>
                  <a:lnTo>
                    <a:pt x="521258" y="2612567"/>
                  </a:lnTo>
                  <a:lnTo>
                    <a:pt x="521258" y="2594787"/>
                  </a:lnTo>
                  <a:lnTo>
                    <a:pt x="0" y="2594787"/>
                  </a:lnTo>
                  <a:lnTo>
                    <a:pt x="0" y="2612567"/>
                  </a:lnTo>
                  <a:lnTo>
                    <a:pt x="195821" y="2612567"/>
                  </a:lnTo>
                  <a:lnTo>
                    <a:pt x="195821" y="2919907"/>
                  </a:lnTo>
                  <a:lnTo>
                    <a:pt x="0" y="2919907"/>
                  </a:lnTo>
                  <a:lnTo>
                    <a:pt x="0" y="2937687"/>
                  </a:lnTo>
                  <a:lnTo>
                    <a:pt x="1506613" y="2937687"/>
                  </a:lnTo>
                  <a:lnTo>
                    <a:pt x="1506613" y="2919907"/>
                  </a:lnTo>
                  <a:lnTo>
                    <a:pt x="1190218" y="2919907"/>
                  </a:lnTo>
                  <a:lnTo>
                    <a:pt x="1190218" y="2612567"/>
                  </a:lnTo>
                  <a:lnTo>
                    <a:pt x="1506613" y="2612567"/>
                  </a:lnTo>
                  <a:lnTo>
                    <a:pt x="1506613" y="2594787"/>
                  </a:lnTo>
                  <a:close/>
                </a:path>
                <a:path w="1506855" h="4908550">
                  <a:moveTo>
                    <a:pt x="1506613" y="2269667"/>
                  </a:moveTo>
                  <a:lnTo>
                    <a:pt x="0" y="2269667"/>
                  </a:lnTo>
                  <a:lnTo>
                    <a:pt x="0" y="2287447"/>
                  </a:lnTo>
                  <a:lnTo>
                    <a:pt x="195821" y="2287447"/>
                  </a:lnTo>
                  <a:lnTo>
                    <a:pt x="195821" y="2594483"/>
                  </a:lnTo>
                  <a:lnTo>
                    <a:pt x="213893" y="2594483"/>
                  </a:lnTo>
                  <a:lnTo>
                    <a:pt x="213893" y="2287447"/>
                  </a:lnTo>
                  <a:lnTo>
                    <a:pt x="521258" y="2287447"/>
                  </a:lnTo>
                  <a:lnTo>
                    <a:pt x="521258" y="2594483"/>
                  </a:lnTo>
                  <a:lnTo>
                    <a:pt x="539343" y="2594483"/>
                  </a:lnTo>
                  <a:lnTo>
                    <a:pt x="539343" y="2287447"/>
                  </a:lnTo>
                  <a:lnTo>
                    <a:pt x="846696" y="2287447"/>
                  </a:lnTo>
                  <a:lnTo>
                    <a:pt x="846696" y="2594483"/>
                  </a:lnTo>
                  <a:lnTo>
                    <a:pt x="864781" y="2594483"/>
                  </a:lnTo>
                  <a:lnTo>
                    <a:pt x="864781" y="2287447"/>
                  </a:lnTo>
                  <a:lnTo>
                    <a:pt x="1172133" y="2287447"/>
                  </a:lnTo>
                  <a:lnTo>
                    <a:pt x="1172133" y="2594483"/>
                  </a:lnTo>
                  <a:lnTo>
                    <a:pt x="1190218" y="2594483"/>
                  </a:lnTo>
                  <a:lnTo>
                    <a:pt x="1190218" y="2287447"/>
                  </a:lnTo>
                  <a:lnTo>
                    <a:pt x="1506613" y="2287447"/>
                  </a:lnTo>
                  <a:lnTo>
                    <a:pt x="1506613" y="2269667"/>
                  </a:lnTo>
                  <a:close/>
                </a:path>
                <a:path w="1506855" h="4908550">
                  <a:moveTo>
                    <a:pt x="1506613" y="1943277"/>
                  </a:moveTo>
                  <a:lnTo>
                    <a:pt x="1190218" y="1943277"/>
                  </a:lnTo>
                  <a:lnTo>
                    <a:pt x="1190218" y="1636242"/>
                  </a:lnTo>
                  <a:lnTo>
                    <a:pt x="1172133" y="1636242"/>
                  </a:lnTo>
                  <a:lnTo>
                    <a:pt x="1172133" y="1943277"/>
                  </a:lnTo>
                  <a:lnTo>
                    <a:pt x="864781" y="1943277"/>
                  </a:lnTo>
                  <a:lnTo>
                    <a:pt x="864781" y="1636242"/>
                  </a:lnTo>
                  <a:lnTo>
                    <a:pt x="846696" y="1636242"/>
                  </a:lnTo>
                  <a:lnTo>
                    <a:pt x="846696" y="1943277"/>
                  </a:lnTo>
                  <a:lnTo>
                    <a:pt x="539343" y="1943277"/>
                  </a:lnTo>
                  <a:lnTo>
                    <a:pt x="539343" y="1636242"/>
                  </a:lnTo>
                  <a:lnTo>
                    <a:pt x="521258" y="1636242"/>
                  </a:lnTo>
                  <a:lnTo>
                    <a:pt x="521258" y="1943277"/>
                  </a:lnTo>
                  <a:lnTo>
                    <a:pt x="213893" y="1943277"/>
                  </a:lnTo>
                  <a:lnTo>
                    <a:pt x="213893" y="1636242"/>
                  </a:lnTo>
                  <a:lnTo>
                    <a:pt x="195821" y="1636242"/>
                  </a:lnTo>
                  <a:lnTo>
                    <a:pt x="195821" y="1943277"/>
                  </a:lnTo>
                  <a:lnTo>
                    <a:pt x="0" y="1943277"/>
                  </a:lnTo>
                  <a:lnTo>
                    <a:pt x="0" y="1961057"/>
                  </a:lnTo>
                  <a:lnTo>
                    <a:pt x="1506613" y="1961057"/>
                  </a:lnTo>
                  <a:lnTo>
                    <a:pt x="1506613" y="1943277"/>
                  </a:lnTo>
                  <a:close/>
                </a:path>
                <a:path w="1506855" h="4908550">
                  <a:moveTo>
                    <a:pt x="1506613" y="1618157"/>
                  </a:moveTo>
                  <a:lnTo>
                    <a:pt x="1190218" y="1618157"/>
                  </a:lnTo>
                  <a:lnTo>
                    <a:pt x="1190218" y="1301762"/>
                  </a:lnTo>
                  <a:lnTo>
                    <a:pt x="1172133" y="1301762"/>
                  </a:lnTo>
                  <a:lnTo>
                    <a:pt x="1172133" y="1618157"/>
                  </a:lnTo>
                  <a:lnTo>
                    <a:pt x="864781" y="1618157"/>
                  </a:lnTo>
                  <a:lnTo>
                    <a:pt x="864781" y="1301762"/>
                  </a:lnTo>
                  <a:lnTo>
                    <a:pt x="846696" y="1301762"/>
                  </a:lnTo>
                  <a:lnTo>
                    <a:pt x="846696" y="1618157"/>
                  </a:lnTo>
                  <a:lnTo>
                    <a:pt x="539343" y="1618157"/>
                  </a:lnTo>
                  <a:lnTo>
                    <a:pt x="539343" y="1301762"/>
                  </a:lnTo>
                  <a:lnTo>
                    <a:pt x="521258" y="1301762"/>
                  </a:lnTo>
                  <a:lnTo>
                    <a:pt x="521258" y="1618157"/>
                  </a:lnTo>
                  <a:lnTo>
                    <a:pt x="213893" y="1618157"/>
                  </a:lnTo>
                  <a:lnTo>
                    <a:pt x="213893" y="1301762"/>
                  </a:lnTo>
                  <a:lnTo>
                    <a:pt x="195821" y="1301762"/>
                  </a:lnTo>
                  <a:lnTo>
                    <a:pt x="195821" y="1618157"/>
                  </a:lnTo>
                  <a:lnTo>
                    <a:pt x="0" y="1618157"/>
                  </a:lnTo>
                  <a:lnTo>
                    <a:pt x="0" y="1627047"/>
                  </a:lnTo>
                  <a:lnTo>
                    <a:pt x="0" y="1635937"/>
                  </a:lnTo>
                  <a:lnTo>
                    <a:pt x="1506613" y="1635937"/>
                  </a:lnTo>
                  <a:lnTo>
                    <a:pt x="1506613" y="1627047"/>
                  </a:lnTo>
                  <a:lnTo>
                    <a:pt x="1506613" y="1618157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453685" y="4917617"/>
              <a:ext cx="1636395" cy="4899660"/>
            </a:xfrm>
            <a:custGeom>
              <a:avLst/>
              <a:gdLst/>
              <a:ahLst/>
              <a:cxnLst/>
              <a:rect l="l" t="t" r="r" b="b"/>
              <a:pathLst>
                <a:path w="1636394" h="4899659">
                  <a:moveTo>
                    <a:pt x="343509" y="3607117"/>
                  </a:moveTo>
                  <a:lnTo>
                    <a:pt x="325437" y="3607117"/>
                  </a:lnTo>
                  <a:lnTo>
                    <a:pt x="325437" y="3914470"/>
                  </a:lnTo>
                  <a:lnTo>
                    <a:pt x="343509" y="3914470"/>
                  </a:lnTo>
                  <a:lnTo>
                    <a:pt x="343509" y="3607117"/>
                  </a:lnTo>
                  <a:close/>
                </a:path>
                <a:path w="1636394" h="4899659">
                  <a:moveTo>
                    <a:pt x="343509" y="1970874"/>
                  </a:moveTo>
                  <a:lnTo>
                    <a:pt x="325437" y="1970874"/>
                  </a:lnTo>
                  <a:lnTo>
                    <a:pt x="325437" y="2278227"/>
                  </a:lnTo>
                  <a:lnTo>
                    <a:pt x="343509" y="2278227"/>
                  </a:lnTo>
                  <a:lnTo>
                    <a:pt x="343509" y="1970874"/>
                  </a:lnTo>
                  <a:close/>
                </a:path>
                <a:path w="1636394" h="4899659">
                  <a:moveTo>
                    <a:pt x="343509" y="334632"/>
                  </a:moveTo>
                  <a:lnTo>
                    <a:pt x="325437" y="334632"/>
                  </a:lnTo>
                  <a:lnTo>
                    <a:pt x="325437" y="641985"/>
                  </a:lnTo>
                  <a:lnTo>
                    <a:pt x="343509" y="641985"/>
                  </a:lnTo>
                  <a:lnTo>
                    <a:pt x="343509" y="334632"/>
                  </a:lnTo>
                  <a:close/>
                </a:path>
                <a:path w="1636394" h="4899659">
                  <a:moveTo>
                    <a:pt x="668959" y="3607117"/>
                  </a:moveTo>
                  <a:lnTo>
                    <a:pt x="650875" y="3607117"/>
                  </a:lnTo>
                  <a:lnTo>
                    <a:pt x="650875" y="3914470"/>
                  </a:lnTo>
                  <a:lnTo>
                    <a:pt x="668959" y="3914470"/>
                  </a:lnTo>
                  <a:lnTo>
                    <a:pt x="668959" y="3607117"/>
                  </a:lnTo>
                  <a:close/>
                </a:path>
                <a:path w="1636394" h="4899659">
                  <a:moveTo>
                    <a:pt x="668959" y="1970874"/>
                  </a:moveTo>
                  <a:lnTo>
                    <a:pt x="650875" y="1970874"/>
                  </a:lnTo>
                  <a:lnTo>
                    <a:pt x="650875" y="2278227"/>
                  </a:lnTo>
                  <a:lnTo>
                    <a:pt x="668959" y="2278227"/>
                  </a:lnTo>
                  <a:lnTo>
                    <a:pt x="668959" y="1970874"/>
                  </a:lnTo>
                  <a:close/>
                </a:path>
                <a:path w="1636394" h="4899659">
                  <a:moveTo>
                    <a:pt x="668959" y="334632"/>
                  </a:moveTo>
                  <a:lnTo>
                    <a:pt x="650875" y="334632"/>
                  </a:lnTo>
                  <a:lnTo>
                    <a:pt x="650875" y="641985"/>
                  </a:lnTo>
                  <a:lnTo>
                    <a:pt x="668959" y="641985"/>
                  </a:lnTo>
                  <a:lnTo>
                    <a:pt x="668959" y="334632"/>
                  </a:lnTo>
                  <a:close/>
                </a:path>
                <a:path w="1636394" h="4899659">
                  <a:moveTo>
                    <a:pt x="994397" y="3607117"/>
                  </a:moveTo>
                  <a:lnTo>
                    <a:pt x="976312" y="3607117"/>
                  </a:lnTo>
                  <a:lnTo>
                    <a:pt x="976312" y="3914470"/>
                  </a:lnTo>
                  <a:lnTo>
                    <a:pt x="994397" y="3914470"/>
                  </a:lnTo>
                  <a:lnTo>
                    <a:pt x="994397" y="3607117"/>
                  </a:lnTo>
                  <a:close/>
                </a:path>
                <a:path w="1636394" h="4899659">
                  <a:moveTo>
                    <a:pt x="994397" y="1970874"/>
                  </a:moveTo>
                  <a:lnTo>
                    <a:pt x="976312" y="1970874"/>
                  </a:lnTo>
                  <a:lnTo>
                    <a:pt x="976312" y="2278227"/>
                  </a:lnTo>
                  <a:lnTo>
                    <a:pt x="994397" y="2278227"/>
                  </a:lnTo>
                  <a:lnTo>
                    <a:pt x="994397" y="1970874"/>
                  </a:lnTo>
                  <a:close/>
                </a:path>
                <a:path w="1636394" h="4899659">
                  <a:moveTo>
                    <a:pt x="994397" y="334632"/>
                  </a:moveTo>
                  <a:lnTo>
                    <a:pt x="976312" y="334632"/>
                  </a:lnTo>
                  <a:lnTo>
                    <a:pt x="976312" y="641985"/>
                  </a:lnTo>
                  <a:lnTo>
                    <a:pt x="994397" y="641985"/>
                  </a:lnTo>
                  <a:lnTo>
                    <a:pt x="994397" y="334632"/>
                  </a:lnTo>
                  <a:close/>
                </a:path>
                <a:path w="1636394" h="4899659">
                  <a:moveTo>
                    <a:pt x="1319834" y="1970874"/>
                  </a:moveTo>
                  <a:lnTo>
                    <a:pt x="1301750" y="1970874"/>
                  </a:lnTo>
                  <a:lnTo>
                    <a:pt x="1301750" y="2278227"/>
                  </a:lnTo>
                  <a:lnTo>
                    <a:pt x="1319834" y="2278227"/>
                  </a:lnTo>
                  <a:lnTo>
                    <a:pt x="1319834" y="1970874"/>
                  </a:lnTo>
                  <a:close/>
                </a:path>
                <a:path w="1636394" h="4899659">
                  <a:moveTo>
                    <a:pt x="1319834" y="334632"/>
                  </a:moveTo>
                  <a:lnTo>
                    <a:pt x="1301750" y="334632"/>
                  </a:lnTo>
                  <a:lnTo>
                    <a:pt x="1301750" y="641985"/>
                  </a:lnTo>
                  <a:lnTo>
                    <a:pt x="1319834" y="641985"/>
                  </a:lnTo>
                  <a:lnTo>
                    <a:pt x="1319834" y="334632"/>
                  </a:lnTo>
                  <a:close/>
                </a:path>
                <a:path w="1636394" h="4899659">
                  <a:moveTo>
                    <a:pt x="1636229" y="3263595"/>
                  </a:moveTo>
                  <a:lnTo>
                    <a:pt x="1319834" y="3263595"/>
                  </a:lnTo>
                  <a:lnTo>
                    <a:pt x="1319834" y="2947187"/>
                  </a:lnTo>
                  <a:lnTo>
                    <a:pt x="1301750" y="2947187"/>
                  </a:lnTo>
                  <a:lnTo>
                    <a:pt x="1301750" y="3263595"/>
                  </a:lnTo>
                  <a:lnTo>
                    <a:pt x="994397" y="3263595"/>
                  </a:lnTo>
                  <a:lnTo>
                    <a:pt x="994397" y="2947187"/>
                  </a:lnTo>
                  <a:lnTo>
                    <a:pt x="976312" y="2947187"/>
                  </a:lnTo>
                  <a:lnTo>
                    <a:pt x="976312" y="3263595"/>
                  </a:lnTo>
                  <a:lnTo>
                    <a:pt x="668959" y="3263595"/>
                  </a:lnTo>
                  <a:lnTo>
                    <a:pt x="668959" y="2947187"/>
                  </a:lnTo>
                  <a:lnTo>
                    <a:pt x="650875" y="2947187"/>
                  </a:lnTo>
                  <a:lnTo>
                    <a:pt x="650875" y="3263595"/>
                  </a:lnTo>
                  <a:lnTo>
                    <a:pt x="343509" y="3263595"/>
                  </a:lnTo>
                  <a:lnTo>
                    <a:pt x="343509" y="2947187"/>
                  </a:lnTo>
                  <a:lnTo>
                    <a:pt x="325437" y="2947187"/>
                  </a:lnTo>
                  <a:lnTo>
                    <a:pt x="325437" y="3263595"/>
                  </a:lnTo>
                  <a:lnTo>
                    <a:pt x="9029" y="3263595"/>
                  </a:lnTo>
                  <a:lnTo>
                    <a:pt x="9029" y="3272485"/>
                  </a:lnTo>
                  <a:lnTo>
                    <a:pt x="0" y="3272485"/>
                  </a:lnTo>
                  <a:lnTo>
                    <a:pt x="0" y="3281375"/>
                  </a:lnTo>
                  <a:lnTo>
                    <a:pt x="0" y="3588715"/>
                  </a:lnTo>
                  <a:lnTo>
                    <a:pt x="0" y="4899355"/>
                  </a:lnTo>
                  <a:lnTo>
                    <a:pt x="18072" y="4899355"/>
                  </a:lnTo>
                  <a:lnTo>
                    <a:pt x="18072" y="4583125"/>
                  </a:lnTo>
                  <a:lnTo>
                    <a:pt x="1636229" y="4583125"/>
                  </a:lnTo>
                  <a:lnTo>
                    <a:pt x="1636229" y="4565345"/>
                  </a:lnTo>
                  <a:lnTo>
                    <a:pt x="18072" y="4565345"/>
                  </a:lnTo>
                  <a:lnTo>
                    <a:pt x="18072" y="4258005"/>
                  </a:lnTo>
                  <a:lnTo>
                    <a:pt x="1636229" y="4258005"/>
                  </a:lnTo>
                  <a:lnTo>
                    <a:pt x="1636229" y="4240225"/>
                  </a:lnTo>
                  <a:lnTo>
                    <a:pt x="18072" y="4240225"/>
                  </a:lnTo>
                  <a:lnTo>
                    <a:pt x="18072" y="3932885"/>
                  </a:lnTo>
                  <a:lnTo>
                    <a:pt x="1636229" y="3932885"/>
                  </a:lnTo>
                  <a:lnTo>
                    <a:pt x="1636229" y="3915105"/>
                  </a:lnTo>
                  <a:lnTo>
                    <a:pt x="18072" y="3915105"/>
                  </a:lnTo>
                  <a:lnTo>
                    <a:pt x="18072" y="3606495"/>
                  </a:lnTo>
                  <a:lnTo>
                    <a:pt x="1636229" y="3606495"/>
                  </a:lnTo>
                  <a:lnTo>
                    <a:pt x="1636229" y="3588715"/>
                  </a:lnTo>
                  <a:lnTo>
                    <a:pt x="1319834" y="3588715"/>
                  </a:lnTo>
                  <a:lnTo>
                    <a:pt x="1319834" y="3281667"/>
                  </a:lnTo>
                  <a:lnTo>
                    <a:pt x="1301750" y="3281667"/>
                  </a:lnTo>
                  <a:lnTo>
                    <a:pt x="1301750" y="3588715"/>
                  </a:lnTo>
                  <a:lnTo>
                    <a:pt x="994397" y="3588715"/>
                  </a:lnTo>
                  <a:lnTo>
                    <a:pt x="994397" y="3281667"/>
                  </a:lnTo>
                  <a:lnTo>
                    <a:pt x="976312" y="3281667"/>
                  </a:lnTo>
                  <a:lnTo>
                    <a:pt x="976312" y="3588715"/>
                  </a:lnTo>
                  <a:lnTo>
                    <a:pt x="668959" y="3588715"/>
                  </a:lnTo>
                  <a:lnTo>
                    <a:pt x="668959" y="3281667"/>
                  </a:lnTo>
                  <a:lnTo>
                    <a:pt x="650875" y="3281667"/>
                  </a:lnTo>
                  <a:lnTo>
                    <a:pt x="650875" y="3588715"/>
                  </a:lnTo>
                  <a:lnTo>
                    <a:pt x="343509" y="3588715"/>
                  </a:lnTo>
                  <a:lnTo>
                    <a:pt x="343509" y="3281667"/>
                  </a:lnTo>
                  <a:lnTo>
                    <a:pt x="325437" y="3281667"/>
                  </a:lnTo>
                  <a:lnTo>
                    <a:pt x="325437" y="3588715"/>
                  </a:lnTo>
                  <a:lnTo>
                    <a:pt x="18072" y="3588715"/>
                  </a:lnTo>
                  <a:lnTo>
                    <a:pt x="18072" y="3281375"/>
                  </a:lnTo>
                  <a:lnTo>
                    <a:pt x="1636229" y="3281375"/>
                  </a:lnTo>
                  <a:lnTo>
                    <a:pt x="1636229" y="3272485"/>
                  </a:lnTo>
                  <a:lnTo>
                    <a:pt x="1636229" y="3263595"/>
                  </a:lnTo>
                  <a:close/>
                </a:path>
                <a:path w="1636394" h="4899659">
                  <a:moveTo>
                    <a:pt x="1636229" y="2603982"/>
                  </a:moveTo>
                  <a:lnTo>
                    <a:pt x="1301750" y="2603982"/>
                  </a:lnTo>
                  <a:lnTo>
                    <a:pt x="1301750" y="2621762"/>
                  </a:lnTo>
                  <a:lnTo>
                    <a:pt x="1301750" y="2929102"/>
                  </a:lnTo>
                  <a:lnTo>
                    <a:pt x="994397" y="2929102"/>
                  </a:lnTo>
                  <a:lnTo>
                    <a:pt x="994397" y="2621762"/>
                  </a:lnTo>
                  <a:lnTo>
                    <a:pt x="1301750" y="2621762"/>
                  </a:lnTo>
                  <a:lnTo>
                    <a:pt x="1301750" y="2603982"/>
                  </a:lnTo>
                  <a:lnTo>
                    <a:pt x="976312" y="2603982"/>
                  </a:lnTo>
                  <a:lnTo>
                    <a:pt x="976312" y="2621762"/>
                  </a:lnTo>
                  <a:lnTo>
                    <a:pt x="976312" y="2929102"/>
                  </a:lnTo>
                  <a:lnTo>
                    <a:pt x="668959" y="2929102"/>
                  </a:lnTo>
                  <a:lnTo>
                    <a:pt x="668959" y="2621762"/>
                  </a:lnTo>
                  <a:lnTo>
                    <a:pt x="976312" y="2621762"/>
                  </a:lnTo>
                  <a:lnTo>
                    <a:pt x="976312" y="2603982"/>
                  </a:lnTo>
                  <a:lnTo>
                    <a:pt x="650875" y="2603982"/>
                  </a:lnTo>
                  <a:lnTo>
                    <a:pt x="650875" y="2621762"/>
                  </a:lnTo>
                  <a:lnTo>
                    <a:pt x="650875" y="2929102"/>
                  </a:lnTo>
                  <a:lnTo>
                    <a:pt x="343509" y="2929102"/>
                  </a:lnTo>
                  <a:lnTo>
                    <a:pt x="343509" y="2621762"/>
                  </a:lnTo>
                  <a:lnTo>
                    <a:pt x="650875" y="2621762"/>
                  </a:lnTo>
                  <a:lnTo>
                    <a:pt x="650875" y="2603982"/>
                  </a:lnTo>
                  <a:lnTo>
                    <a:pt x="129616" y="2603982"/>
                  </a:lnTo>
                  <a:lnTo>
                    <a:pt x="129616" y="2621762"/>
                  </a:lnTo>
                  <a:lnTo>
                    <a:pt x="325437" y="2621762"/>
                  </a:lnTo>
                  <a:lnTo>
                    <a:pt x="325437" y="2929102"/>
                  </a:lnTo>
                  <a:lnTo>
                    <a:pt x="18072" y="2929102"/>
                  </a:lnTo>
                  <a:lnTo>
                    <a:pt x="18072" y="2786088"/>
                  </a:lnTo>
                  <a:lnTo>
                    <a:pt x="0" y="2786088"/>
                  </a:lnTo>
                  <a:lnTo>
                    <a:pt x="0" y="2929102"/>
                  </a:lnTo>
                  <a:lnTo>
                    <a:pt x="0" y="2946882"/>
                  </a:lnTo>
                  <a:lnTo>
                    <a:pt x="0" y="3263112"/>
                  </a:lnTo>
                  <a:lnTo>
                    <a:pt x="18072" y="3263112"/>
                  </a:lnTo>
                  <a:lnTo>
                    <a:pt x="18072" y="2946882"/>
                  </a:lnTo>
                  <a:lnTo>
                    <a:pt x="1636229" y="2946882"/>
                  </a:lnTo>
                  <a:lnTo>
                    <a:pt x="1636229" y="2929102"/>
                  </a:lnTo>
                  <a:lnTo>
                    <a:pt x="1319834" y="2929102"/>
                  </a:lnTo>
                  <a:lnTo>
                    <a:pt x="1319834" y="2621762"/>
                  </a:lnTo>
                  <a:lnTo>
                    <a:pt x="1636229" y="2621762"/>
                  </a:lnTo>
                  <a:lnTo>
                    <a:pt x="1636229" y="2603982"/>
                  </a:lnTo>
                  <a:close/>
                </a:path>
                <a:path w="1636394" h="4899659">
                  <a:moveTo>
                    <a:pt x="1636229" y="2278862"/>
                  </a:moveTo>
                  <a:lnTo>
                    <a:pt x="129616" y="2278862"/>
                  </a:lnTo>
                  <a:lnTo>
                    <a:pt x="129616" y="2296642"/>
                  </a:lnTo>
                  <a:lnTo>
                    <a:pt x="325437" y="2296642"/>
                  </a:lnTo>
                  <a:lnTo>
                    <a:pt x="325437" y="2603677"/>
                  </a:lnTo>
                  <a:lnTo>
                    <a:pt x="343509" y="2603677"/>
                  </a:lnTo>
                  <a:lnTo>
                    <a:pt x="343509" y="2296642"/>
                  </a:lnTo>
                  <a:lnTo>
                    <a:pt x="650875" y="2296642"/>
                  </a:lnTo>
                  <a:lnTo>
                    <a:pt x="650875" y="2603677"/>
                  </a:lnTo>
                  <a:lnTo>
                    <a:pt x="668959" y="2603677"/>
                  </a:lnTo>
                  <a:lnTo>
                    <a:pt x="668959" y="2296642"/>
                  </a:lnTo>
                  <a:lnTo>
                    <a:pt x="976312" y="2296642"/>
                  </a:lnTo>
                  <a:lnTo>
                    <a:pt x="976312" y="2603677"/>
                  </a:lnTo>
                  <a:lnTo>
                    <a:pt x="994397" y="2603677"/>
                  </a:lnTo>
                  <a:lnTo>
                    <a:pt x="994397" y="2296642"/>
                  </a:lnTo>
                  <a:lnTo>
                    <a:pt x="1301750" y="2296642"/>
                  </a:lnTo>
                  <a:lnTo>
                    <a:pt x="1301750" y="2603677"/>
                  </a:lnTo>
                  <a:lnTo>
                    <a:pt x="1319834" y="2603677"/>
                  </a:lnTo>
                  <a:lnTo>
                    <a:pt x="1319834" y="2296642"/>
                  </a:lnTo>
                  <a:lnTo>
                    <a:pt x="1636229" y="2296642"/>
                  </a:lnTo>
                  <a:lnTo>
                    <a:pt x="1636229" y="2278862"/>
                  </a:lnTo>
                  <a:close/>
                </a:path>
                <a:path w="1636394" h="4899659">
                  <a:moveTo>
                    <a:pt x="1636229" y="1952472"/>
                  </a:moveTo>
                  <a:lnTo>
                    <a:pt x="1319834" y="1952472"/>
                  </a:lnTo>
                  <a:lnTo>
                    <a:pt x="1319834" y="1645437"/>
                  </a:lnTo>
                  <a:lnTo>
                    <a:pt x="1301750" y="1645437"/>
                  </a:lnTo>
                  <a:lnTo>
                    <a:pt x="1301750" y="1952472"/>
                  </a:lnTo>
                  <a:lnTo>
                    <a:pt x="994397" y="1952472"/>
                  </a:lnTo>
                  <a:lnTo>
                    <a:pt x="994397" y="1645437"/>
                  </a:lnTo>
                  <a:lnTo>
                    <a:pt x="976312" y="1645437"/>
                  </a:lnTo>
                  <a:lnTo>
                    <a:pt x="976312" y="1952472"/>
                  </a:lnTo>
                  <a:lnTo>
                    <a:pt x="668959" y="1952472"/>
                  </a:lnTo>
                  <a:lnTo>
                    <a:pt x="668959" y="1645437"/>
                  </a:lnTo>
                  <a:lnTo>
                    <a:pt x="650875" y="1645437"/>
                  </a:lnTo>
                  <a:lnTo>
                    <a:pt x="650875" y="1952472"/>
                  </a:lnTo>
                  <a:lnTo>
                    <a:pt x="343509" y="1952472"/>
                  </a:lnTo>
                  <a:lnTo>
                    <a:pt x="343509" y="1645437"/>
                  </a:lnTo>
                  <a:lnTo>
                    <a:pt x="325437" y="1645437"/>
                  </a:lnTo>
                  <a:lnTo>
                    <a:pt x="325437" y="1952472"/>
                  </a:lnTo>
                  <a:lnTo>
                    <a:pt x="129616" y="1952472"/>
                  </a:lnTo>
                  <a:lnTo>
                    <a:pt x="129616" y="1970252"/>
                  </a:lnTo>
                  <a:lnTo>
                    <a:pt x="1636229" y="1970252"/>
                  </a:lnTo>
                  <a:lnTo>
                    <a:pt x="1636229" y="1952472"/>
                  </a:lnTo>
                  <a:close/>
                </a:path>
                <a:path w="1636394" h="4899659">
                  <a:moveTo>
                    <a:pt x="1636229" y="1627352"/>
                  </a:moveTo>
                  <a:lnTo>
                    <a:pt x="1319834" y="1627352"/>
                  </a:lnTo>
                  <a:lnTo>
                    <a:pt x="1319834" y="1310957"/>
                  </a:lnTo>
                  <a:lnTo>
                    <a:pt x="1301750" y="1310957"/>
                  </a:lnTo>
                  <a:lnTo>
                    <a:pt x="1301750" y="1627352"/>
                  </a:lnTo>
                  <a:lnTo>
                    <a:pt x="994397" y="1627352"/>
                  </a:lnTo>
                  <a:lnTo>
                    <a:pt x="994397" y="1310957"/>
                  </a:lnTo>
                  <a:lnTo>
                    <a:pt x="976312" y="1310957"/>
                  </a:lnTo>
                  <a:lnTo>
                    <a:pt x="976312" y="1627352"/>
                  </a:lnTo>
                  <a:lnTo>
                    <a:pt x="668959" y="1627352"/>
                  </a:lnTo>
                  <a:lnTo>
                    <a:pt x="668959" y="1310957"/>
                  </a:lnTo>
                  <a:lnTo>
                    <a:pt x="650875" y="1310957"/>
                  </a:lnTo>
                  <a:lnTo>
                    <a:pt x="650875" y="1627352"/>
                  </a:lnTo>
                  <a:lnTo>
                    <a:pt x="343509" y="1627352"/>
                  </a:lnTo>
                  <a:lnTo>
                    <a:pt x="343509" y="1310957"/>
                  </a:lnTo>
                  <a:lnTo>
                    <a:pt x="325437" y="1310957"/>
                  </a:lnTo>
                  <a:lnTo>
                    <a:pt x="325437" y="1627352"/>
                  </a:lnTo>
                  <a:lnTo>
                    <a:pt x="129616" y="1627352"/>
                  </a:lnTo>
                  <a:lnTo>
                    <a:pt x="129616" y="1636242"/>
                  </a:lnTo>
                  <a:lnTo>
                    <a:pt x="129616" y="1645132"/>
                  </a:lnTo>
                  <a:lnTo>
                    <a:pt x="1636229" y="1645132"/>
                  </a:lnTo>
                  <a:lnTo>
                    <a:pt x="1636229" y="1636242"/>
                  </a:lnTo>
                  <a:lnTo>
                    <a:pt x="1636229" y="1627352"/>
                  </a:lnTo>
                  <a:close/>
                </a:path>
                <a:path w="1636394" h="4899659">
                  <a:moveTo>
                    <a:pt x="1636229" y="967740"/>
                  </a:moveTo>
                  <a:lnTo>
                    <a:pt x="1301750" y="967740"/>
                  </a:lnTo>
                  <a:lnTo>
                    <a:pt x="1301750" y="985520"/>
                  </a:lnTo>
                  <a:lnTo>
                    <a:pt x="1301750" y="1292860"/>
                  </a:lnTo>
                  <a:lnTo>
                    <a:pt x="994397" y="1292860"/>
                  </a:lnTo>
                  <a:lnTo>
                    <a:pt x="994397" y="985520"/>
                  </a:lnTo>
                  <a:lnTo>
                    <a:pt x="1301750" y="985520"/>
                  </a:lnTo>
                  <a:lnTo>
                    <a:pt x="1301750" y="967740"/>
                  </a:lnTo>
                  <a:lnTo>
                    <a:pt x="976312" y="967740"/>
                  </a:lnTo>
                  <a:lnTo>
                    <a:pt x="976312" y="985520"/>
                  </a:lnTo>
                  <a:lnTo>
                    <a:pt x="976312" y="1292860"/>
                  </a:lnTo>
                  <a:lnTo>
                    <a:pt x="668959" y="1292860"/>
                  </a:lnTo>
                  <a:lnTo>
                    <a:pt x="668959" y="985520"/>
                  </a:lnTo>
                  <a:lnTo>
                    <a:pt x="976312" y="985520"/>
                  </a:lnTo>
                  <a:lnTo>
                    <a:pt x="976312" y="967740"/>
                  </a:lnTo>
                  <a:lnTo>
                    <a:pt x="650875" y="967740"/>
                  </a:lnTo>
                  <a:lnTo>
                    <a:pt x="650875" y="985520"/>
                  </a:lnTo>
                  <a:lnTo>
                    <a:pt x="650875" y="1292860"/>
                  </a:lnTo>
                  <a:lnTo>
                    <a:pt x="343509" y="1292860"/>
                  </a:lnTo>
                  <a:lnTo>
                    <a:pt x="343509" y="985520"/>
                  </a:lnTo>
                  <a:lnTo>
                    <a:pt x="650875" y="985520"/>
                  </a:lnTo>
                  <a:lnTo>
                    <a:pt x="650875" y="967740"/>
                  </a:lnTo>
                  <a:lnTo>
                    <a:pt x="129616" y="967740"/>
                  </a:lnTo>
                  <a:lnTo>
                    <a:pt x="129616" y="985520"/>
                  </a:lnTo>
                  <a:lnTo>
                    <a:pt x="325437" y="985520"/>
                  </a:lnTo>
                  <a:lnTo>
                    <a:pt x="325437" y="1292860"/>
                  </a:lnTo>
                  <a:lnTo>
                    <a:pt x="129616" y="1292860"/>
                  </a:lnTo>
                  <a:lnTo>
                    <a:pt x="129616" y="1310640"/>
                  </a:lnTo>
                  <a:lnTo>
                    <a:pt x="1636229" y="1310640"/>
                  </a:lnTo>
                  <a:lnTo>
                    <a:pt x="1636229" y="1292860"/>
                  </a:lnTo>
                  <a:lnTo>
                    <a:pt x="1319834" y="1292860"/>
                  </a:lnTo>
                  <a:lnTo>
                    <a:pt x="1319834" y="985520"/>
                  </a:lnTo>
                  <a:lnTo>
                    <a:pt x="1636229" y="985520"/>
                  </a:lnTo>
                  <a:lnTo>
                    <a:pt x="1636229" y="967740"/>
                  </a:lnTo>
                  <a:close/>
                </a:path>
                <a:path w="1636394" h="4899659">
                  <a:moveTo>
                    <a:pt x="1636229" y="642620"/>
                  </a:moveTo>
                  <a:lnTo>
                    <a:pt x="129616" y="642620"/>
                  </a:lnTo>
                  <a:lnTo>
                    <a:pt x="129616" y="660400"/>
                  </a:lnTo>
                  <a:lnTo>
                    <a:pt x="325437" y="660400"/>
                  </a:lnTo>
                  <a:lnTo>
                    <a:pt x="325437" y="967435"/>
                  </a:lnTo>
                  <a:lnTo>
                    <a:pt x="343509" y="967435"/>
                  </a:lnTo>
                  <a:lnTo>
                    <a:pt x="343509" y="660400"/>
                  </a:lnTo>
                  <a:lnTo>
                    <a:pt x="650875" y="660400"/>
                  </a:lnTo>
                  <a:lnTo>
                    <a:pt x="650875" y="967435"/>
                  </a:lnTo>
                  <a:lnTo>
                    <a:pt x="668959" y="967435"/>
                  </a:lnTo>
                  <a:lnTo>
                    <a:pt x="668959" y="660400"/>
                  </a:lnTo>
                  <a:lnTo>
                    <a:pt x="976312" y="660400"/>
                  </a:lnTo>
                  <a:lnTo>
                    <a:pt x="976312" y="967435"/>
                  </a:lnTo>
                  <a:lnTo>
                    <a:pt x="994397" y="967435"/>
                  </a:lnTo>
                  <a:lnTo>
                    <a:pt x="994397" y="660400"/>
                  </a:lnTo>
                  <a:lnTo>
                    <a:pt x="1301750" y="660400"/>
                  </a:lnTo>
                  <a:lnTo>
                    <a:pt x="1301750" y="967435"/>
                  </a:lnTo>
                  <a:lnTo>
                    <a:pt x="1319834" y="967435"/>
                  </a:lnTo>
                  <a:lnTo>
                    <a:pt x="1319834" y="660400"/>
                  </a:lnTo>
                  <a:lnTo>
                    <a:pt x="1636229" y="660400"/>
                  </a:lnTo>
                  <a:lnTo>
                    <a:pt x="1636229" y="642620"/>
                  </a:lnTo>
                  <a:close/>
                </a:path>
                <a:path w="1636394" h="4899659">
                  <a:moveTo>
                    <a:pt x="1636229" y="316230"/>
                  </a:moveTo>
                  <a:lnTo>
                    <a:pt x="1319834" y="316230"/>
                  </a:lnTo>
                  <a:lnTo>
                    <a:pt x="1319834" y="9194"/>
                  </a:lnTo>
                  <a:lnTo>
                    <a:pt x="1301750" y="9194"/>
                  </a:lnTo>
                  <a:lnTo>
                    <a:pt x="1301750" y="316230"/>
                  </a:lnTo>
                  <a:lnTo>
                    <a:pt x="994397" y="316230"/>
                  </a:lnTo>
                  <a:lnTo>
                    <a:pt x="994397" y="9194"/>
                  </a:lnTo>
                  <a:lnTo>
                    <a:pt x="976312" y="9194"/>
                  </a:lnTo>
                  <a:lnTo>
                    <a:pt x="976312" y="316230"/>
                  </a:lnTo>
                  <a:lnTo>
                    <a:pt x="668959" y="316230"/>
                  </a:lnTo>
                  <a:lnTo>
                    <a:pt x="668959" y="9194"/>
                  </a:lnTo>
                  <a:lnTo>
                    <a:pt x="650875" y="9194"/>
                  </a:lnTo>
                  <a:lnTo>
                    <a:pt x="650875" y="316230"/>
                  </a:lnTo>
                  <a:lnTo>
                    <a:pt x="343509" y="316230"/>
                  </a:lnTo>
                  <a:lnTo>
                    <a:pt x="343509" y="9194"/>
                  </a:lnTo>
                  <a:lnTo>
                    <a:pt x="325437" y="9194"/>
                  </a:lnTo>
                  <a:lnTo>
                    <a:pt x="325437" y="316230"/>
                  </a:lnTo>
                  <a:lnTo>
                    <a:pt x="129616" y="316230"/>
                  </a:lnTo>
                  <a:lnTo>
                    <a:pt x="129616" y="334010"/>
                  </a:lnTo>
                  <a:lnTo>
                    <a:pt x="1636229" y="334010"/>
                  </a:lnTo>
                  <a:lnTo>
                    <a:pt x="1636229" y="316230"/>
                  </a:lnTo>
                  <a:close/>
                </a:path>
                <a:path w="1636394" h="4899659">
                  <a:moveTo>
                    <a:pt x="1636229" y="0"/>
                  </a:moveTo>
                  <a:lnTo>
                    <a:pt x="129616" y="0"/>
                  </a:lnTo>
                  <a:lnTo>
                    <a:pt x="129616" y="8890"/>
                  </a:lnTo>
                  <a:lnTo>
                    <a:pt x="1636229" y="8890"/>
                  </a:lnTo>
                  <a:lnTo>
                    <a:pt x="163622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453685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3272790" h="10287635">
                  <a:moveTo>
                    <a:pt x="343509" y="9175598"/>
                  </a:moveTo>
                  <a:lnTo>
                    <a:pt x="325437" y="9175598"/>
                  </a:lnTo>
                  <a:lnTo>
                    <a:pt x="325437" y="9482963"/>
                  </a:lnTo>
                  <a:lnTo>
                    <a:pt x="343509" y="9482963"/>
                  </a:lnTo>
                  <a:lnTo>
                    <a:pt x="343509" y="9175598"/>
                  </a:lnTo>
                  <a:close/>
                </a:path>
                <a:path w="3272790" h="10287635">
                  <a:moveTo>
                    <a:pt x="343509" y="8850160"/>
                  </a:moveTo>
                  <a:lnTo>
                    <a:pt x="325437" y="8850160"/>
                  </a:lnTo>
                  <a:lnTo>
                    <a:pt x="325437" y="9157513"/>
                  </a:lnTo>
                  <a:lnTo>
                    <a:pt x="343509" y="9157513"/>
                  </a:lnTo>
                  <a:lnTo>
                    <a:pt x="343509" y="8850160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9175598"/>
                  </a:moveTo>
                  <a:lnTo>
                    <a:pt x="650875" y="9175598"/>
                  </a:lnTo>
                  <a:lnTo>
                    <a:pt x="650875" y="9482963"/>
                  </a:lnTo>
                  <a:lnTo>
                    <a:pt x="668959" y="9482963"/>
                  </a:lnTo>
                  <a:lnTo>
                    <a:pt x="668959" y="9175598"/>
                  </a:lnTo>
                  <a:close/>
                </a:path>
                <a:path w="3272790" h="10287635">
                  <a:moveTo>
                    <a:pt x="668959" y="8850160"/>
                  </a:moveTo>
                  <a:lnTo>
                    <a:pt x="650875" y="8850160"/>
                  </a:lnTo>
                  <a:lnTo>
                    <a:pt x="650875" y="9157513"/>
                  </a:lnTo>
                  <a:lnTo>
                    <a:pt x="668959" y="9157513"/>
                  </a:lnTo>
                  <a:lnTo>
                    <a:pt x="668959" y="8850160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9175598"/>
                  </a:moveTo>
                  <a:lnTo>
                    <a:pt x="976312" y="9175598"/>
                  </a:lnTo>
                  <a:lnTo>
                    <a:pt x="976312" y="9482963"/>
                  </a:lnTo>
                  <a:lnTo>
                    <a:pt x="994397" y="9482963"/>
                  </a:lnTo>
                  <a:lnTo>
                    <a:pt x="994397" y="9175598"/>
                  </a:lnTo>
                  <a:close/>
                </a:path>
                <a:path w="3272790" h="10287635">
                  <a:moveTo>
                    <a:pt x="994397" y="8850160"/>
                  </a:moveTo>
                  <a:lnTo>
                    <a:pt x="976312" y="8850160"/>
                  </a:lnTo>
                  <a:lnTo>
                    <a:pt x="976312" y="9157513"/>
                  </a:lnTo>
                  <a:lnTo>
                    <a:pt x="994397" y="9157513"/>
                  </a:lnTo>
                  <a:lnTo>
                    <a:pt x="994397" y="8850160"/>
                  </a:lnTo>
                  <a:close/>
                </a:path>
                <a:path w="3272790" h="10287635">
                  <a:moveTo>
                    <a:pt x="994397" y="8524723"/>
                  </a:moveTo>
                  <a:lnTo>
                    <a:pt x="976312" y="8524723"/>
                  </a:lnTo>
                  <a:lnTo>
                    <a:pt x="976312" y="8832075"/>
                  </a:lnTo>
                  <a:lnTo>
                    <a:pt x="994397" y="8832075"/>
                  </a:lnTo>
                  <a:lnTo>
                    <a:pt x="994397" y="8524723"/>
                  </a:lnTo>
                  <a:close/>
                </a:path>
                <a:path w="3272790" h="10287635">
                  <a:moveTo>
                    <a:pt x="1319834" y="10160952"/>
                  </a:moveTo>
                  <a:lnTo>
                    <a:pt x="1301750" y="10160952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3272790" h="10287635">
                  <a:moveTo>
                    <a:pt x="1319834" y="9175598"/>
                  </a:moveTo>
                  <a:lnTo>
                    <a:pt x="1301750" y="9175598"/>
                  </a:lnTo>
                  <a:lnTo>
                    <a:pt x="1301750" y="9482963"/>
                  </a:lnTo>
                  <a:lnTo>
                    <a:pt x="1319834" y="9482963"/>
                  </a:lnTo>
                  <a:lnTo>
                    <a:pt x="1319834" y="9175598"/>
                  </a:lnTo>
                  <a:close/>
                </a:path>
                <a:path w="3272790" h="10287635">
                  <a:moveTo>
                    <a:pt x="1319834" y="8850160"/>
                  </a:moveTo>
                  <a:lnTo>
                    <a:pt x="1301750" y="8850160"/>
                  </a:lnTo>
                  <a:lnTo>
                    <a:pt x="1301750" y="9157513"/>
                  </a:lnTo>
                  <a:lnTo>
                    <a:pt x="1319834" y="9157513"/>
                  </a:lnTo>
                  <a:lnTo>
                    <a:pt x="1319834" y="8850160"/>
                  </a:lnTo>
                  <a:close/>
                </a:path>
                <a:path w="3272790" h="10287635">
                  <a:moveTo>
                    <a:pt x="1319834" y="8524723"/>
                  </a:moveTo>
                  <a:lnTo>
                    <a:pt x="1301750" y="8524723"/>
                  </a:lnTo>
                  <a:lnTo>
                    <a:pt x="1301750" y="8832075"/>
                  </a:lnTo>
                  <a:lnTo>
                    <a:pt x="1319834" y="8832075"/>
                  </a:lnTo>
                  <a:lnTo>
                    <a:pt x="1319834" y="8524723"/>
                  </a:lnTo>
                  <a:close/>
                </a:path>
                <a:path w="3272790" h="10287635">
                  <a:moveTo>
                    <a:pt x="1636229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close/>
                </a:path>
                <a:path w="3272790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3272790" h="10287635">
                  <a:moveTo>
                    <a:pt x="2305189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189" y="650875"/>
                  </a:lnTo>
                  <a:lnTo>
                    <a:pt x="2305189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7992" y="343509"/>
                  </a:lnTo>
                  <a:lnTo>
                    <a:pt x="2937992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72" y="1636229"/>
                  </a:moveTo>
                  <a:lnTo>
                    <a:pt x="2956077" y="1636229"/>
                  </a:lnTo>
                  <a:lnTo>
                    <a:pt x="2956077" y="1319834"/>
                  </a:lnTo>
                  <a:lnTo>
                    <a:pt x="2937992" y="1319834"/>
                  </a:lnTo>
                  <a:lnTo>
                    <a:pt x="2937992" y="1636229"/>
                  </a:lnTo>
                  <a:lnTo>
                    <a:pt x="2630640" y="1636229"/>
                  </a:lnTo>
                  <a:lnTo>
                    <a:pt x="2630640" y="1319834"/>
                  </a:lnTo>
                  <a:lnTo>
                    <a:pt x="2612555" y="1319834"/>
                  </a:lnTo>
                  <a:lnTo>
                    <a:pt x="2612555" y="1636229"/>
                  </a:lnTo>
                  <a:lnTo>
                    <a:pt x="2305189" y="1636229"/>
                  </a:lnTo>
                  <a:lnTo>
                    <a:pt x="2305189" y="1319834"/>
                  </a:lnTo>
                  <a:lnTo>
                    <a:pt x="2287117" y="1319834"/>
                  </a:lnTo>
                  <a:lnTo>
                    <a:pt x="2287117" y="1636229"/>
                  </a:lnTo>
                  <a:lnTo>
                    <a:pt x="1979752" y="1636229"/>
                  </a:lnTo>
                  <a:lnTo>
                    <a:pt x="1979752" y="1319834"/>
                  </a:lnTo>
                  <a:lnTo>
                    <a:pt x="1961680" y="1319834"/>
                  </a:lnTo>
                  <a:lnTo>
                    <a:pt x="1961680" y="1636229"/>
                  </a:lnTo>
                  <a:lnTo>
                    <a:pt x="1645272" y="1636229"/>
                  </a:lnTo>
                  <a:lnTo>
                    <a:pt x="1645272" y="1645119"/>
                  </a:lnTo>
                  <a:lnTo>
                    <a:pt x="1636229" y="1645119"/>
                  </a:lnTo>
                  <a:lnTo>
                    <a:pt x="1636229" y="1654009"/>
                  </a:lnTo>
                  <a:lnTo>
                    <a:pt x="1636229" y="1961349"/>
                  </a:lnTo>
                  <a:lnTo>
                    <a:pt x="1636229" y="3271990"/>
                  </a:lnTo>
                  <a:lnTo>
                    <a:pt x="1654314" y="3271990"/>
                  </a:lnTo>
                  <a:lnTo>
                    <a:pt x="1654314" y="2955760"/>
                  </a:lnTo>
                  <a:lnTo>
                    <a:pt x="3272472" y="2955760"/>
                  </a:lnTo>
                  <a:lnTo>
                    <a:pt x="3272472" y="2937980"/>
                  </a:lnTo>
                  <a:lnTo>
                    <a:pt x="1654314" y="2937980"/>
                  </a:lnTo>
                  <a:lnTo>
                    <a:pt x="1654314" y="2630640"/>
                  </a:lnTo>
                  <a:lnTo>
                    <a:pt x="3272472" y="2630640"/>
                  </a:lnTo>
                  <a:lnTo>
                    <a:pt x="3272472" y="2612860"/>
                  </a:lnTo>
                  <a:lnTo>
                    <a:pt x="1654314" y="2612860"/>
                  </a:lnTo>
                  <a:lnTo>
                    <a:pt x="1654314" y="2305520"/>
                  </a:lnTo>
                  <a:lnTo>
                    <a:pt x="3272472" y="2305520"/>
                  </a:lnTo>
                  <a:lnTo>
                    <a:pt x="3272472" y="2287740"/>
                  </a:lnTo>
                  <a:lnTo>
                    <a:pt x="1654314" y="2287740"/>
                  </a:lnTo>
                  <a:lnTo>
                    <a:pt x="1654314" y="1979129"/>
                  </a:lnTo>
                  <a:lnTo>
                    <a:pt x="3272472" y="1979129"/>
                  </a:lnTo>
                  <a:lnTo>
                    <a:pt x="3272472" y="1961349"/>
                  </a:lnTo>
                  <a:lnTo>
                    <a:pt x="2305189" y="1961349"/>
                  </a:lnTo>
                  <a:lnTo>
                    <a:pt x="2305189" y="1654314"/>
                  </a:lnTo>
                  <a:lnTo>
                    <a:pt x="2287117" y="1654314"/>
                  </a:lnTo>
                  <a:lnTo>
                    <a:pt x="2287117" y="1961349"/>
                  </a:lnTo>
                  <a:lnTo>
                    <a:pt x="1979752" y="1961349"/>
                  </a:lnTo>
                  <a:lnTo>
                    <a:pt x="1979752" y="1654314"/>
                  </a:lnTo>
                  <a:lnTo>
                    <a:pt x="1961680" y="1654314"/>
                  </a:lnTo>
                  <a:lnTo>
                    <a:pt x="1961680" y="1961349"/>
                  </a:lnTo>
                  <a:lnTo>
                    <a:pt x="1654314" y="1961349"/>
                  </a:lnTo>
                  <a:lnTo>
                    <a:pt x="1654314" y="1654009"/>
                  </a:lnTo>
                  <a:lnTo>
                    <a:pt x="3272472" y="1654009"/>
                  </a:lnTo>
                  <a:lnTo>
                    <a:pt x="3272472" y="1645119"/>
                  </a:lnTo>
                  <a:lnTo>
                    <a:pt x="3272472" y="1636229"/>
                  </a:lnTo>
                  <a:close/>
                </a:path>
                <a:path w="3272790" h="10287635">
                  <a:moveTo>
                    <a:pt x="3272472" y="0"/>
                  </a:moveTo>
                  <a:lnTo>
                    <a:pt x="1645272" y="0"/>
                  </a:lnTo>
                  <a:lnTo>
                    <a:pt x="1645272" y="8890"/>
                  </a:lnTo>
                  <a:lnTo>
                    <a:pt x="1636229" y="8890"/>
                  </a:lnTo>
                  <a:lnTo>
                    <a:pt x="1636229" y="1635760"/>
                  </a:lnTo>
                  <a:lnTo>
                    <a:pt x="1654314" y="1635760"/>
                  </a:lnTo>
                  <a:lnTo>
                    <a:pt x="1654314" y="1319530"/>
                  </a:lnTo>
                  <a:lnTo>
                    <a:pt x="3272472" y="1319530"/>
                  </a:lnTo>
                  <a:lnTo>
                    <a:pt x="3272472" y="1301750"/>
                  </a:lnTo>
                  <a:lnTo>
                    <a:pt x="2956077" y="1301750"/>
                  </a:lnTo>
                  <a:lnTo>
                    <a:pt x="2956077" y="994410"/>
                  </a:lnTo>
                  <a:lnTo>
                    <a:pt x="3272472" y="994410"/>
                  </a:lnTo>
                  <a:lnTo>
                    <a:pt x="3272472" y="976630"/>
                  </a:lnTo>
                  <a:lnTo>
                    <a:pt x="2937992" y="976630"/>
                  </a:lnTo>
                  <a:lnTo>
                    <a:pt x="2937992" y="994410"/>
                  </a:lnTo>
                  <a:lnTo>
                    <a:pt x="2937992" y="1301750"/>
                  </a:lnTo>
                  <a:lnTo>
                    <a:pt x="2630640" y="1301750"/>
                  </a:lnTo>
                  <a:lnTo>
                    <a:pt x="2630640" y="994410"/>
                  </a:lnTo>
                  <a:lnTo>
                    <a:pt x="2937992" y="994410"/>
                  </a:lnTo>
                  <a:lnTo>
                    <a:pt x="2937992" y="976630"/>
                  </a:lnTo>
                  <a:lnTo>
                    <a:pt x="2612555" y="976630"/>
                  </a:lnTo>
                  <a:lnTo>
                    <a:pt x="2612555" y="994410"/>
                  </a:lnTo>
                  <a:lnTo>
                    <a:pt x="2612555" y="1301750"/>
                  </a:lnTo>
                  <a:lnTo>
                    <a:pt x="2305189" y="1301750"/>
                  </a:lnTo>
                  <a:lnTo>
                    <a:pt x="2305189" y="994410"/>
                  </a:lnTo>
                  <a:lnTo>
                    <a:pt x="2612555" y="994410"/>
                  </a:lnTo>
                  <a:lnTo>
                    <a:pt x="2612555" y="976630"/>
                  </a:lnTo>
                  <a:lnTo>
                    <a:pt x="2287117" y="976630"/>
                  </a:lnTo>
                  <a:lnTo>
                    <a:pt x="2287117" y="994410"/>
                  </a:lnTo>
                  <a:lnTo>
                    <a:pt x="2287117" y="1301750"/>
                  </a:lnTo>
                  <a:lnTo>
                    <a:pt x="1979752" y="1301750"/>
                  </a:lnTo>
                  <a:lnTo>
                    <a:pt x="1979752" y="994410"/>
                  </a:lnTo>
                  <a:lnTo>
                    <a:pt x="2287117" y="994410"/>
                  </a:lnTo>
                  <a:lnTo>
                    <a:pt x="2287117" y="976630"/>
                  </a:lnTo>
                  <a:lnTo>
                    <a:pt x="1961680" y="976630"/>
                  </a:lnTo>
                  <a:lnTo>
                    <a:pt x="1961680" y="994410"/>
                  </a:lnTo>
                  <a:lnTo>
                    <a:pt x="1961680" y="1301750"/>
                  </a:lnTo>
                  <a:lnTo>
                    <a:pt x="1654314" y="1301750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189" y="976312"/>
                  </a:lnTo>
                  <a:lnTo>
                    <a:pt x="2305189" y="669290"/>
                  </a:lnTo>
                  <a:lnTo>
                    <a:pt x="2612555" y="669290"/>
                  </a:lnTo>
                  <a:lnTo>
                    <a:pt x="2612555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7992" y="669290"/>
                  </a:lnTo>
                  <a:lnTo>
                    <a:pt x="2937992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189" y="325120"/>
                  </a:lnTo>
                  <a:lnTo>
                    <a:pt x="2305189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089916" y="1654326"/>
              <a:ext cx="1636395" cy="4890770"/>
            </a:xfrm>
            <a:custGeom>
              <a:avLst/>
              <a:gdLst/>
              <a:ahLst/>
              <a:cxnLst/>
              <a:rect l="l" t="t" r="r" b="b"/>
              <a:pathLst>
                <a:path w="1636394" h="4890770">
                  <a:moveTo>
                    <a:pt x="343522" y="3597922"/>
                  </a:moveTo>
                  <a:lnTo>
                    <a:pt x="325450" y="3597922"/>
                  </a:lnTo>
                  <a:lnTo>
                    <a:pt x="325450" y="3905275"/>
                  </a:lnTo>
                  <a:lnTo>
                    <a:pt x="343522" y="3905275"/>
                  </a:lnTo>
                  <a:lnTo>
                    <a:pt x="343522" y="3597922"/>
                  </a:lnTo>
                  <a:close/>
                </a:path>
                <a:path w="1636394" h="4890770">
                  <a:moveTo>
                    <a:pt x="343522" y="1961680"/>
                  </a:moveTo>
                  <a:lnTo>
                    <a:pt x="325450" y="1961680"/>
                  </a:lnTo>
                  <a:lnTo>
                    <a:pt x="325450" y="2269045"/>
                  </a:lnTo>
                  <a:lnTo>
                    <a:pt x="343522" y="2269045"/>
                  </a:lnTo>
                  <a:lnTo>
                    <a:pt x="343522" y="1961680"/>
                  </a:lnTo>
                  <a:close/>
                </a:path>
                <a:path w="1636394" h="4890770">
                  <a:moveTo>
                    <a:pt x="343522" y="976325"/>
                  </a:moveTo>
                  <a:lnTo>
                    <a:pt x="325450" y="976325"/>
                  </a:lnTo>
                  <a:lnTo>
                    <a:pt x="325450" y="1283677"/>
                  </a:lnTo>
                  <a:lnTo>
                    <a:pt x="343522" y="1283677"/>
                  </a:lnTo>
                  <a:lnTo>
                    <a:pt x="343522" y="976325"/>
                  </a:lnTo>
                  <a:close/>
                </a:path>
                <a:path w="1636394" h="4890770">
                  <a:moveTo>
                    <a:pt x="343522" y="650875"/>
                  </a:moveTo>
                  <a:lnTo>
                    <a:pt x="325450" y="650875"/>
                  </a:lnTo>
                  <a:lnTo>
                    <a:pt x="325450" y="958240"/>
                  </a:lnTo>
                  <a:lnTo>
                    <a:pt x="343522" y="958240"/>
                  </a:lnTo>
                  <a:lnTo>
                    <a:pt x="343522" y="650875"/>
                  </a:lnTo>
                  <a:close/>
                </a:path>
                <a:path w="1636394" h="4890770">
                  <a:moveTo>
                    <a:pt x="343522" y="325437"/>
                  </a:moveTo>
                  <a:lnTo>
                    <a:pt x="325450" y="325437"/>
                  </a:lnTo>
                  <a:lnTo>
                    <a:pt x="325450" y="632802"/>
                  </a:lnTo>
                  <a:lnTo>
                    <a:pt x="343522" y="632802"/>
                  </a:lnTo>
                  <a:lnTo>
                    <a:pt x="343522" y="325437"/>
                  </a:lnTo>
                  <a:close/>
                </a:path>
                <a:path w="1636394" h="4890770">
                  <a:moveTo>
                    <a:pt x="668959" y="3597922"/>
                  </a:moveTo>
                  <a:lnTo>
                    <a:pt x="650887" y="3597922"/>
                  </a:lnTo>
                  <a:lnTo>
                    <a:pt x="650887" y="3905275"/>
                  </a:lnTo>
                  <a:lnTo>
                    <a:pt x="668959" y="3905275"/>
                  </a:lnTo>
                  <a:lnTo>
                    <a:pt x="668959" y="3597922"/>
                  </a:lnTo>
                  <a:close/>
                </a:path>
                <a:path w="1636394" h="4890770">
                  <a:moveTo>
                    <a:pt x="668959" y="1961680"/>
                  </a:moveTo>
                  <a:lnTo>
                    <a:pt x="650887" y="1961680"/>
                  </a:lnTo>
                  <a:lnTo>
                    <a:pt x="650887" y="2269045"/>
                  </a:lnTo>
                  <a:lnTo>
                    <a:pt x="668959" y="2269045"/>
                  </a:lnTo>
                  <a:lnTo>
                    <a:pt x="668959" y="1961680"/>
                  </a:lnTo>
                  <a:close/>
                </a:path>
                <a:path w="1636394" h="4890770">
                  <a:moveTo>
                    <a:pt x="668959" y="976325"/>
                  </a:moveTo>
                  <a:lnTo>
                    <a:pt x="650887" y="976325"/>
                  </a:lnTo>
                  <a:lnTo>
                    <a:pt x="650887" y="1283677"/>
                  </a:lnTo>
                  <a:lnTo>
                    <a:pt x="668959" y="1283677"/>
                  </a:lnTo>
                  <a:lnTo>
                    <a:pt x="668959" y="976325"/>
                  </a:lnTo>
                  <a:close/>
                </a:path>
                <a:path w="1636394" h="4890770">
                  <a:moveTo>
                    <a:pt x="668959" y="650875"/>
                  </a:moveTo>
                  <a:lnTo>
                    <a:pt x="650887" y="650875"/>
                  </a:lnTo>
                  <a:lnTo>
                    <a:pt x="650887" y="958240"/>
                  </a:lnTo>
                  <a:lnTo>
                    <a:pt x="668959" y="958240"/>
                  </a:lnTo>
                  <a:lnTo>
                    <a:pt x="668959" y="650875"/>
                  </a:lnTo>
                  <a:close/>
                </a:path>
                <a:path w="1636394" h="4890770">
                  <a:moveTo>
                    <a:pt x="668959" y="325437"/>
                  </a:moveTo>
                  <a:lnTo>
                    <a:pt x="650887" y="325437"/>
                  </a:lnTo>
                  <a:lnTo>
                    <a:pt x="650887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4" h="4890770">
                  <a:moveTo>
                    <a:pt x="668959" y="0"/>
                  </a:moveTo>
                  <a:lnTo>
                    <a:pt x="650887" y="0"/>
                  </a:lnTo>
                  <a:lnTo>
                    <a:pt x="650887" y="307365"/>
                  </a:lnTo>
                  <a:lnTo>
                    <a:pt x="668959" y="307365"/>
                  </a:lnTo>
                  <a:lnTo>
                    <a:pt x="668959" y="0"/>
                  </a:lnTo>
                  <a:close/>
                </a:path>
                <a:path w="1636394" h="4890770">
                  <a:moveTo>
                    <a:pt x="994410" y="3597922"/>
                  </a:moveTo>
                  <a:lnTo>
                    <a:pt x="976325" y="3597922"/>
                  </a:lnTo>
                  <a:lnTo>
                    <a:pt x="976325" y="3905275"/>
                  </a:lnTo>
                  <a:lnTo>
                    <a:pt x="994410" y="3905275"/>
                  </a:lnTo>
                  <a:lnTo>
                    <a:pt x="994410" y="3597922"/>
                  </a:lnTo>
                  <a:close/>
                </a:path>
                <a:path w="1636394" h="4890770">
                  <a:moveTo>
                    <a:pt x="994410" y="1961680"/>
                  </a:moveTo>
                  <a:lnTo>
                    <a:pt x="976325" y="1961680"/>
                  </a:lnTo>
                  <a:lnTo>
                    <a:pt x="976325" y="2269045"/>
                  </a:lnTo>
                  <a:lnTo>
                    <a:pt x="994410" y="2269045"/>
                  </a:lnTo>
                  <a:lnTo>
                    <a:pt x="994410" y="1961680"/>
                  </a:lnTo>
                  <a:close/>
                </a:path>
                <a:path w="1636394" h="4890770">
                  <a:moveTo>
                    <a:pt x="994410" y="976325"/>
                  </a:moveTo>
                  <a:lnTo>
                    <a:pt x="976325" y="976325"/>
                  </a:lnTo>
                  <a:lnTo>
                    <a:pt x="976325" y="1283677"/>
                  </a:lnTo>
                  <a:lnTo>
                    <a:pt x="994410" y="1283677"/>
                  </a:lnTo>
                  <a:lnTo>
                    <a:pt x="994410" y="976325"/>
                  </a:lnTo>
                  <a:close/>
                </a:path>
                <a:path w="1636394" h="4890770">
                  <a:moveTo>
                    <a:pt x="994410" y="650875"/>
                  </a:moveTo>
                  <a:lnTo>
                    <a:pt x="976325" y="650875"/>
                  </a:lnTo>
                  <a:lnTo>
                    <a:pt x="976325" y="958240"/>
                  </a:lnTo>
                  <a:lnTo>
                    <a:pt x="994410" y="958240"/>
                  </a:lnTo>
                  <a:lnTo>
                    <a:pt x="994410" y="650875"/>
                  </a:lnTo>
                  <a:close/>
                </a:path>
                <a:path w="1636394" h="4890770">
                  <a:moveTo>
                    <a:pt x="994410" y="325437"/>
                  </a:moveTo>
                  <a:lnTo>
                    <a:pt x="976325" y="325437"/>
                  </a:lnTo>
                  <a:lnTo>
                    <a:pt x="976325" y="632802"/>
                  </a:lnTo>
                  <a:lnTo>
                    <a:pt x="994410" y="632802"/>
                  </a:lnTo>
                  <a:lnTo>
                    <a:pt x="994410" y="325437"/>
                  </a:lnTo>
                  <a:close/>
                </a:path>
                <a:path w="1636394" h="4890770">
                  <a:moveTo>
                    <a:pt x="994410" y="0"/>
                  </a:moveTo>
                  <a:lnTo>
                    <a:pt x="976325" y="0"/>
                  </a:lnTo>
                  <a:lnTo>
                    <a:pt x="976325" y="307365"/>
                  </a:lnTo>
                  <a:lnTo>
                    <a:pt x="994410" y="307365"/>
                  </a:lnTo>
                  <a:lnTo>
                    <a:pt x="994410" y="0"/>
                  </a:lnTo>
                  <a:close/>
                </a:path>
                <a:path w="1636394" h="4890770">
                  <a:moveTo>
                    <a:pt x="1319847" y="3597922"/>
                  </a:moveTo>
                  <a:lnTo>
                    <a:pt x="1301762" y="3597922"/>
                  </a:lnTo>
                  <a:lnTo>
                    <a:pt x="1301762" y="3905275"/>
                  </a:lnTo>
                  <a:lnTo>
                    <a:pt x="1319847" y="3905275"/>
                  </a:lnTo>
                  <a:lnTo>
                    <a:pt x="1319847" y="3597922"/>
                  </a:lnTo>
                  <a:close/>
                </a:path>
                <a:path w="1636394" h="4890770">
                  <a:moveTo>
                    <a:pt x="1319847" y="1961680"/>
                  </a:moveTo>
                  <a:lnTo>
                    <a:pt x="1301762" y="1961680"/>
                  </a:lnTo>
                  <a:lnTo>
                    <a:pt x="1301762" y="2269045"/>
                  </a:lnTo>
                  <a:lnTo>
                    <a:pt x="1319847" y="2269045"/>
                  </a:lnTo>
                  <a:lnTo>
                    <a:pt x="1319847" y="1961680"/>
                  </a:lnTo>
                  <a:close/>
                </a:path>
                <a:path w="1636394" h="4890770">
                  <a:moveTo>
                    <a:pt x="1319847" y="976325"/>
                  </a:moveTo>
                  <a:lnTo>
                    <a:pt x="1301762" y="976325"/>
                  </a:lnTo>
                  <a:lnTo>
                    <a:pt x="1301762" y="1283677"/>
                  </a:lnTo>
                  <a:lnTo>
                    <a:pt x="1319847" y="1283677"/>
                  </a:lnTo>
                  <a:lnTo>
                    <a:pt x="1319847" y="976325"/>
                  </a:lnTo>
                  <a:close/>
                </a:path>
                <a:path w="1636394" h="4890770">
                  <a:moveTo>
                    <a:pt x="1319847" y="650875"/>
                  </a:moveTo>
                  <a:lnTo>
                    <a:pt x="1301762" y="650875"/>
                  </a:lnTo>
                  <a:lnTo>
                    <a:pt x="1301762" y="958240"/>
                  </a:lnTo>
                  <a:lnTo>
                    <a:pt x="1319847" y="958240"/>
                  </a:lnTo>
                  <a:lnTo>
                    <a:pt x="1319847" y="650875"/>
                  </a:lnTo>
                  <a:close/>
                </a:path>
                <a:path w="1636394" h="4890770">
                  <a:moveTo>
                    <a:pt x="1319847" y="325437"/>
                  </a:moveTo>
                  <a:lnTo>
                    <a:pt x="1301762" y="325437"/>
                  </a:lnTo>
                  <a:lnTo>
                    <a:pt x="1301762" y="632802"/>
                  </a:lnTo>
                  <a:lnTo>
                    <a:pt x="1319847" y="632802"/>
                  </a:lnTo>
                  <a:lnTo>
                    <a:pt x="1319847" y="325437"/>
                  </a:lnTo>
                  <a:close/>
                </a:path>
                <a:path w="1636394" h="4890770">
                  <a:moveTo>
                    <a:pt x="1319847" y="0"/>
                  </a:moveTo>
                  <a:lnTo>
                    <a:pt x="1301762" y="0"/>
                  </a:lnTo>
                  <a:lnTo>
                    <a:pt x="1301762" y="307365"/>
                  </a:lnTo>
                  <a:lnTo>
                    <a:pt x="1319847" y="307365"/>
                  </a:lnTo>
                  <a:lnTo>
                    <a:pt x="1319847" y="0"/>
                  </a:lnTo>
                  <a:close/>
                </a:path>
                <a:path w="1636394" h="4890770">
                  <a:moveTo>
                    <a:pt x="1636242" y="3254400"/>
                  </a:moveTo>
                  <a:lnTo>
                    <a:pt x="1319847" y="3254400"/>
                  </a:lnTo>
                  <a:lnTo>
                    <a:pt x="1319847" y="2938005"/>
                  </a:lnTo>
                  <a:lnTo>
                    <a:pt x="1301762" y="2938005"/>
                  </a:lnTo>
                  <a:lnTo>
                    <a:pt x="1301762" y="3254400"/>
                  </a:lnTo>
                  <a:lnTo>
                    <a:pt x="994410" y="3254400"/>
                  </a:lnTo>
                  <a:lnTo>
                    <a:pt x="994410" y="2938005"/>
                  </a:lnTo>
                  <a:lnTo>
                    <a:pt x="976325" y="2938005"/>
                  </a:lnTo>
                  <a:lnTo>
                    <a:pt x="976325" y="3254400"/>
                  </a:lnTo>
                  <a:lnTo>
                    <a:pt x="668959" y="3254400"/>
                  </a:lnTo>
                  <a:lnTo>
                    <a:pt x="668959" y="2938005"/>
                  </a:lnTo>
                  <a:lnTo>
                    <a:pt x="650887" y="2938005"/>
                  </a:lnTo>
                  <a:lnTo>
                    <a:pt x="650887" y="3254400"/>
                  </a:lnTo>
                  <a:lnTo>
                    <a:pt x="343522" y="3254400"/>
                  </a:lnTo>
                  <a:lnTo>
                    <a:pt x="343522" y="2938005"/>
                  </a:lnTo>
                  <a:lnTo>
                    <a:pt x="325450" y="2938005"/>
                  </a:lnTo>
                  <a:lnTo>
                    <a:pt x="325450" y="3254400"/>
                  </a:lnTo>
                  <a:lnTo>
                    <a:pt x="9042" y="3254400"/>
                  </a:lnTo>
                  <a:lnTo>
                    <a:pt x="9042" y="3263290"/>
                  </a:lnTo>
                  <a:lnTo>
                    <a:pt x="0" y="3263290"/>
                  </a:lnTo>
                  <a:lnTo>
                    <a:pt x="0" y="3272180"/>
                  </a:lnTo>
                  <a:lnTo>
                    <a:pt x="0" y="3579520"/>
                  </a:lnTo>
                  <a:lnTo>
                    <a:pt x="0" y="4890160"/>
                  </a:lnTo>
                  <a:lnTo>
                    <a:pt x="18084" y="4890160"/>
                  </a:lnTo>
                  <a:lnTo>
                    <a:pt x="18084" y="4573930"/>
                  </a:lnTo>
                  <a:lnTo>
                    <a:pt x="1636242" y="4573930"/>
                  </a:lnTo>
                  <a:lnTo>
                    <a:pt x="1636242" y="4556150"/>
                  </a:lnTo>
                  <a:lnTo>
                    <a:pt x="18084" y="4556150"/>
                  </a:lnTo>
                  <a:lnTo>
                    <a:pt x="18084" y="4248810"/>
                  </a:lnTo>
                  <a:lnTo>
                    <a:pt x="1636242" y="4248810"/>
                  </a:lnTo>
                  <a:lnTo>
                    <a:pt x="1636242" y="4231030"/>
                  </a:lnTo>
                  <a:lnTo>
                    <a:pt x="18084" y="4231030"/>
                  </a:lnTo>
                  <a:lnTo>
                    <a:pt x="18084" y="3923690"/>
                  </a:lnTo>
                  <a:lnTo>
                    <a:pt x="325450" y="3923690"/>
                  </a:lnTo>
                  <a:lnTo>
                    <a:pt x="325450" y="4230725"/>
                  </a:lnTo>
                  <a:lnTo>
                    <a:pt x="343522" y="4230725"/>
                  </a:lnTo>
                  <a:lnTo>
                    <a:pt x="343522" y="3923690"/>
                  </a:lnTo>
                  <a:lnTo>
                    <a:pt x="650887" y="3923690"/>
                  </a:lnTo>
                  <a:lnTo>
                    <a:pt x="650887" y="4230725"/>
                  </a:lnTo>
                  <a:lnTo>
                    <a:pt x="668959" y="4230725"/>
                  </a:lnTo>
                  <a:lnTo>
                    <a:pt x="668959" y="3923690"/>
                  </a:lnTo>
                  <a:lnTo>
                    <a:pt x="1636242" y="3923690"/>
                  </a:lnTo>
                  <a:lnTo>
                    <a:pt x="1636242" y="3905910"/>
                  </a:lnTo>
                  <a:lnTo>
                    <a:pt x="18084" y="3905910"/>
                  </a:lnTo>
                  <a:lnTo>
                    <a:pt x="18084" y="3597300"/>
                  </a:lnTo>
                  <a:lnTo>
                    <a:pt x="1636242" y="3597300"/>
                  </a:lnTo>
                  <a:lnTo>
                    <a:pt x="1636242" y="3579520"/>
                  </a:lnTo>
                  <a:lnTo>
                    <a:pt x="1319847" y="3579520"/>
                  </a:lnTo>
                  <a:lnTo>
                    <a:pt x="1319847" y="3272485"/>
                  </a:lnTo>
                  <a:lnTo>
                    <a:pt x="1301762" y="3272485"/>
                  </a:lnTo>
                  <a:lnTo>
                    <a:pt x="1301762" y="3579520"/>
                  </a:lnTo>
                  <a:lnTo>
                    <a:pt x="994410" y="3579520"/>
                  </a:lnTo>
                  <a:lnTo>
                    <a:pt x="994410" y="3272485"/>
                  </a:lnTo>
                  <a:lnTo>
                    <a:pt x="976325" y="3272485"/>
                  </a:lnTo>
                  <a:lnTo>
                    <a:pt x="976325" y="3579520"/>
                  </a:lnTo>
                  <a:lnTo>
                    <a:pt x="668959" y="3579520"/>
                  </a:lnTo>
                  <a:lnTo>
                    <a:pt x="668959" y="3272485"/>
                  </a:lnTo>
                  <a:lnTo>
                    <a:pt x="650887" y="3272485"/>
                  </a:lnTo>
                  <a:lnTo>
                    <a:pt x="650887" y="3579520"/>
                  </a:lnTo>
                  <a:lnTo>
                    <a:pt x="343522" y="3579520"/>
                  </a:lnTo>
                  <a:lnTo>
                    <a:pt x="343522" y="3272485"/>
                  </a:lnTo>
                  <a:lnTo>
                    <a:pt x="325450" y="3272485"/>
                  </a:lnTo>
                  <a:lnTo>
                    <a:pt x="325450" y="3579520"/>
                  </a:lnTo>
                  <a:lnTo>
                    <a:pt x="18084" y="3579520"/>
                  </a:lnTo>
                  <a:lnTo>
                    <a:pt x="18084" y="3272180"/>
                  </a:lnTo>
                  <a:lnTo>
                    <a:pt x="1636242" y="3272180"/>
                  </a:lnTo>
                  <a:lnTo>
                    <a:pt x="1636242" y="3263290"/>
                  </a:lnTo>
                  <a:lnTo>
                    <a:pt x="1636242" y="3254400"/>
                  </a:lnTo>
                  <a:close/>
                </a:path>
                <a:path w="1636394" h="4890770">
                  <a:moveTo>
                    <a:pt x="1636242" y="1618157"/>
                  </a:moveTo>
                  <a:lnTo>
                    <a:pt x="1319847" y="1618157"/>
                  </a:lnTo>
                  <a:lnTo>
                    <a:pt x="1319847" y="1301762"/>
                  </a:lnTo>
                  <a:lnTo>
                    <a:pt x="1301762" y="1301762"/>
                  </a:lnTo>
                  <a:lnTo>
                    <a:pt x="1301762" y="1618157"/>
                  </a:lnTo>
                  <a:lnTo>
                    <a:pt x="994410" y="1618157"/>
                  </a:lnTo>
                  <a:lnTo>
                    <a:pt x="994410" y="1301762"/>
                  </a:lnTo>
                  <a:lnTo>
                    <a:pt x="976325" y="1301762"/>
                  </a:lnTo>
                  <a:lnTo>
                    <a:pt x="976325" y="1618157"/>
                  </a:lnTo>
                  <a:lnTo>
                    <a:pt x="668959" y="1618157"/>
                  </a:lnTo>
                  <a:lnTo>
                    <a:pt x="668959" y="1301762"/>
                  </a:lnTo>
                  <a:lnTo>
                    <a:pt x="650887" y="1301762"/>
                  </a:lnTo>
                  <a:lnTo>
                    <a:pt x="650887" y="1618157"/>
                  </a:lnTo>
                  <a:lnTo>
                    <a:pt x="343522" y="1618157"/>
                  </a:lnTo>
                  <a:lnTo>
                    <a:pt x="343522" y="1301762"/>
                  </a:lnTo>
                  <a:lnTo>
                    <a:pt x="325450" y="1301762"/>
                  </a:lnTo>
                  <a:lnTo>
                    <a:pt x="325450" y="1618157"/>
                  </a:lnTo>
                  <a:lnTo>
                    <a:pt x="9042" y="1618157"/>
                  </a:lnTo>
                  <a:lnTo>
                    <a:pt x="9042" y="1627047"/>
                  </a:lnTo>
                  <a:lnTo>
                    <a:pt x="0" y="1627047"/>
                  </a:lnTo>
                  <a:lnTo>
                    <a:pt x="0" y="1635937"/>
                  </a:lnTo>
                  <a:lnTo>
                    <a:pt x="0" y="1943277"/>
                  </a:lnTo>
                  <a:lnTo>
                    <a:pt x="0" y="3253917"/>
                  </a:lnTo>
                  <a:lnTo>
                    <a:pt x="18084" y="3253917"/>
                  </a:lnTo>
                  <a:lnTo>
                    <a:pt x="18084" y="2937687"/>
                  </a:lnTo>
                  <a:lnTo>
                    <a:pt x="1636242" y="2937687"/>
                  </a:lnTo>
                  <a:lnTo>
                    <a:pt x="1636242" y="2919907"/>
                  </a:lnTo>
                  <a:lnTo>
                    <a:pt x="1319847" y="2919907"/>
                  </a:lnTo>
                  <a:lnTo>
                    <a:pt x="1319847" y="2612567"/>
                  </a:lnTo>
                  <a:lnTo>
                    <a:pt x="1636242" y="2612567"/>
                  </a:lnTo>
                  <a:lnTo>
                    <a:pt x="1636242" y="2594787"/>
                  </a:lnTo>
                  <a:lnTo>
                    <a:pt x="1301762" y="2594787"/>
                  </a:lnTo>
                  <a:lnTo>
                    <a:pt x="1301762" y="2612567"/>
                  </a:lnTo>
                  <a:lnTo>
                    <a:pt x="1301762" y="2919907"/>
                  </a:lnTo>
                  <a:lnTo>
                    <a:pt x="994410" y="2919907"/>
                  </a:lnTo>
                  <a:lnTo>
                    <a:pt x="994410" y="2612567"/>
                  </a:lnTo>
                  <a:lnTo>
                    <a:pt x="1301762" y="2612567"/>
                  </a:lnTo>
                  <a:lnTo>
                    <a:pt x="1301762" y="2594787"/>
                  </a:lnTo>
                  <a:lnTo>
                    <a:pt x="976325" y="2594787"/>
                  </a:lnTo>
                  <a:lnTo>
                    <a:pt x="976325" y="2612567"/>
                  </a:lnTo>
                  <a:lnTo>
                    <a:pt x="976325" y="2919907"/>
                  </a:lnTo>
                  <a:lnTo>
                    <a:pt x="668959" y="2919907"/>
                  </a:lnTo>
                  <a:lnTo>
                    <a:pt x="668959" y="2612567"/>
                  </a:lnTo>
                  <a:lnTo>
                    <a:pt x="976325" y="2612567"/>
                  </a:lnTo>
                  <a:lnTo>
                    <a:pt x="976325" y="2594787"/>
                  </a:lnTo>
                  <a:lnTo>
                    <a:pt x="650887" y="2594787"/>
                  </a:lnTo>
                  <a:lnTo>
                    <a:pt x="650887" y="2612567"/>
                  </a:lnTo>
                  <a:lnTo>
                    <a:pt x="650887" y="2919907"/>
                  </a:lnTo>
                  <a:lnTo>
                    <a:pt x="343522" y="2919907"/>
                  </a:lnTo>
                  <a:lnTo>
                    <a:pt x="343522" y="2612567"/>
                  </a:lnTo>
                  <a:lnTo>
                    <a:pt x="650887" y="2612567"/>
                  </a:lnTo>
                  <a:lnTo>
                    <a:pt x="650887" y="2594787"/>
                  </a:lnTo>
                  <a:lnTo>
                    <a:pt x="325450" y="2594787"/>
                  </a:lnTo>
                  <a:lnTo>
                    <a:pt x="325450" y="2612567"/>
                  </a:lnTo>
                  <a:lnTo>
                    <a:pt x="325450" y="2919907"/>
                  </a:lnTo>
                  <a:lnTo>
                    <a:pt x="18084" y="2919907"/>
                  </a:lnTo>
                  <a:lnTo>
                    <a:pt x="18084" y="2612567"/>
                  </a:lnTo>
                  <a:lnTo>
                    <a:pt x="325450" y="2612567"/>
                  </a:lnTo>
                  <a:lnTo>
                    <a:pt x="325450" y="2594787"/>
                  </a:lnTo>
                  <a:lnTo>
                    <a:pt x="18084" y="2594787"/>
                  </a:lnTo>
                  <a:lnTo>
                    <a:pt x="18084" y="2287447"/>
                  </a:lnTo>
                  <a:lnTo>
                    <a:pt x="325450" y="2287447"/>
                  </a:lnTo>
                  <a:lnTo>
                    <a:pt x="325450" y="2594483"/>
                  </a:lnTo>
                  <a:lnTo>
                    <a:pt x="343522" y="2594483"/>
                  </a:lnTo>
                  <a:lnTo>
                    <a:pt x="343522" y="2287447"/>
                  </a:lnTo>
                  <a:lnTo>
                    <a:pt x="650887" y="2287447"/>
                  </a:lnTo>
                  <a:lnTo>
                    <a:pt x="650887" y="2594483"/>
                  </a:lnTo>
                  <a:lnTo>
                    <a:pt x="668959" y="2594483"/>
                  </a:lnTo>
                  <a:lnTo>
                    <a:pt x="668959" y="2287447"/>
                  </a:lnTo>
                  <a:lnTo>
                    <a:pt x="976325" y="2287447"/>
                  </a:lnTo>
                  <a:lnTo>
                    <a:pt x="976325" y="2594483"/>
                  </a:lnTo>
                  <a:lnTo>
                    <a:pt x="994410" y="2594483"/>
                  </a:lnTo>
                  <a:lnTo>
                    <a:pt x="994410" y="2287447"/>
                  </a:lnTo>
                  <a:lnTo>
                    <a:pt x="1301762" y="2287447"/>
                  </a:lnTo>
                  <a:lnTo>
                    <a:pt x="1301762" y="2594483"/>
                  </a:lnTo>
                  <a:lnTo>
                    <a:pt x="1319847" y="2594483"/>
                  </a:lnTo>
                  <a:lnTo>
                    <a:pt x="1319847" y="2287447"/>
                  </a:lnTo>
                  <a:lnTo>
                    <a:pt x="1636242" y="2287447"/>
                  </a:lnTo>
                  <a:lnTo>
                    <a:pt x="1636242" y="2269667"/>
                  </a:lnTo>
                  <a:lnTo>
                    <a:pt x="18084" y="2269667"/>
                  </a:lnTo>
                  <a:lnTo>
                    <a:pt x="18084" y="1961057"/>
                  </a:lnTo>
                  <a:lnTo>
                    <a:pt x="1636242" y="1961057"/>
                  </a:lnTo>
                  <a:lnTo>
                    <a:pt x="1636242" y="1943277"/>
                  </a:lnTo>
                  <a:lnTo>
                    <a:pt x="1319847" y="1943277"/>
                  </a:lnTo>
                  <a:lnTo>
                    <a:pt x="1319847" y="1636242"/>
                  </a:lnTo>
                  <a:lnTo>
                    <a:pt x="1301762" y="1636242"/>
                  </a:lnTo>
                  <a:lnTo>
                    <a:pt x="1301762" y="1943277"/>
                  </a:lnTo>
                  <a:lnTo>
                    <a:pt x="994410" y="1943277"/>
                  </a:lnTo>
                  <a:lnTo>
                    <a:pt x="994410" y="1636242"/>
                  </a:lnTo>
                  <a:lnTo>
                    <a:pt x="976325" y="1636242"/>
                  </a:lnTo>
                  <a:lnTo>
                    <a:pt x="976325" y="1943277"/>
                  </a:lnTo>
                  <a:lnTo>
                    <a:pt x="668959" y="1943277"/>
                  </a:lnTo>
                  <a:lnTo>
                    <a:pt x="668959" y="1636242"/>
                  </a:lnTo>
                  <a:lnTo>
                    <a:pt x="650887" y="1636242"/>
                  </a:lnTo>
                  <a:lnTo>
                    <a:pt x="650887" y="1943277"/>
                  </a:lnTo>
                  <a:lnTo>
                    <a:pt x="343522" y="1943277"/>
                  </a:lnTo>
                  <a:lnTo>
                    <a:pt x="343522" y="1636242"/>
                  </a:lnTo>
                  <a:lnTo>
                    <a:pt x="325450" y="1636242"/>
                  </a:lnTo>
                  <a:lnTo>
                    <a:pt x="325450" y="1943277"/>
                  </a:lnTo>
                  <a:lnTo>
                    <a:pt x="18084" y="1943277"/>
                  </a:lnTo>
                  <a:lnTo>
                    <a:pt x="18084" y="1635937"/>
                  </a:lnTo>
                  <a:lnTo>
                    <a:pt x="1636242" y="1635937"/>
                  </a:lnTo>
                  <a:lnTo>
                    <a:pt x="1636242" y="1627047"/>
                  </a:lnTo>
                  <a:lnTo>
                    <a:pt x="1636242" y="1618157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089916" y="5577687"/>
              <a:ext cx="1636395" cy="4239895"/>
            </a:xfrm>
            <a:custGeom>
              <a:avLst/>
              <a:gdLst/>
              <a:ahLst/>
              <a:cxnLst/>
              <a:rect l="l" t="t" r="r" b="b"/>
              <a:pathLst>
                <a:path w="1636394" h="4239895">
                  <a:moveTo>
                    <a:pt x="343522" y="3923360"/>
                  </a:moveTo>
                  <a:lnTo>
                    <a:pt x="325450" y="3923360"/>
                  </a:lnTo>
                  <a:lnTo>
                    <a:pt x="325450" y="4239768"/>
                  </a:lnTo>
                  <a:lnTo>
                    <a:pt x="343522" y="4239768"/>
                  </a:lnTo>
                  <a:lnTo>
                    <a:pt x="343522" y="3923360"/>
                  </a:lnTo>
                  <a:close/>
                </a:path>
                <a:path w="1636394" h="4239895">
                  <a:moveTo>
                    <a:pt x="343522" y="2947047"/>
                  </a:moveTo>
                  <a:lnTo>
                    <a:pt x="325450" y="2947047"/>
                  </a:lnTo>
                  <a:lnTo>
                    <a:pt x="325450" y="3254400"/>
                  </a:lnTo>
                  <a:lnTo>
                    <a:pt x="343522" y="3254400"/>
                  </a:lnTo>
                  <a:lnTo>
                    <a:pt x="343522" y="2947047"/>
                  </a:lnTo>
                  <a:close/>
                </a:path>
                <a:path w="1636394" h="4239895">
                  <a:moveTo>
                    <a:pt x="343522" y="1310805"/>
                  </a:moveTo>
                  <a:lnTo>
                    <a:pt x="325450" y="1310805"/>
                  </a:lnTo>
                  <a:lnTo>
                    <a:pt x="325450" y="1618157"/>
                  </a:lnTo>
                  <a:lnTo>
                    <a:pt x="343522" y="1618157"/>
                  </a:lnTo>
                  <a:lnTo>
                    <a:pt x="343522" y="1310805"/>
                  </a:lnTo>
                  <a:close/>
                </a:path>
                <a:path w="1636394" h="4239895">
                  <a:moveTo>
                    <a:pt x="343522" y="325437"/>
                  </a:moveTo>
                  <a:lnTo>
                    <a:pt x="325450" y="325437"/>
                  </a:lnTo>
                  <a:lnTo>
                    <a:pt x="325450" y="632802"/>
                  </a:lnTo>
                  <a:lnTo>
                    <a:pt x="343522" y="632802"/>
                  </a:lnTo>
                  <a:lnTo>
                    <a:pt x="343522" y="325437"/>
                  </a:lnTo>
                  <a:close/>
                </a:path>
                <a:path w="1636394" h="4239895">
                  <a:moveTo>
                    <a:pt x="668959" y="3923360"/>
                  </a:moveTo>
                  <a:lnTo>
                    <a:pt x="650887" y="3923360"/>
                  </a:lnTo>
                  <a:lnTo>
                    <a:pt x="650887" y="4239768"/>
                  </a:lnTo>
                  <a:lnTo>
                    <a:pt x="668959" y="4239768"/>
                  </a:lnTo>
                  <a:lnTo>
                    <a:pt x="668959" y="3923360"/>
                  </a:lnTo>
                  <a:close/>
                </a:path>
                <a:path w="1636394" h="4239895">
                  <a:moveTo>
                    <a:pt x="668959" y="2947047"/>
                  </a:moveTo>
                  <a:lnTo>
                    <a:pt x="650887" y="2947047"/>
                  </a:lnTo>
                  <a:lnTo>
                    <a:pt x="650887" y="3254400"/>
                  </a:lnTo>
                  <a:lnTo>
                    <a:pt x="668959" y="3254400"/>
                  </a:lnTo>
                  <a:lnTo>
                    <a:pt x="668959" y="2947047"/>
                  </a:lnTo>
                  <a:close/>
                </a:path>
                <a:path w="1636394" h="4239895">
                  <a:moveTo>
                    <a:pt x="668959" y="1310805"/>
                  </a:moveTo>
                  <a:lnTo>
                    <a:pt x="650887" y="1310805"/>
                  </a:lnTo>
                  <a:lnTo>
                    <a:pt x="650887" y="1618157"/>
                  </a:lnTo>
                  <a:lnTo>
                    <a:pt x="668959" y="1618157"/>
                  </a:lnTo>
                  <a:lnTo>
                    <a:pt x="668959" y="1310805"/>
                  </a:lnTo>
                  <a:close/>
                </a:path>
                <a:path w="1636394" h="4239895">
                  <a:moveTo>
                    <a:pt x="668959" y="325437"/>
                  </a:moveTo>
                  <a:lnTo>
                    <a:pt x="650887" y="325437"/>
                  </a:lnTo>
                  <a:lnTo>
                    <a:pt x="650887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4" h="4239895">
                  <a:moveTo>
                    <a:pt x="668959" y="0"/>
                  </a:moveTo>
                  <a:lnTo>
                    <a:pt x="650887" y="0"/>
                  </a:lnTo>
                  <a:lnTo>
                    <a:pt x="650887" y="307365"/>
                  </a:lnTo>
                  <a:lnTo>
                    <a:pt x="668959" y="307365"/>
                  </a:lnTo>
                  <a:lnTo>
                    <a:pt x="668959" y="0"/>
                  </a:lnTo>
                  <a:close/>
                </a:path>
                <a:path w="1636394" h="4239895">
                  <a:moveTo>
                    <a:pt x="994410" y="2947047"/>
                  </a:moveTo>
                  <a:lnTo>
                    <a:pt x="976325" y="2947047"/>
                  </a:lnTo>
                  <a:lnTo>
                    <a:pt x="976325" y="3254400"/>
                  </a:lnTo>
                  <a:lnTo>
                    <a:pt x="994410" y="3254400"/>
                  </a:lnTo>
                  <a:lnTo>
                    <a:pt x="994410" y="2947047"/>
                  </a:lnTo>
                  <a:close/>
                </a:path>
                <a:path w="1636394" h="4239895">
                  <a:moveTo>
                    <a:pt x="994410" y="1310805"/>
                  </a:moveTo>
                  <a:lnTo>
                    <a:pt x="976325" y="1310805"/>
                  </a:lnTo>
                  <a:lnTo>
                    <a:pt x="976325" y="1618157"/>
                  </a:lnTo>
                  <a:lnTo>
                    <a:pt x="994410" y="1618157"/>
                  </a:lnTo>
                  <a:lnTo>
                    <a:pt x="994410" y="1310805"/>
                  </a:lnTo>
                  <a:close/>
                </a:path>
                <a:path w="1636394" h="4239895">
                  <a:moveTo>
                    <a:pt x="994410" y="325437"/>
                  </a:moveTo>
                  <a:lnTo>
                    <a:pt x="976325" y="325437"/>
                  </a:lnTo>
                  <a:lnTo>
                    <a:pt x="976325" y="632802"/>
                  </a:lnTo>
                  <a:lnTo>
                    <a:pt x="994410" y="632802"/>
                  </a:lnTo>
                  <a:lnTo>
                    <a:pt x="994410" y="325437"/>
                  </a:lnTo>
                  <a:close/>
                </a:path>
                <a:path w="1636394" h="4239895">
                  <a:moveTo>
                    <a:pt x="994410" y="0"/>
                  </a:moveTo>
                  <a:lnTo>
                    <a:pt x="976325" y="0"/>
                  </a:lnTo>
                  <a:lnTo>
                    <a:pt x="976325" y="307365"/>
                  </a:lnTo>
                  <a:lnTo>
                    <a:pt x="994410" y="307365"/>
                  </a:lnTo>
                  <a:lnTo>
                    <a:pt x="994410" y="0"/>
                  </a:lnTo>
                  <a:close/>
                </a:path>
                <a:path w="1636394" h="4239895">
                  <a:moveTo>
                    <a:pt x="1319847" y="2947047"/>
                  </a:moveTo>
                  <a:lnTo>
                    <a:pt x="1301762" y="2947047"/>
                  </a:lnTo>
                  <a:lnTo>
                    <a:pt x="1301762" y="3254400"/>
                  </a:lnTo>
                  <a:lnTo>
                    <a:pt x="1319847" y="3254400"/>
                  </a:lnTo>
                  <a:lnTo>
                    <a:pt x="1319847" y="2947047"/>
                  </a:lnTo>
                  <a:close/>
                </a:path>
                <a:path w="1636394" h="4239895">
                  <a:moveTo>
                    <a:pt x="1319847" y="1310805"/>
                  </a:moveTo>
                  <a:lnTo>
                    <a:pt x="1301762" y="1310805"/>
                  </a:lnTo>
                  <a:lnTo>
                    <a:pt x="1301762" y="1618157"/>
                  </a:lnTo>
                  <a:lnTo>
                    <a:pt x="1319847" y="1618157"/>
                  </a:lnTo>
                  <a:lnTo>
                    <a:pt x="1319847" y="1310805"/>
                  </a:lnTo>
                  <a:close/>
                </a:path>
                <a:path w="1636394" h="4239895">
                  <a:moveTo>
                    <a:pt x="1319847" y="325437"/>
                  </a:moveTo>
                  <a:lnTo>
                    <a:pt x="1301762" y="325437"/>
                  </a:lnTo>
                  <a:lnTo>
                    <a:pt x="1301762" y="632802"/>
                  </a:lnTo>
                  <a:lnTo>
                    <a:pt x="1319847" y="632802"/>
                  </a:lnTo>
                  <a:lnTo>
                    <a:pt x="1319847" y="325437"/>
                  </a:lnTo>
                  <a:close/>
                </a:path>
                <a:path w="1636394" h="4239895">
                  <a:moveTo>
                    <a:pt x="1319847" y="0"/>
                  </a:moveTo>
                  <a:lnTo>
                    <a:pt x="1301762" y="0"/>
                  </a:lnTo>
                  <a:lnTo>
                    <a:pt x="1301762" y="307365"/>
                  </a:lnTo>
                  <a:lnTo>
                    <a:pt x="1319847" y="307365"/>
                  </a:lnTo>
                  <a:lnTo>
                    <a:pt x="1319847" y="0"/>
                  </a:lnTo>
                  <a:close/>
                </a:path>
                <a:path w="1636394" h="4239895">
                  <a:moveTo>
                    <a:pt x="1636242" y="2603525"/>
                  </a:moveTo>
                  <a:lnTo>
                    <a:pt x="1319847" y="2603525"/>
                  </a:lnTo>
                  <a:lnTo>
                    <a:pt x="1319847" y="2287117"/>
                  </a:lnTo>
                  <a:lnTo>
                    <a:pt x="1301762" y="2287117"/>
                  </a:lnTo>
                  <a:lnTo>
                    <a:pt x="1301762" y="2603525"/>
                  </a:lnTo>
                  <a:lnTo>
                    <a:pt x="994410" y="2603525"/>
                  </a:lnTo>
                  <a:lnTo>
                    <a:pt x="994410" y="2287117"/>
                  </a:lnTo>
                  <a:lnTo>
                    <a:pt x="976325" y="2287117"/>
                  </a:lnTo>
                  <a:lnTo>
                    <a:pt x="976325" y="2603525"/>
                  </a:lnTo>
                  <a:lnTo>
                    <a:pt x="668959" y="2603525"/>
                  </a:lnTo>
                  <a:lnTo>
                    <a:pt x="668959" y="2287117"/>
                  </a:lnTo>
                  <a:lnTo>
                    <a:pt x="650887" y="2287117"/>
                  </a:lnTo>
                  <a:lnTo>
                    <a:pt x="650887" y="2603525"/>
                  </a:lnTo>
                  <a:lnTo>
                    <a:pt x="343522" y="2603525"/>
                  </a:lnTo>
                  <a:lnTo>
                    <a:pt x="343522" y="2287117"/>
                  </a:lnTo>
                  <a:lnTo>
                    <a:pt x="325450" y="2287117"/>
                  </a:lnTo>
                  <a:lnTo>
                    <a:pt x="325450" y="2603525"/>
                  </a:lnTo>
                  <a:lnTo>
                    <a:pt x="9042" y="2603525"/>
                  </a:lnTo>
                  <a:lnTo>
                    <a:pt x="9042" y="2612415"/>
                  </a:lnTo>
                  <a:lnTo>
                    <a:pt x="0" y="2612415"/>
                  </a:lnTo>
                  <a:lnTo>
                    <a:pt x="0" y="2621305"/>
                  </a:lnTo>
                  <a:lnTo>
                    <a:pt x="0" y="2928645"/>
                  </a:lnTo>
                  <a:lnTo>
                    <a:pt x="0" y="4239285"/>
                  </a:lnTo>
                  <a:lnTo>
                    <a:pt x="18084" y="4239285"/>
                  </a:lnTo>
                  <a:lnTo>
                    <a:pt x="18084" y="3923055"/>
                  </a:lnTo>
                  <a:lnTo>
                    <a:pt x="1636242" y="3923055"/>
                  </a:lnTo>
                  <a:lnTo>
                    <a:pt x="1636242" y="3905275"/>
                  </a:lnTo>
                  <a:lnTo>
                    <a:pt x="1319847" y="3905275"/>
                  </a:lnTo>
                  <a:lnTo>
                    <a:pt x="1319847" y="3597935"/>
                  </a:lnTo>
                  <a:lnTo>
                    <a:pt x="1636242" y="3597935"/>
                  </a:lnTo>
                  <a:lnTo>
                    <a:pt x="1636242" y="3580155"/>
                  </a:lnTo>
                  <a:lnTo>
                    <a:pt x="1301762" y="3580155"/>
                  </a:lnTo>
                  <a:lnTo>
                    <a:pt x="1301762" y="3597935"/>
                  </a:lnTo>
                  <a:lnTo>
                    <a:pt x="1301762" y="3905275"/>
                  </a:lnTo>
                  <a:lnTo>
                    <a:pt x="994410" y="3905275"/>
                  </a:lnTo>
                  <a:lnTo>
                    <a:pt x="994410" y="3597935"/>
                  </a:lnTo>
                  <a:lnTo>
                    <a:pt x="1301762" y="3597935"/>
                  </a:lnTo>
                  <a:lnTo>
                    <a:pt x="1301762" y="3580155"/>
                  </a:lnTo>
                  <a:lnTo>
                    <a:pt x="976325" y="3580155"/>
                  </a:lnTo>
                  <a:lnTo>
                    <a:pt x="976325" y="3597935"/>
                  </a:lnTo>
                  <a:lnTo>
                    <a:pt x="976325" y="3905275"/>
                  </a:lnTo>
                  <a:lnTo>
                    <a:pt x="668959" y="3905275"/>
                  </a:lnTo>
                  <a:lnTo>
                    <a:pt x="668959" y="3597935"/>
                  </a:lnTo>
                  <a:lnTo>
                    <a:pt x="976325" y="3597935"/>
                  </a:lnTo>
                  <a:lnTo>
                    <a:pt x="976325" y="3580155"/>
                  </a:lnTo>
                  <a:lnTo>
                    <a:pt x="650887" y="3580155"/>
                  </a:lnTo>
                  <a:lnTo>
                    <a:pt x="650887" y="3597935"/>
                  </a:lnTo>
                  <a:lnTo>
                    <a:pt x="650887" y="3905275"/>
                  </a:lnTo>
                  <a:lnTo>
                    <a:pt x="343522" y="3905275"/>
                  </a:lnTo>
                  <a:lnTo>
                    <a:pt x="343522" y="3597935"/>
                  </a:lnTo>
                  <a:lnTo>
                    <a:pt x="650887" y="3597935"/>
                  </a:lnTo>
                  <a:lnTo>
                    <a:pt x="650887" y="3580155"/>
                  </a:lnTo>
                  <a:lnTo>
                    <a:pt x="325450" y="3580155"/>
                  </a:lnTo>
                  <a:lnTo>
                    <a:pt x="325450" y="3597935"/>
                  </a:lnTo>
                  <a:lnTo>
                    <a:pt x="325450" y="3905275"/>
                  </a:lnTo>
                  <a:lnTo>
                    <a:pt x="18084" y="3905275"/>
                  </a:lnTo>
                  <a:lnTo>
                    <a:pt x="18084" y="3597935"/>
                  </a:lnTo>
                  <a:lnTo>
                    <a:pt x="325450" y="3597935"/>
                  </a:lnTo>
                  <a:lnTo>
                    <a:pt x="325450" y="3580155"/>
                  </a:lnTo>
                  <a:lnTo>
                    <a:pt x="18084" y="3580155"/>
                  </a:lnTo>
                  <a:lnTo>
                    <a:pt x="18084" y="3272815"/>
                  </a:lnTo>
                  <a:lnTo>
                    <a:pt x="325450" y="3272815"/>
                  </a:lnTo>
                  <a:lnTo>
                    <a:pt x="325450" y="3579838"/>
                  </a:lnTo>
                  <a:lnTo>
                    <a:pt x="343522" y="3579838"/>
                  </a:lnTo>
                  <a:lnTo>
                    <a:pt x="343522" y="3272815"/>
                  </a:lnTo>
                  <a:lnTo>
                    <a:pt x="650887" y="3272815"/>
                  </a:lnTo>
                  <a:lnTo>
                    <a:pt x="650887" y="3579838"/>
                  </a:lnTo>
                  <a:lnTo>
                    <a:pt x="668959" y="3579838"/>
                  </a:lnTo>
                  <a:lnTo>
                    <a:pt x="668959" y="3272815"/>
                  </a:lnTo>
                  <a:lnTo>
                    <a:pt x="976325" y="3272815"/>
                  </a:lnTo>
                  <a:lnTo>
                    <a:pt x="976325" y="3579838"/>
                  </a:lnTo>
                  <a:lnTo>
                    <a:pt x="994410" y="3579838"/>
                  </a:lnTo>
                  <a:lnTo>
                    <a:pt x="994410" y="3272815"/>
                  </a:lnTo>
                  <a:lnTo>
                    <a:pt x="1301762" y="3272815"/>
                  </a:lnTo>
                  <a:lnTo>
                    <a:pt x="1301762" y="3579838"/>
                  </a:lnTo>
                  <a:lnTo>
                    <a:pt x="1319847" y="3579838"/>
                  </a:lnTo>
                  <a:lnTo>
                    <a:pt x="1319847" y="3272815"/>
                  </a:lnTo>
                  <a:lnTo>
                    <a:pt x="1636242" y="3272815"/>
                  </a:lnTo>
                  <a:lnTo>
                    <a:pt x="1636242" y="3255035"/>
                  </a:lnTo>
                  <a:lnTo>
                    <a:pt x="18084" y="3255035"/>
                  </a:lnTo>
                  <a:lnTo>
                    <a:pt x="18084" y="2946425"/>
                  </a:lnTo>
                  <a:lnTo>
                    <a:pt x="1636242" y="2946425"/>
                  </a:lnTo>
                  <a:lnTo>
                    <a:pt x="1636242" y="2928645"/>
                  </a:lnTo>
                  <a:lnTo>
                    <a:pt x="1319847" y="2928645"/>
                  </a:lnTo>
                  <a:lnTo>
                    <a:pt x="1319847" y="2621597"/>
                  </a:lnTo>
                  <a:lnTo>
                    <a:pt x="1301762" y="2621597"/>
                  </a:lnTo>
                  <a:lnTo>
                    <a:pt x="1301762" y="2928645"/>
                  </a:lnTo>
                  <a:lnTo>
                    <a:pt x="994410" y="2928645"/>
                  </a:lnTo>
                  <a:lnTo>
                    <a:pt x="994410" y="2621597"/>
                  </a:lnTo>
                  <a:lnTo>
                    <a:pt x="976325" y="2621597"/>
                  </a:lnTo>
                  <a:lnTo>
                    <a:pt x="976325" y="2928645"/>
                  </a:lnTo>
                  <a:lnTo>
                    <a:pt x="668959" y="2928645"/>
                  </a:lnTo>
                  <a:lnTo>
                    <a:pt x="668959" y="2621597"/>
                  </a:lnTo>
                  <a:lnTo>
                    <a:pt x="650887" y="2621597"/>
                  </a:lnTo>
                  <a:lnTo>
                    <a:pt x="650887" y="2928645"/>
                  </a:lnTo>
                  <a:lnTo>
                    <a:pt x="343522" y="2928645"/>
                  </a:lnTo>
                  <a:lnTo>
                    <a:pt x="343522" y="2621597"/>
                  </a:lnTo>
                  <a:lnTo>
                    <a:pt x="325450" y="2621597"/>
                  </a:lnTo>
                  <a:lnTo>
                    <a:pt x="325450" y="2928645"/>
                  </a:lnTo>
                  <a:lnTo>
                    <a:pt x="18084" y="2928645"/>
                  </a:lnTo>
                  <a:lnTo>
                    <a:pt x="18084" y="2621305"/>
                  </a:lnTo>
                  <a:lnTo>
                    <a:pt x="1636242" y="2621305"/>
                  </a:lnTo>
                  <a:lnTo>
                    <a:pt x="1636242" y="2612415"/>
                  </a:lnTo>
                  <a:lnTo>
                    <a:pt x="1636242" y="2603525"/>
                  </a:lnTo>
                  <a:close/>
                </a:path>
                <a:path w="1636394" h="4239895">
                  <a:moveTo>
                    <a:pt x="1636242" y="967282"/>
                  </a:moveTo>
                  <a:lnTo>
                    <a:pt x="1319847" y="967282"/>
                  </a:lnTo>
                  <a:lnTo>
                    <a:pt x="1319847" y="650887"/>
                  </a:lnTo>
                  <a:lnTo>
                    <a:pt x="1301762" y="650887"/>
                  </a:lnTo>
                  <a:lnTo>
                    <a:pt x="1301762" y="967282"/>
                  </a:lnTo>
                  <a:lnTo>
                    <a:pt x="994410" y="967282"/>
                  </a:lnTo>
                  <a:lnTo>
                    <a:pt x="994410" y="650887"/>
                  </a:lnTo>
                  <a:lnTo>
                    <a:pt x="976325" y="650887"/>
                  </a:lnTo>
                  <a:lnTo>
                    <a:pt x="976325" y="967282"/>
                  </a:lnTo>
                  <a:lnTo>
                    <a:pt x="668959" y="967282"/>
                  </a:lnTo>
                  <a:lnTo>
                    <a:pt x="668959" y="650887"/>
                  </a:lnTo>
                  <a:lnTo>
                    <a:pt x="650887" y="650887"/>
                  </a:lnTo>
                  <a:lnTo>
                    <a:pt x="650887" y="967282"/>
                  </a:lnTo>
                  <a:lnTo>
                    <a:pt x="343522" y="967282"/>
                  </a:lnTo>
                  <a:lnTo>
                    <a:pt x="343522" y="650887"/>
                  </a:lnTo>
                  <a:lnTo>
                    <a:pt x="325450" y="650887"/>
                  </a:lnTo>
                  <a:lnTo>
                    <a:pt x="325450" y="967282"/>
                  </a:lnTo>
                  <a:lnTo>
                    <a:pt x="9042" y="967282"/>
                  </a:lnTo>
                  <a:lnTo>
                    <a:pt x="9042" y="976172"/>
                  </a:lnTo>
                  <a:lnTo>
                    <a:pt x="0" y="976172"/>
                  </a:lnTo>
                  <a:lnTo>
                    <a:pt x="0" y="985062"/>
                  </a:lnTo>
                  <a:lnTo>
                    <a:pt x="0" y="1292402"/>
                  </a:lnTo>
                  <a:lnTo>
                    <a:pt x="0" y="2603042"/>
                  </a:lnTo>
                  <a:lnTo>
                    <a:pt x="18084" y="2603042"/>
                  </a:lnTo>
                  <a:lnTo>
                    <a:pt x="18084" y="2286812"/>
                  </a:lnTo>
                  <a:lnTo>
                    <a:pt x="1636242" y="2286812"/>
                  </a:lnTo>
                  <a:lnTo>
                    <a:pt x="1636242" y="2269032"/>
                  </a:lnTo>
                  <a:lnTo>
                    <a:pt x="1319847" y="2269032"/>
                  </a:lnTo>
                  <a:lnTo>
                    <a:pt x="1319847" y="1961692"/>
                  </a:lnTo>
                  <a:lnTo>
                    <a:pt x="1636242" y="1961692"/>
                  </a:lnTo>
                  <a:lnTo>
                    <a:pt x="1636242" y="1943912"/>
                  </a:lnTo>
                  <a:lnTo>
                    <a:pt x="1301762" y="1943912"/>
                  </a:lnTo>
                  <a:lnTo>
                    <a:pt x="1301762" y="1961692"/>
                  </a:lnTo>
                  <a:lnTo>
                    <a:pt x="1301762" y="2269032"/>
                  </a:lnTo>
                  <a:lnTo>
                    <a:pt x="994410" y="2269032"/>
                  </a:lnTo>
                  <a:lnTo>
                    <a:pt x="994410" y="1961692"/>
                  </a:lnTo>
                  <a:lnTo>
                    <a:pt x="1301762" y="1961692"/>
                  </a:lnTo>
                  <a:lnTo>
                    <a:pt x="1301762" y="1943912"/>
                  </a:lnTo>
                  <a:lnTo>
                    <a:pt x="976325" y="1943912"/>
                  </a:lnTo>
                  <a:lnTo>
                    <a:pt x="976325" y="1961692"/>
                  </a:lnTo>
                  <a:lnTo>
                    <a:pt x="976325" y="2269032"/>
                  </a:lnTo>
                  <a:lnTo>
                    <a:pt x="668959" y="2269032"/>
                  </a:lnTo>
                  <a:lnTo>
                    <a:pt x="668959" y="1961692"/>
                  </a:lnTo>
                  <a:lnTo>
                    <a:pt x="976325" y="1961692"/>
                  </a:lnTo>
                  <a:lnTo>
                    <a:pt x="976325" y="1943912"/>
                  </a:lnTo>
                  <a:lnTo>
                    <a:pt x="650887" y="1943912"/>
                  </a:lnTo>
                  <a:lnTo>
                    <a:pt x="650887" y="1961692"/>
                  </a:lnTo>
                  <a:lnTo>
                    <a:pt x="650887" y="2269032"/>
                  </a:lnTo>
                  <a:lnTo>
                    <a:pt x="343522" y="2269032"/>
                  </a:lnTo>
                  <a:lnTo>
                    <a:pt x="343522" y="1961692"/>
                  </a:lnTo>
                  <a:lnTo>
                    <a:pt x="650887" y="1961692"/>
                  </a:lnTo>
                  <a:lnTo>
                    <a:pt x="650887" y="1943912"/>
                  </a:lnTo>
                  <a:lnTo>
                    <a:pt x="325450" y="1943912"/>
                  </a:lnTo>
                  <a:lnTo>
                    <a:pt x="325450" y="1961692"/>
                  </a:lnTo>
                  <a:lnTo>
                    <a:pt x="325450" y="2269032"/>
                  </a:lnTo>
                  <a:lnTo>
                    <a:pt x="18084" y="2269032"/>
                  </a:lnTo>
                  <a:lnTo>
                    <a:pt x="18084" y="1961692"/>
                  </a:lnTo>
                  <a:lnTo>
                    <a:pt x="325450" y="1961692"/>
                  </a:lnTo>
                  <a:lnTo>
                    <a:pt x="325450" y="1943912"/>
                  </a:lnTo>
                  <a:lnTo>
                    <a:pt x="18084" y="1943912"/>
                  </a:lnTo>
                  <a:lnTo>
                    <a:pt x="18084" y="1636572"/>
                  </a:lnTo>
                  <a:lnTo>
                    <a:pt x="325450" y="1636572"/>
                  </a:lnTo>
                  <a:lnTo>
                    <a:pt x="325450" y="1943608"/>
                  </a:lnTo>
                  <a:lnTo>
                    <a:pt x="343522" y="1943608"/>
                  </a:lnTo>
                  <a:lnTo>
                    <a:pt x="343522" y="1636572"/>
                  </a:lnTo>
                  <a:lnTo>
                    <a:pt x="650887" y="1636572"/>
                  </a:lnTo>
                  <a:lnTo>
                    <a:pt x="650887" y="1943608"/>
                  </a:lnTo>
                  <a:lnTo>
                    <a:pt x="668959" y="1943608"/>
                  </a:lnTo>
                  <a:lnTo>
                    <a:pt x="668959" y="1636572"/>
                  </a:lnTo>
                  <a:lnTo>
                    <a:pt x="976325" y="1636572"/>
                  </a:lnTo>
                  <a:lnTo>
                    <a:pt x="976325" y="1943608"/>
                  </a:lnTo>
                  <a:lnTo>
                    <a:pt x="994410" y="1943608"/>
                  </a:lnTo>
                  <a:lnTo>
                    <a:pt x="994410" y="1636572"/>
                  </a:lnTo>
                  <a:lnTo>
                    <a:pt x="1301762" y="1636572"/>
                  </a:lnTo>
                  <a:lnTo>
                    <a:pt x="1301762" y="1943608"/>
                  </a:lnTo>
                  <a:lnTo>
                    <a:pt x="1319847" y="1943608"/>
                  </a:lnTo>
                  <a:lnTo>
                    <a:pt x="1319847" y="1636572"/>
                  </a:lnTo>
                  <a:lnTo>
                    <a:pt x="1636242" y="1636572"/>
                  </a:lnTo>
                  <a:lnTo>
                    <a:pt x="1636242" y="1618792"/>
                  </a:lnTo>
                  <a:lnTo>
                    <a:pt x="18084" y="1618792"/>
                  </a:lnTo>
                  <a:lnTo>
                    <a:pt x="18084" y="1310182"/>
                  </a:lnTo>
                  <a:lnTo>
                    <a:pt x="1636242" y="1310182"/>
                  </a:lnTo>
                  <a:lnTo>
                    <a:pt x="1636242" y="1292402"/>
                  </a:lnTo>
                  <a:lnTo>
                    <a:pt x="1319847" y="1292402"/>
                  </a:lnTo>
                  <a:lnTo>
                    <a:pt x="1319847" y="985367"/>
                  </a:lnTo>
                  <a:lnTo>
                    <a:pt x="1301762" y="985367"/>
                  </a:lnTo>
                  <a:lnTo>
                    <a:pt x="1301762" y="1292402"/>
                  </a:lnTo>
                  <a:lnTo>
                    <a:pt x="994410" y="1292402"/>
                  </a:lnTo>
                  <a:lnTo>
                    <a:pt x="994410" y="985367"/>
                  </a:lnTo>
                  <a:lnTo>
                    <a:pt x="976325" y="985367"/>
                  </a:lnTo>
                  <a:lnTo>
                    <a:pt x="976325" y="1292402"/>
                  </a:lnTo>
                  <a:lnTo>
                    <a:pt x="668959" y="1292402"/>
                  </a:lnTo>
                  <a:lnTo>
                    <a:pt x="668959" y="985367"/>
                  </a:lnTo>
                  <a:lnTo>
                    <a:pt x="650887" y="985367"/>
                  </a:lnTo>
                  <a:lnTo>
                    <a:pt x="650887" y="1292402"/>
                  </a:lnTo>
                  <a:lnTo>
                    <a:pt x="343522" y="1292402"/>
                  </a:lnTo>
                  <a:lnTo>
                    <a:pt x="343522" y="985367"/>
                  </a:lnTo>
                  <a:lnTo>
                    <a:pt x="325450" y="985367"/>
                  </a:lnTo>
                  <a:lnTo>
                    <a:pt x="325450" y="1292402"/>
                  </a:lnTo>
                  <a:lnTo>
                    <a:pt x="18084" y="1292402"/>
                  </a:lnTo>
                  <a:lnTo>
                    <a:pt x="18084" y="985062"/>
                  </a:lnTo>
                  <a:lnTo>
                    <a:pt x="1636242" y="985062"/>
                  </a:lnTo>
                  <a:lnTo>
                    <a:pt x="1636242" y="976172"/>
                  </a:lnTo>
                  <a:lnTo>
                    <a:pt x="1636242" y="967282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089916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52"/>
                  </a:moveTo>
                  <a:lnTo>
                    <a:pt x="325450" y="10160952"/>
                  </a:lnTo>
                  <a:lnTo>
                    <a:pt x="325450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994410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410" y="10286987"/>
                  </a:lnTo>
                  <a:lnTo>
                    <a:pt x="994410" y="10160952"/>
                  </a:lnTo>
                  <a:close/>
                </a:path>
                <a:path w="3272790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3272790" h="10287635">
                  <a:moveTo>
                    <a:pt x="1636242" y="9817443"/>
                  </a:move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410" y="9817443"/>
                  </a:lnTo>
                  <a:lnTo>
                    <a:pt x="994410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87" y="9501035"/>
                  </a:lnTo>
                  <a:lnTo>
                    <a:pt x="65088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410" y="10142563"/>
                  </a:lnTo>
                  <a:lnTo>
                    <a:pt x="994410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50" y="9835515"/>
                  </a:lnTo>
                  <a:lnTo>
                    <a:pt x="325450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3272790" h="10287635">
                  <a:moveTo>
                    <a:pt x="1979764" y="1979752"/>
                  </a:moveTo>
                  <a:lnTo>
                    <a:pt x="1961680" y="1979752"/>
                  </a:lnTo>
                  <a:lnTo>
                    <a:pt x="1961680" y="2287117"/>
                  </a:lnTo>
                  <a:lnTo>
                    <a:pt x="1979764" y="2287117"/>
                  </a:lnTo>
                  <a:lnTo>
                    <a:pt x="1979764" y="1979752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1979752"/>
                  </a:moveTo>
                  <a:lnTo>
                    <a:pt x="2287130" y="1979752"/>
                  </a:lnTo>
                  <a:lnTo>
                    <a:pt x="2287130" y="2287117"/>
                  </a:lnTo>
                  <a:lnTo>
                    <a:pt x="2305202" y="2287117"/>
                  </a:lnTo>
                  <a:lnTo>
                    <a:pt x="2305202" y="1979752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30" y="343509"/>
                  </a:lnTo>
                  <a:lnTo>
                    <a:pt x="2287130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1979752"/>
                  </a:moveTo>
                  <a:lnTo>
                    <a:pt x="2612567" y="1979752"/>
                  </a:lnTo>
                  <a:lnTo>
                    <a:pt x="2612567" y="2287117"/>
                  </a:lnTo>
                  <a:lnTo>
                    <a:pt x="2630640" y="2287117"/>
                  </a:lnTo>
                  <a:lnTo>
                    <a:pt x="2630640" y="1979752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90" y="1979752"/>
                  </a:moveTo>
                  <a:lnTo>
                    <a:pt x="2938005" y="1979752"/>
                  </a:lnTo>
                  <a:lnTo>
                    <a:pt x="2938005" y="2287117"/>
                  </a:lnTo>
                  <a:lnTo>
                    <a:pt x="2956090" y="2287117"/>
                  </a:lnTo>
                  <a:lnTo>
                    <a:pt x="2956090" y="1979752"/>
                  </a:lnTo>
                  <a:close/>
                </a:path>
                <a:path w="3272790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3272790" h="10287635">
                  <a:moveTo>
                    <a:pt x="3272485" y="1636229"/>
                  </a:moveTo>
                  <a:lnTo>
                    <a:pt x="2956090" y="1636229"/>
                  </a:lnTo>
                  <a:lnTo>
                    <a:pt x="2956090" y="1319834"/>
                  </a:lnTo>
                  <a:lnTo>
                    <a:pt x="2938005" y="1319834"/>
                  </a:lnTo>
                  <a:lnTo>
                    <a:pt x="2938005" y="1636229"/>
                  </a:lnTo>
                  <a:lnTo>
                    <a:pt x="2630640" y="1636229"/>
                  </a:lnTo>
                  <a:lnTo>
                    <a:pt x="2630640" y="1319834"/>
                  </a:lnTo>
                  <a:lnTo>
                    <a:pt x="2612567" y="1319834"/>
                  </a:lnTo>
                  <a:lnTo>
                    <a:pt x="2612567" y="1636229"/>
                  </a:lnTo>
                  <a:lnTo>
                    <a:pt x="2305202" y="1636229"/>
                  </a:lnTo>
                  <a:lnTo>
                    <a:pt x="2305202" y="1319834"/>
                  </a:lnTo>
                  <a:lnTo>
                    <a:pt x="2287130" y="1319834"/>
                  </a:lnTo>
                  <a:lnTo>
                    <a:pt x="2287130" y="1636229"/>
                  </a:lnTo>
                  <a:lnTo>
                    <a:pt x="1979764" y="1636229"/>
                  </a:lnTo>
                  <a:lnTo>
                    <a:pt x="1979764" y="1319834"/>
                  </a:lnTo>
                  <a:lnTo>
                    <a:pt x="1961680" y="1319834"/>
                  </a:lnTo>
                  <a:lnTo>
                    <a:pt x="1961680" y="1636229"/>
                  </a:lnTo>
                  <a:lnTo>
                    <a:pt x="1645285" y="1636229"/>
                  </a:lnTo>
                  <a:lnTo>
                    <a:pt x="1645285" y="1645119"/>
                  </a:lnTo>
                  <a:lnTo>
                    <a:pt x="1636242" y="1645119"/>
                  </a:lnTo>
                  <a:lnTo>
                    <a:pt x="1636242" y="1654009"/>
                  </a:lnTo>
                  <a:lnTo>
                    <a:pt x="1636242" y="1961349"/>
                  </a:lnTo>
                  <a:lnTo>
                    <a:pt x="1636242" y="3271990"/>
                  </a:lnTo>
                  <a:lnTo>
                    <a:pt x="1654327" y="3271990"/>
                  </a:lnTo>
                  <a:lnTo>
                    <a:pt x="1654327" y="2955760"/>
                  </a:lnTo>
                  <a:lnTo>
                    <a:pt x="3272485" y="2955760"/>
                  </a:lnTo>
                  <a:lnTo>
                    <a:pt x="3272485" y="2937980"/>
                  </a:lnTo>
                  <a:lnTo>
                    <a:pt x="1979764" y="2937980"/>
                  </a:lnTo>
                  <a:lnTo>
                    <a:pt x="1979764" y="2630640"/>
                  </a:lnTo>
                  <a:lnTo>
                    <a:pt x="3272485" y="2630640"/>
                  </a:lnTo>
                  <a:lnTo>
                    <a:pt x="3272485" y="2612860"/>
                  </a:lnTo>
                  <a:lnTo>
                    <a:pt x="1961680" y="2612860"/>
                  </a:lnTo>
                  <a:lnTo>
                    <a:pt x="1961680" y="2630640"/>
                  </a:lnTo>
                  <a:lnTo>
                    <a:pt x="1961680" y="2937980"/>
                  </a:lnTo>
                  <a:lnTo>
                    <a:pt x="1654327" y="2937980"/>
                  </a:lnTo>
                  <a:lnTo>
                    <a:pt x="1654327" y="2630640"/>
                  </a:lnTo>
                  <a:lnTo>
                    <a:pt x="1961680" y="2630640"/>
                  </a:lnTo>
                  <a:lnTo>
                    <a:pt x="1961680" y="2612860"/>
                  </a:lnTo>
                  <a:lnTo>
                    <a:pt x="1654327" y="2612860"/>
                  </a:lnTo>
                  <a:lnTo>
                    <a:pt x="1654327" y="2305520"/>
                  </a:lnTo>
                  <a:lnTo>
                    <a:pt x="1961680" y="2305520"/>
                  </a:lnTo>
                  <a:lnTo>
                    <a:pt x="1961680" y="2612555"/>
                  </a:lnTo>
                  <a:lnTo>
                    <a:pt x="1979764" y="2612555"/>
                  </a:lnTo>
                  <a:lnTo>
                    <a:pt x="1979764" y="2305520"/>
                  </a:lnTo>
                  <a:lnTo>
                    <a:pt x="2287130" y="2305520"/>
                  </a:lnTo>
                  <a:lnTo>
                    <a:pt x="2287130" y="2612555"/>
                  </a:lnTo>
                  <a:lnTo>
                    <a:pt x="2305202" y="2612555"/>
                  </a:lnTo>
                  <a:lnTo>
                    <a:pt x="2305202" y="2305520"/>
                  </a:lnTo>
                  <a:lnTo>
                    <a:pt x="2612567" y="2305520"/>
                  </a:lnTo>
                  <a:lnTo>
                    <a:pt x="2612567" y="2612555"/>
                  </a:lnTo>
                  <a:lnTo>
                    <a:pt x="2630640" y="2612555"/>
                  </a:lnTo>
                  <a:lnTo>
                    <a:pt x="2630640" y="2305520"/>
                  </a:lnTo>
                  <a:lnTo>
                    <a:pt x="2938005" y="2305520"/>
                  </a:lnTo>
                  <a:lnTo>
                    <a:pt x="2938005" y="2612555"/>
                  </a:lnTo>
                  <a:lnTo>
                    <a:pt x="2956090" y="2612555"/>
                  </a:lnTo>
                  <a:lnTo>
                    <a:pt x="2956090" y="2305520"/>
                  </a:lnTo>
                  <a:lnTo>
                    <a:pt x="3272485" y="2305520"/>
                  </a:lnTo>
                  <a:lnTo>
                    <a:pt x="3272485" y="2287740"/>
                  </a:lnTo>
                  <a:lnTo>
                    <a:pt x="1654327" y="2287740"/>
                  </a:lnTo>
                  <a:lnTo>
                    <a:pt x="1654327" y="1979129"/>
                  </a:lnTo>
                  <a:lnTo>
                    <a:pt x="3272485" y="1979129"/>
                  </a:lnTo>
                  <a:lnTo>
                    <a:pt x="3272485" y="1961349"/>
                  </a:lnTo>
                  <a:lnTo>
                    <a:pt x="2956090" y="1961349"/>
                  </a:lnTo>
                  <a:lnTo>
                    <a:pt x="2956090" y="1654314"/>
                  </a:lnTo>
                  <a:lnTo>
                    <a:pt x="2938005" y="1654314"/>
                  </a:lnTo>
                  <a:lnTo>
                    <a:pt x="2938005" y="1961349"/>
                  </a:lnTo>
                  <a:lnTo>
                    <a:pt x="2630640" y="1961349"/>
                  </a:lnTo>
                  <a:lnTo>
                    <a:pt x="2630640" y="1654314"/>
                  </a:lnTo>
                  <a:lnTo>
                    <a:pt x="2612567" y="1654314"/>
                  </a:lnTo>
                  <a:lnTo>
                    <a:pt x="2612567" y="1961349"/>
                  </a:lnTo>
                  <a:lnTo>
                    <a:pt x="2305202" y="1961349"/>
                  </a:lnTo>
                  <a:lnTo>
                    <a:pt x="2305202" y="1654314"/>
                  </a:lnTo>
                  <a:lnTo>
                    <a:pt x="2287130" y="1654314"/>
                  </a:lnTo>
                  <a:lnTo>
                    <a:pt x="2287130" y="1961349"/>
                  </a:lnTo>
                  <a:lnTo>
                    <a:pt x="1979764" y="1961349"/>
                  </a:lnTo>
                  <a:lnTo>
                    <a:pt x="1979764" y="1654314"/>
                  </a:lnTo>
                  <a:lnTo>
                    <a:pt x="1961680" y="1654314"/>
                  </a:lnTo>
                  <a:lnTo>
                    <a:pt x="1961680" y="1961349"/>
                  </a:lnTo>
                  <a:lnTo>
                    <a:pt x="1654327" y="1961349"/>
                  </a:lnTo>
                  <a:lnTo>
                    <a:pt x="1654327" y="1654009"/>
                  </a:lnTo>
                  <a:lnTo>
                    <a:pt x="3272485" y="1654009"/>
                  </a:lnTo>
                  <a:lnTo>
                    <a:pt x="3272485" y="1645119"/>
                  </a:lnTo>
                  <a:lnTo>
                    <a:pt x="3272485" y="163622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635760"/>
                  </a:lnTo>
                  <a:lnTo>
                    <a:pt x="1654327" y="1635760"/>
                  </a:lnTo>
                  <a:lnTo>
                    <a:pt x="1654327" y="1319530"/>
                  </a:lnTo>
                  <a:lnTo>
                    <a:pt x="3272485" y="1319530"/>
                  </a:lnTo>
                  <a:lnTo>
                    <a:pt x="3272485" y="1301750"/>
                  </a:lnTo>
                  <a:lnTo>
                    <a:pt x="2956090" y="1301750"/>
                  </a:lnTo>
                  <a:lnTo>
                    <a:pt x="2956090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2938005" y="976630"/>
                  </a:lnTo>
                  <a:lnTo>
                    <a:pt x="2938005" y="994410"/>
                  </a:lnTo>
                  <a:lnTo>
                    <a:pt x="2938005" y="1301750"/>
                  </a:lnTo>
                  <a:lnTo>
                    <a:pt x="2630640" y="1301750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976630"/>
                  </a:lnTo>
                  <a:lnTo>
                    <a:pt x="2612567" y="976630"/>
                  </a:lnTo>
                  <a:lnTo>
                    <a:pt x="2612567" y="994410"/>
                  </a:lnTo>
                  <a:lnTo>
                    <a:pt x="2612567" y="1301750"/>
                  </a:lnTo>
                  <a:lnTo>
                    <a:pt x="2305202" y="130175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976630"/>
                  </a:lnTo>
                  <a:lnTo>
                    <a:pt x="2287130" y="976630"/>
                  </a:lnTo>
                  <a:lnTo>
                    <a:pt x="2287130" y="994410"/>
                  </a:lnTo>
                  <a:lnTo>
                    <a:pt x="2287130" y="1301750"/>
                  </a:lnTo>
                  <a:lnTo>
                    <a:pt x="1979764" y="1301750"/>
                  </a:lnTo>
                  <a:lnTo>
                    <a:pt x="1979764" y="994410"/>
                  </a:lnTo>
                  <a:lnTo>
                    <a:pt x="2287130" y="994410"/>
                  </a:lnTo>
                  <a:lnTo>
                    <a:pt x="2287130" y="976630"/>
                  </a:lnTo>
                  <a:lnTo>
                    <a:pt x="1961680" y="976630"/>
                  </a:lnTo>
                  <a:lnTo>
                    <a:pt x="1961680" y="994410"/>
                  </a:lnTo>
                  <a:lnTo>
                    <a:pt x="1961680" y="1301750"/>
                  </a:lnTo>
                  <a:lnTo>
                    <a:pt x="1654327" y="130175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30" y="669290"/>
                  </a:lnTo>
                  <a:lnTo>
                    <a:pt x="2287130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90" y="976312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30" y="18072"/>
                  </a:lnTo>
                  <a:lnTo>
                    <a:pt x="2287130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726158" y="2630652"/>
              <a:ext cx="1636395" cy="3923665"/>
            </a:xfrm>
            <a:custGeom>
              <a:avLst/>
              <a:gdLst/>
              <a:ahLst/>
              <a:cxnLst/>
              <a:rect l="l" t="t" r="r" b="b"/>
              <a:pathLst>
                <a:path w="1636394" h="3923665">
                  <a:moveTo>
                    <a:pt x="343522" y="2621597"/>
                  </a:moveTo>
                  <a:lnTo>
                    <a:pt x="325437" y="2621597"/>
                  </a:lnTo>
                  <a:lnTo>
                    <a:pt x="325437" y="2928950"/>
                  </a:lnTo>
                  <a:lnTo>
                    <a:pt x="343522" y="2928950"/>
                  </a:lnTo>
                  <a:lnTo>
                    <a:pt x="343522" y="2621597"/>
                  </a:lnTo>
                  <a:close/>
                </a:path>
                <a:path w="1636394" h="3923665">
                  <a:moveTo>
                    <a:pt x="343522" y="985354"/>
                  </a:moveTo>
                  <a:lnTo>
                    <a:pt x="325437" y="985354"/>
                  </a:lnTo>
                  <a:lnTo>
                    <a:pt x="325437" y="1292720"/>
                  </a:lnTo>
                  <a:lnTo>
                    <a:pt x="343522" y="1292720"/>
                  </a:lnTo>
                  <a:lnTo>
                    <a:pt x="343522" y="985354"/>
                  </a:lnTo>
                  <a:close/>
                </a:path>
                <a:path w="1636394" h="3923665">
                  <a:moveTo>
                    <a:pt x="343522" y="0"/>
                  </a:moveTo>
                  <a:lnTo>
                    <a:pt x="325437" y="0"/>
                  </a:lnTo>
                  <a:lnTo>
                    <a:pt x="325437" y="307352"/>
                  </a:lnTo>
                  <a:lnTo>
                    <a:pt x="343522" y="307352"/>
                  </a:lnTo>
                  <a:lnTo>
                    <a:pt x="343522" y="0"/>
                  </a:lnTo>
                  <a:close/>
                </a:path>
                <a:path w="1636394" h="3923665">
                  <a:moveTo>
                    <a:pt x="668959" y="2621597"/>
                  </a:moveTo>
                  <a:lnTo>
                    <a:pt x="650887" y="2621597"/>
                  </a:lnTo>
                  <a:lnTo>
                    <a:pt x="650887" y="2928950"/>
                  </a:lnTo>
                  <a:lnTo>
                    <a:pt x="668959" y="2928950"/>
                  </a:lnTo>
                  <a:lnTo>
                    <a:pt x="668959" y="2621597"/>
                  </a:lnTo>
                  <a:close/>
                </a:path>
                <a:path w="1636394" h="3923665">
                  <a:moveTo>
                    <a:pt x="668959" y="985354"/>
                  </a:moveTo>
                  <a:lnTo>
                    <a:pt x="650887" y="985354"/>
                  </a:lnTo>
                  <a:lnTo>
                    <a:pt x="650887" y="1292720"/>
                  </a:lnTo>
                  <a:lnTo>
                    <a:pt x="668959" y="1292720"/>
                  </a:lnTo>
                  <a:lnTo>
                    <a:pt x="668959" y="985354"/>
                  </a:lnTo>
                  <a:close/>
                </a:path>
                <a:path w="1636394" h="3923665">
                  <a:moveTo>
                    <a:pt x="668959" y="0"/>
                  </a:moveTo>
                  <a:lnTo>
                    <a:pt x="650887" y="0"/>
                  </a:lnTo>
                  <a:lnTo>
                    <a:pt x="650887" y="307352"/>
                  </a:lnTo>
                  <a:lnTo>
                    <a:pt x="668959" y="307352"/>
                  </a:lnTo>
                  <a:lnTo>
                    <a:pt x="668959" y="0"/>
                  </a:lnTo>
                  <a:close/>
                </a:path>
                <a:path w="1636394" h="3923665">
                  <a:moveTo>
                    <a:pt x="994397" y="2621597"/>
                  </a:moveTo>
                  <a:lnTo>
                    <a:pt x="976325" y="2621597"/>
                  </a:lnTo>
                  <a:lnTo>
                    <a:pt x="976325" y="2928950"/>
                  </a:lnTo>
                  <a:lnTo>
                    <a:pt x="994397" y="2928950"/>
                  </a:lnTo>
                  <a:lnTo>
                    <a:pt x="994397" y="2621597"/>
                  </a:lnTo>
                  <a:close/>
                </a:path>
                <a:path w="1636394" h="3923665">
                  <a:moveTo>
                    <a:pt x="994397" y="985354"/>
                  </a:moveTo>
                  <a:lnTo>
                    <a:pt x="976325" y="985354"/>
                  </a:lnTo>
                  <a:lnTo>
                    <a:pt x="976325" y="1292720"/>
                  </a:lnTo>
                  <a:lnTo>
                    <a:pt x="994397" y="1292720"/>
                  </a:lnTo>
                  <a:lnTo>
                    <a:pt x="994397" y="985354"/>
                  </a:lnTo>
                  <a:close/>
                </a:path>
                <a:path w="1636394" h="3923665">
                  <a:moveTo>
                    <a:pt x="994397" y="0"/>
                  </a:moveTo>
                  <a:lnTo>
                    <a:pt x="976325" y="0"/>
                  </a:lnTo>
                  <a:lnTo>
                    <a:pt x="976325" y="307352"/>
                  </a:lnTo>
                  <a:lnTo>
                    <a:pt x="994397" y="307352"/>
                  </a:lnTo>
                  <a:lnTo>
                    <a:pt x="994397" y="0"/>
                  </a:lnTo>
                  <a:close/>
                </a:path>
                <a:path w="1636394" h="3923665">
                  <a:moveTo>
                    <a:pt x="1319847" y="2621597"/>
                  </a:moveTo>
                  <a:lnTo>
                    <a:pt x="1301762" y="2621597"/>
                  </a:lnTo>
                  <a:lnTo>
                    <a:pt x="1301762" y="2928950"/>
                  </a:lnTo>
                  <a:lnTo>
                    <a:pt x="1319847" y="2928950"/>
                  </a:lnTo>
                  <a:lnTo>
                    <a:pt x="1319847" y="2621597"/>
                  </a:lnTo>
                  <a:close/>
                </a:path>
                <a:path w="1636394" h="3923665">
                  <a:moveTo>
                    <a:pt x="1319847" y="985354"/>
                  </a:moveTo>
                  <a:lnTo>
                    <a:pt x="1301762" y="985354"/>
                  </a:lnTo>
                  <a:lnTo>
                    <a:pt x="1301762" y="1292720"/>
                  </a:lnTo>
                  <a:lnTo>
                    <a:pt x="1319847" y="1292720"/>
                  </a:lnTo>
                  <a:lnTo>
                    <a:pt x="1319847" y="985354"/>
                  </a:lnTo>
                  <a:close/>
                </a:path>
                <a:path w="1636394" h="3923665">
                  <a:moveTo>
                    <a:pt x="1319847" y="0"/>
                  </a:moveTo>
                  <a:lnTo>
                    <a:pt x="1301762" y="0"/>
                  </a:lnTo>
                  <a:lnTo>
                    <a:pt x="1301762" y="307352"/>
                  </a:lnTo>
                  <a:lnTo>
                    <a:pt x="1319847" y="307352"/>
                  </a:lnTo>
                  <a:lnTo>
                    <a:pt x="1319847" y="0"/>
                  </a:lnTo>
                  <a:close/>
                </a:path>
                <a:path w="1636394" h="3923665">
                  <a:moveTo>
                    <a:pt x="1636242" y="3914317"/>
                  </a:moveTo>
                  <a:lnTo>
                    <a:pt x="1319847" y="3914317"/>
                  </a:lnTo>
                  <a:lnTo>
                    <a:pt x="1319847" y="3597922"/>
                  </a:lnTo>
                  <a:lnTo>
                    <a:pt x="1301762" y="3597922"/>
                  </a:lnTo>
                  <a:lnTo>
                    <a:pt x="1301762" y="3914317"/>
                  </a:lnTo>
                  <a:lnTo>
                    <a:pt x="994397" y="3914317"/>
                  </a:lnTo>
                  <a:lnTo>
                    <a:pt x="994397" y="3597922"/>
                  </a:lnTo>
                  <a:lnTo>
                    <a:pt x="976325" y="3597922"/>
                  </a:lnTo>
                  <a:lnTo>
                    <a:pt x="976325" y="3914317"/>
                  </a:lnTo>
                  <a:lnTo>
                    <a:pt x="668959" y="3914317"/>
                  </a:lnTo>
                  <a:lnTo>
                    <a:pt x="668959" y="3597922"/>
                  </a:lnTo>
                  <a:lnTo>
                    <a:pt x="650887" y="3597922"/>
                  </a:lnTo>
                  <a:lnTo>
                    <a:pt x="650887" y="3914317"/>
                  </a:lnTo>
                  <a:lnTo>
                    <a:pt x="343522" y="3914317"/>
                  </a:lnTo>
                  <a:lnTo>
                    <a:pt x="343522" y="3597922"/>
                  </a:lnTo>
                  <a:lnTo>
                    <a:pt x="325437" y="3597922"/>
                  </a:lnTo>
                  <a:lnTo>
                    <a:pt x="325437" y="3914317"/>
                  </a:lnTo>
                  <a:lnTo>
                    <a:pt x="9042" y="3914317"/>
                  </a:lnTo>
                  <a:lnTo>
                    <a:pt x="9042" y="3923207"/>
                  </a:lnTo>
                  <a:lnTo>
                    <a:pt x="1636242" y="3923207"/>
                  </a:lnTo>
                  <a:lnTo>
                    <a:pt x="1636242" y="3914317"/>
                  </a:lnTo>
                  <a:close/>
                </a:path>
                <a:path w="1636394" h="3923665">
                  <a:moveTo>
                    <a:pt x="1636242" y="2278075"/>
                  </a:moveTo>
                  <a:lnTo>
                    <a:pt x="1319847" y="2278075"/>
                  </a:lnTo>
                  <a:lnTo>
                    <a:pt x="1319847" y="1961680"/>
                  </a:lnTo>
                  <a:lnTo>
                    <a:pt x="1301762" y="1961680"/>
                  </a:lnTo>
                  <a:lnTo>
                    <a:pt x="1301762" y="2278075"/>
                  </a:lnTo>
                  <a:lnTo>
                    <a:pt x="994397" y="2278075"/>
                  </a:lnTo>
                  <a:lnTo>
                    <a:pt x="994397" y="1961680"/>
                  </a:lnTo>
                  <a:lnTo>
                    <a:pt x="976325" y="1961680"/>
                  </a:lnTo>
                  <a:lnTo>
                    <a:pt x="976325" y="2278075"/>
                  </a:lnTo>
                  <a:lnTo>
                    <a:pt x="668959" y="2278075"/>
                  </a:lnTo>
                  <a:lnTo>
                    <a:pt x="668959" y="1961680"/>
                  </a:lnTo>
                  <a:lnTo>
                    <a:pt x="650887" y="1961680"/>
                  </a:lnTo>
                  <a:lnTo>
                    <a:pt x="650887" y="2278075"/>
                  </a:lnTo>
                  <a:lnTo>
                    <a:pt x="343522" y="2278075"/>
                  </a:lnTo>
                  <a:lnTo>
                    <a:pt x="343522" y="1961680"/>
                  </a:lnTo>
                  <a:lnTo>
                    <a:pt x="325437" y="1961680"/>
                  </a:lnTo>
                  <a:lnTo>
                    <a:pt x="325437" y="2278075"/>
                  </a:lnTo>
                  <a:lnTo>
                    <a:pt x="9042" y="2278075"/>
                  </a:lnTo>
                  <a:lnTo>
                    <a:pt x="9042" y="2286965"/>
                  </a:lnTo>
                  <a:lnTo>
                    <a:pt x="0" y="2286965"/>
                  </a:lnTo>
                  <a:lnTo>
                    <a:pt x="0" y="2295855"/>
                  </a:lnTo>
                  <a:lnTo>
                    <a:pt x="0" y="2603195"/>
                  </a:lnTo>
                  <a:lnTo>
                    <a:pt x="0" y="3913835"/>
                  </a:lnTo>
                  <a:lnTo>
                    <a:pt x="18084" y="3913835"/>
                  </a:lnTo>
                  <a:lnTo>
                    <a:pt x="18084" y="3597605"/>
                  </a:lnTo>
                  <a:lnTo>
                    <a:pt x="1636242" y="3597605"/>
                  </a:lnTo>
                  <a:lnTo>
                    <a:pt x="1636242" y="3579825"/>
                  </a:lnTo>
                  <a:lnTo>
                    <a:pt x="1319847" y="3579825"/>
                  </a:lnTo>
                  <a:lnTo>
                    <a:pt x="1319847" y="3272485"/>
                  </a:lnTo>
                  <a:lnTo>
                    <a:pt x="1636242" y="3272485"/>
                  </a:lnTo>
                  <a:lnTo>
                    <a:pt x="1636242" y="3254705"/>
                  </a:lnTo>
                  <a:lnTo>
                    <a:pt x="1301762" y="3254705"/>
                  </a:lnTo>
                  <a:lnTo>
                    <a:pt x="1301762" y="3272485"/>
                  </a:lnTo>
                  <a:lnTo>
                    <a:pt x="1301762" y="3579825"/>
                  </a:lnTo>
                  <a:lnTo>
                    <a:pt x="994397" y="3579825"/>
                  </a:lnTo>
                  <a:lnTo>
                    <a:pt x="994397" y="3272485"/>
                  </a:lnTo>
                  <a:lnTo>
                    <a:pt x="1301762" y="3272485"/>
                  </a:lnTo>
                  <a:lnTo>
                    <a:pt x="1301762" y="3254705"/>
                  </a:lnTo>
                  <a:lnTo>
                    <a:pt x="976325" y="3254705"/>
                  </a:lnTo>
                  <a:lnTo>
                    <a:pt x="976325" y="3272485"/>
                  </a:lnTo>
                  <a:lnTo>
                    <a:pt x="976325" y="3579825"/>
                  </a:lnTo>
                  <a:lnTo>
                    <a:pt x="668959" y="3579825"/>
                  </a:lnTo>
                  <a:lnTo>
                    <a:pt x="668959" y="3272485"/>
                  </a:lnTo>
                  <a:lnTo>
                    <a:pt x="976325" y="3272485"/>
                  </a:lnTo>
                  <a:lnTo>
                    <a:pt x="976325" y="3254705"/>
                  </a:lnTo>
                  <a:lnTo>
                    <a:pt x="650887" y="3254705"/>
                  </a:lnTo>
                  <a:lnTo>
                    <a:pt x="650887" y="3272485"/>
                  </a:lnTo>
                  <a:lnTo>
                    <a:pt x="650887" y="3579825"/>
                  </a:lnTo>
                  <a:lnTo>
                    <a:pt x="343522" y="3579825"/>
                  </a:lnTo>
                  <a:lnTo>
                    <a:pt x="343522" y="3272485"/>
                  </a:lnTo>
                  <a:lnTo>
                    <a:pt x="650887" y="3272485"/>
                  </a:lnTo>
                  <a:lnTo>
                    <a:pt x="650887" y="3254705"/>
                  </a:lnTo>
                  <a:lnTo>
                    <a:pt x="325437" y="3254705"/>
                  </a:lnTo>
                  <a:lnTo>
                    <a:pt x="325437" y="3272485"/>
                  </a:lnTo>
                  <a:lnTo>
                    <a:pt x="325437" y="3579825"/>
                  </a:lnTo>
                  <a:lnTo>
                    <a:pt x="18084" y="3579825"/>
                  </a:lnTo>
                  <a:lnTo>
                    <a:pt x="18084" y="3272485"/>
                  </a:lnTo>
                  <a:lnTo>
                    <a:pt x="325437" y="3272485"/>
                  </a:lnTo>
                  <a:lnTo>
                    <a:pt x="325437" y="3254705"/>
                  </a:lnTo>
                  <a:lnTo>
                    <a:pt x="18084" y="3254705"/>
                  </a:lnTo>
                  <a:lnTo>
                    <a:pt x="18084" y="2947365"/>
                  </a:lnTo>
                  <a:lnTo>
                    <a:pt x="325437" y="2947365"/>
                  </a:lnTo>
                  <a:lnTo>
                    <a:pt x="325437" y="3254400"/>
                  </a:lnTo>
                  <a:lnTo>
                    <a:pt x="343522" y="3254400"/>
                  </a:lnTo>
                  <a:lnTo>
                    <a:pt x="343522" y="2947365"/>
                  </a:lnTo>
                  <a:lnTo>
                    <a:pt x="650887" y="2947365"/>
                  </a:lnTo>
                  <a:lnTo>
                    <a:pt x="650887" y="3254400"/>
                  </a:lnTo>
                  <a:lnTo>
                    <a:pt x="668959" y="3254400"/>
                  </a:lnTo>
                  <a:lnTo>
                    <a:pt x="668959" y="2947365"/>
                  </a:lnTo>
                  <a:lnTo>
                    <a:pt x="976325" y="2947365"/>
                  </a:lnTo>
                  <a:lnTo>
                    <a:pt x="976325" y="3254400"/>
                  </a:lnTo>
                  <a:lnTo>
                    <a:pt x="994397" y="3254400"/>
                  </a:lnTo>
                  <a:lnTo>
                    <a:pt x="994397" y="2947365"/>
                  </a:lnTo>
                  <a:lnTo>
                    <a:pt x="1301762" y="2947365"/>
                  </a:lnTo>
                  <a:lnTo>
                    <a:pt x="1301762" y="3254400"/>
                  </a:lnTo>
                  <a:lnTo>
                    <a:pt x="1319847" y="3254400"/>
                  </a:lnTo>
                  <a:lnTo>
                    <a:pt x="1319847" y="2947365"/>
                  </a:lnTo>
                  <a:lnTo>
                    <a:pt x="1636242" y="2947365"/>
                  </a:lnTo>
                  <a:lnTo>
                    <a:pt x="1636242" y="2929585"/>
                  </a:lnTo>
                  <a:lnTo>
                    <a:pt x="18084" y="2929585"/>
                  </a:lnTo>
                  <a:lnTo>
                    <a:pt x="18084" y="2620975"/>
                  </a:lnTo>
                  <a:lnTo>
                    <a:pt x="1636242" y="2620975"/>
                  </a:lnTo>
                  <a:lnTo>
                    <a:pt x="1636242" y="2603195"/>
                  </a:lnTo>
                  <a:lnTo>
                    <a:pt x="1319847" y="2603195"/>
                  </a:lnTo>
                  <a:lnTo>
                    <a:pt x="1319847" y="2296160"/>
                  </a:lnTo>
                  <a:lnTo>
                    <a:pt x="1301762" y="2296160"/>
                  </a:lnTo>
                  <a:lnTo>
                    <a:pt x="1301762" y="2603195"/>
                  </a:lnTo>
                  <a:lnTo>
                    <a:pt x="994397" y="2603195"/>
                  </a:lnTo>
                  <a:lnTo>
                    <a:pt x="994397" y="2296160"/>
                  </a:lnTo>
                  <a:lnTo>
                    <a:pt x="976325" y="2296160"/>
                  </a:lnTo>
                  <a:lnTo>
                    <a:pt x="976325" y="2603195"/>
                  </a:lnTo>
                  <a:lnTo>
                    <a:pt x="668959" y="2603195"/>
                  </a:lnTo>
                  <a:lnTo>
                    <a:pt x="668959" y="2296160"/>
                  </a:lnTo>
                  <a:lnTo>
                    <a:pt x="650887" y="2296160"/>
                  </a:lnTo>
                  <a:lnTo>
                    <a:pt x="650887" y="2603195"/>
                  </a:lnTo>
                  <a:lnTo>
                    <a:pt x="343522" y="2603195"/>
                  </a:lnTo>
                  <a:lnTo>
                    <a:pt x="343522" y="2296160"/>
                  </a:lnTo>
                  <a:lnTo>
                    <a:pt x="325437" y="2296160"/>
                  </a:lnTo>
                  <a:lnTo>
                    <a:pt x="325437" y="2603195"/>
                  </a:lnTo>
                  <a:lnTo>
                    <a:pt x="18084" y="2603195"/>
                  </a:lnTo>
                  <a:lnTo>
                    <a:pt x="18084" y="2295855"/>
                  </a:lnTo>
                  <a:lnTo>
                    <a:pt x="1636242" y="2295855"/>
                  </a:lnTo>
                  <a:lnTo>
                    <a:pt x="1636242" y="2286965"/>
                  </a:lnTo>
                  <a:lnTo>
                    <a:pt x="1636242" y="2278075"/>
                  </a:lnTo>
                  <a:close/>
                </a:path>
                <a:path w="1636394" h="3923665">
                  <a:moveTo>
                    <a:pt x="1636242" y="641832"/>
                  </a:moveTo>
                  <a:lnTo>
                    <a:pt x="1319847" y="641832"/>
                  </a:lnTo>
                  <a:lnTo>
                    <a:pt x="1319847" y="325437"/>
                  </a:lnTo>
                  <a:lnTo>
                    <a:pt x="1301762" y="325437"/>
                  </a:lnTo>
                  <a:lnTo>
                    <a:pt x="1301762" y="641832"/>
                  </a:lnTo>
                  <a:lnTo>
                    <a:pt x="994397" y="641832"/>
                  </a:lnTo>
                  <a:lnTo>
                    <a:pt x="994397" y="325437"/>
                  </a:lnTo>
                  <a:lnTo>
                    <a:pt x="976325" y="325437"/>
                  </a:lnTo>
                  <a:lnTo>
                    <a:pt x="976325" y="641832"/>
                  </a:lnTo>
                  <a:lnTo>
                    <a:pt x="668959" y="641832"/>
                  </a:lnTo>
                  <a:lnTo>
                    <a:pt x="668959" y="325437"/>
                  </a:lnTo>
                  <a:lnTo>
                    <a:pt x="650887" y="325437"/>
                  </a:lnTo>
                  <a:lnTo>
                    <a:pt x="650887" y="641832"/>
                  </a:lnTo>
                  <a:lnTo>
                    <a:pt x="343522" y="641832"/>
                  </a:lnTo>
                  <a:lnTo>
                    <a:pt x="343522" y="325437"/>
                  </a:lnTo>
                  <a:lnTo>
                    <a:pt x="325437" y="325437"/>
                  </a:lnTo>
                  <a:lnTo>
                    <a:pt x="325437" y="641832"/>
                  </a:lnTo>
                  <a:lnTo>
                    <a:pt x="9042" y="641832"/>
                  </a:lnTo>
                  <a:lnTo>
                    <a:pt x="9042" y="650722"/>
                  </a:lnTo>
                  <a:lnTo>
                    <a:pt x="0" y="650722"/>
                  </a:lnTo>
                  <a:lnTo>
                    <a:pt x="0" y="659612"/>
                  </a:lnTo>
                  <a:lnTo>
                    <a:pt x="0" y="966952"/>
                  </a:lnTo>
                  <a:lnTo>
                    <a:pt x="0" y="2277592"/>
                  </a:lnTo>
                  <a:lnTo>
                    <a:pt x="18084" y="2277592"/>
                  </a:lnTo>
                  <a:lnTo>
                    <a:pt x="18084" y="1961362"/>
                  </a:lnTo>
                  <a:lnTo>
                    <a:pt x="1636242" y="1961362"/>
                  </a:lnTo>
                  <a:lnTo>
                    <a:pt x="1636242" y="1943582"/>
                  </a:lnTo>
                  <a:lnTo>
                    <a:pt x="1319847" y="1943582"/>
                  </a:lnTo>
                  <a:lnTo>
                    <a:pt x="1319847" y="1636242"/>
                  </a:lnTo>
                  <a:lnTo>
                    <a:pt x="1636242" y="1636242"/>
                  </a:lnTo>
                  <a:lnTo>
                    <a:pt x="1636242" y="1618462"/>
                  </a:lnTo>
                  <a:lnTo>
                    <a:pt x="1301762" y="1618462"/>
                  </a:lnTo>
                  <a:lnTo>
                    <a:pt x="1301762" y="1636242"/>
                  </a:lnTo>
                  <a:lnTo>
                    <a:pt x="1301762" y="1943582"/>
                  </a:lnTo>
                  <a:lnTo>
                    <a:pt x="994397" y="1943582"/>
                  </a:lnTo>
                  <a:lnTo>
                    <a:pt x="994397" y="1636242"/>
                  </a:lnTo>
                  <a:lnTo>
                    <a:pt x="1301762" y="1636242"/>
                  </a:lnTo>
                  <a:lnTo>
                    <a:pt x="1301762" y="1618462"/>
                  </a:lnTo>
                  <a:lnTo>
                    <a:pt x="976325" y="1618462"/>
                  </a:lnTo>
                  <a:lnTo>
                    <a:pt x="976325" y="1636242"/>
                  </a:lnTo>
                  <a:lnTo>
                    <a:pt x="976325" y="1943582"/>
                  </a:lnTo>
                  <a:lnTo>
                    <a:pt x="668959" y="1943582"/>
                  </a:lnTo>
                  <a:lnTo>
                    <a:pt x="668959" y="1636242"/>
                  </a:lnTo>
                  <a:lnTo>
                    <a:pt x="976325" y="1636242"/>
                  </a:lnTo>
                  <a:lnTo>
                    <a:pt x="976325" y="1618462"/>
                  </a:lnTo>
                  <a:lnTo>
                    <a:pt x="650887" y="1618462"/>
                  </a:lnTo>
                  <a:lnTo>
                    <a:pt x="650887" y="1636242"/>
                  </a:lnTo>
                  <a:lnTo>
                    <a:pt x="650887" y="1943582"/>
                  </a:lnTo>
                  <a:lnTo>
                    <a:pt x="343522" y="1943582"/>
                  </a:lnTo>
                  <a:lnTo>
                    <a:pt x="343522" y="1636242"/>
                  </a:lnTo>
                  <a:lnTo>
                    <a:pt x="650887" y="1636242"/>
                  </a:lnTo>
                  <a:lnTo>
                    <a:pt x="650887" y="1618462"/>
                  </a:lnTo>
                  <a:lnTo>
                    <a:pt x="325437" y="1618462"/>
                  </a:lnTo>
                  <a:lnTo>
                    <a:pt x="325437" y="1636242"/>
                  </a:lnTo>
                  <a:lnTo>
                    <a:pt x="325437" y="1943582"/>
                  </a:lnTo>
                  <a:lnTo>
                    <a:pt x="18084" y="1943582"/>
                  </a:lnTo>
                  <a:lnTo>
                    <a:pt x="18084" y="1636242"/>
                  </a:lnTo>
                  <a:lnTo>
                    <a:pt x="325437" y="1636242"/>
                  </a:lnTo>
                  <a:lnTo>
                    <a:pt x="325437" y="1618462"/>
                  </a:lnTo>
                  <a:lnTo>
                    <a:pt x="18084" y="1618462"/>
                  </a:lnTo>
                  <a:lnTo>
                    <a:pt x="18084" y="1311122"/>
                  </a:lnTo>
                  <a:lnTo>
                    <a:pt x="325437" y="1311122"/>
                  </a:lnTo>
                  <a:lnTo>
                    <a:pt x="325437" y="1618157"/>
                  </a:lnTo>
                  <a:lnTo>
                    <a:pt x="343522" y="1618157"/>
                  </a:lnTo>
                  <a:lnTo>
                    <a:pt x="343522" y="1311122"/>
                  </a:lnTo>
                  <a:lnTo>
                    <a:pt x="650887" y="1311122"/>
                  </a:lnTo>
                  <a:lnTo>
                    <a:pt x="650887" y="1618157"/>
                  </a:lnTo>
                  <a:lnTo>
                    <a:pt x="668959" y="1618157"/>
                  </a:lnTo>
                  <a:lnTo>
                    <a:pt x="668959" y="1311122"/>
                  </a:lnTo>
                  <a:lnTo>
                    <a:pt x="976325" y="1311122"/>
                  </a:lnTo>
                  <a:lnTo>
                    <a:pt x="976325" y="1618157"/>
                  </a:lnTo>
                  <a:lnTo>
                    <a:pt x="994397" y="1618157"/>
                  </a:lnTo>
                  <a:lnTo>
                    <a:pt x="994397" y="1311122"/>
                  </a:lnTo>
                  <a:lnTo>
                    <a:pt x="1301762" y="1311122"/>
                  </a:lnTo>
                  <a:lnTo>
                    <a:pt x="1301762" y="1618157"/>
                  </a:lnTo>
                  <a:lnTo>
                    <a:pt x="1319847" y="1618157"/>
                  </a:lnTo>
                  <a:lnTo>
                    <a:pt x="1319847" y="1311122"/>
                  </a:lnTo>
                  <a:lnTo>
                    <a:pt x="1636242" y="1311122"/>
                  </a:lnTo>
                  <a:lnTo>
                    <a:pt x="1636242" y="1293342"/>
                  </a:lnTo>
                  <a:lnTo>
                    <a:pt x="18084" y="1293342"/>
                  </a:lnTo>
                  <a:lnTo>
                    <a:pt x="18084" y="984732"/>
                  </a:lnTo>
                  <a:lnTo>
                    <a:pt x="1636242" y="984732"/>
                  </a:lnTo>
                  <a:lnTo>
                    <a:pt x="1636242" y="966952"/>
                  </a:lnTo>
                  <a:lnTo>
                    <a:pt x="1319847" y="966952"/>
                  </a:lnTo>
                  <a:lnTo>
                    <a:pt x="1319847" y="659917"/>
                  </a:lnTo>
                  <a:lnTo>
                    <a:pt x="1301762" y="659917"/>
                  </a:lnTo>
                  <a:lnTo>
                    <a:pt x="1301762" y="966952"/>
                  </a:lnTo>
                  <a:lnTo>
                    <a:pt x="994397" y="966952"/>
                  </a:lnTo>
                  <a:lnTo>
                    <a:pt x="994397" y="659917"/>
                  </a:lnTo>
                  <a:lnTo>
                    <a:pt x="976325" y="659917"/>
                  </a:lnTo>
                  <a:lnTo>
                    <a:pt x="976325" y="966952"/>
                  </a:lnTo>
                  <a:lnTo>
                    <a:pt x="668959" y="966952"/>
                  </a:lnTo>
                  <a:lnTo>
                    <a:pt x="668959" y="659917"/>
                  </a:lnTo>
                  <a:lnTo>
                    <a:pt x="650887" y="659917"/>
                  </a:lnTo>
                  <a:lnTo>
                    <a:pt x="650887" y="966952"/>
                  </a:lnTo>
                  <a:lnTo>
                    <a:pt x="343522" y="966952"/>
                  </a:lnTo>
                  <a:lnTo>
                    <a:pt x="343522" y="659917"/>
                  </a:lnTo>
                  <a:lnTo>
                    <a:pt x="325437" y="659917"/>
                  </a:lnTo>
                  <a:lnTo>
                    <a:pt x="325437" y="966952"/>
                  </a:lnTo>
                  <a:lnTo>
                    <a:pt x="18084" y="966952"/>
                  </a:lnTo>
                  <a:lnTo>
                    <a:pt x="18084" y="659612"/>
                  </a:lnTo>
                  <a:lnTo>
                    <a:pt x="1636242" y="659612"/>
                  </a:lnTo>
                  <a:lnTo>
                    <a:pt x="1636242" y="650722"/>
                  </a:lnTo>
                  <a:lnTo>
                    <a:pt x="1636242" y="641832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726158" y="6544970"/>
              <a:ext cx="1636395" cy="3742690"/>
            </a:xfrm>
            <a:custGeom>
              <a:avLst/>
              <a:gdLst/>
              <a:ahLst/>
              <a:cxnLst/>
              <a:rect l="l" t="t" r="r" b="b"/>
              <a:pathLst>
                <a:path w="1636394" h="3742690">
                  <a:moveTo>
                    <a:pt x="343522" y="1979764"/>
                  </a:moveTo>
                  <a:lnTo>
                    <a:pt x="325437" y="1979764"/>
                  </a:lnTo>
                  <a:lnTo>
                    <a:pt x="325437" y="2287117"/>
                  </a:lnTo>
                  <a:lnTo>
                    <a:pt x="343522" y="2287117"/>
                  </a:lnTo>
                  <a:lnTo>
                    <a:pt x="343522" y="1979764"/>
                  </a:lnTo>
                  <a:close/>
                </a:path>
                <a:path w="1636394" h="3742690">
                  <a:moveTo>
                    <a:pt x="343522" y="343522"/>
                  </a:moveTo>
                  <a:lnTo>
                    <a:pt x="325437" y="343522"/>
                  </a:lnTo>
                  <a:lnTo>
                    <a:pt x="325437" y="650875"/>
                  </a:lnTo>
                  <a:lnTo>
                    <a:pt x="343522" y="650875"/>
                  </a:lnTo>
                  <a:lnTo>
                    <a:pt x="343522" y="343522"/>
                  </a:lnTo>
                  <a:close/>
                </a:path>
                <a:path w="1636394" h="3742690">
                  <a:moveTo>
                    <a:pt x="668959" y="1979764"/>
                  </a:moveTo>
                  <a:lnTo>
                    <a:pt x="650887" y="1979764"/>
                  </a:lnTo>
                  <a:lnTo>
                    <a:pt x="650887" y="2287117"/>
                  </a:lnTo>
                  <a:lnTo>
                    <a:pt x="668959" y="2287117"/>
                  </a:lnTo>
                  <a:lnTo>
                    <a:pt x="668959" y="1979764"/>
                  </a:lnTo>
                  <a:close/>
                </a:path>
                <a:path w="1636394" h="3742690">
                  <a:moveTo>
                    <a:pt x="668959" y="343522"/>
                  </a:moveTo>
                  <a:lnTo>
                    <a:pt x="650887" y="343522"/>
                  </a:lnTo>
                  <a:lnTo>
                    <a:pt x="650887" y="650875"/>
                  </a:lnTo>
                  <a:lnTo>
                    <a:pt x="668959" y="650875"/>
                  </a:lnTo>
                  <a:lnTo>
                    <a:pt x="668959" y="343522"/>
                  </a:lnTo>
                  <a:close/>
                </a:path>
                <a:path w="1636394" h="3742690">
                  <a:moveTo>
                    <a:pt x="994397" y="1979764"/>
                  </a:moveTo>
                  <a:lnTo>
                    <a:pt x="976325" y="1979764"/>
                  </a:lnTo>
                  <a:lnTo>
                    <a:pt x="976325" y="2287117"/>
                  </a:lnTo>
                  <a:lnTo>
                    <a:pt x="994397" y="2287117"/>
                  </a:lnTo>
                  <a:lnTo>
                    <a:pt x="994397" y="1979764"/>
                  </a:lnTo>
                  <a:close/>
                </a:path>
                <a:path w="1636394" h="3742690">
                  <a:moveTo>
                    <a:pt x="994397" y="343522"/>
                  </a:moveTo>
                  <a:lnTo>
                    <a:pt x="976325" y="343522"/>
                  </a:lnTo>
                  <a:lnTo>
                    <a:pt x="976325" y="650875"/>
                  </a:lnTo>
                  <a:lnTo>
                    <a:pt x="994397" y="650875"/>
                  </a:lnTo>
                  <a:lnTo>
                    <a:pt x="994397" y="343522"/>
                  </a:lnTo>
                  <a:close/>
                </a:path>
                <a:path w="1636394" h="3742690">
                  <a:moveTo>
                    <a:pt x="1319847" y="1979764"/>
                  </a:moveTo>
                  <a:lnTo>
                    <a:pt x="1301762" y="1979764"/>
                  </a:lnTo>
                  <a:lnTo>
                    <a:pt x="1301762" y="2287117"/>
                  </a:lnTo>
                  <a:lnTo>
                    <a:pt x="1319847" y="2287117"/>
                  </a:lnTo>
                  <a:lnTo>
                    <a:pt x="1319847" y="1979764"/>
                  </a:lnTo>
                  <a:close/>
                </a:path>
                <a:path w="1636394" h="3742690">
                  <a:moveTo>
                    <a:pt x="1319847" y="343522"/>
                  </a:moveTo>
                  <a:lnTo>
                    <a:pt x="1301762" y="343522"/>
                  </a:lnTo>
                  <a:lnTo>
                    <a:pt x="1301762" y="650875"/>
                  </a:lnTo>
                  <a:lnTo>
                    <a:pt x="1319847" y="650875"/>
                  </a:lnTo>
                  <a:lnTo>
                    <a:pt x="1319847" y="343522"/>
                  </a:lnTo>
                  <a:close/>
                </a:path>
                <a:path w="1636394" h="3742690">
                  <a:moveTo>
                    <a:pt x="1636242" y="3272485"/>
                  </a:moveTo>
                  <a:lnTo>
                    <a:pt x="1319847" y="3272485"/>
                  </a:lnTo>
                  <a:lnTo>
                    <a:pt x="1319847" y="2956077"/>
                  </a:lnTo>
                  <a:lnTo>
                    <a:pt x="1301762" y="2956077"/>
                  </a:lnTo>
                  <a:lnTo>
                    <a:pt x="1301762" y="3272485"/>
                  </a:lnTo>
                  <a:lnTo>
                    <a:pt x="994397" y="3272485"/>
                  </a:lnTo>
                  <a:lnTo>
                    <a:pt x="994397" y="2956077"/>
                  </a:lnTo>
                  <a:lnTo>
                    <a:pt x="976325" y="2956077"/>
                  </a:lnTo>
                  <a:lnTo>
                    <a:pt x="976325" y="3272485"/>
                  </a:lnTo>
                  <a:lnTo>
                    <a:pt x="668959" y="3272485"/>
                  </a:lnTo>
                  <a:lnTo>
                    <a:pt x="668959" y="2956077"/>
                  </a:lnTo>
                  <a:lnTo>
                    <a:pt x="650887" y="2956077"/>
                  </a:lnTo>
                  <a:lnTo>
                    <a:pt x="650887" y="3272485"/>
                  </a:lnTo>
                  <a:lnTo>
                    <a:pt x="343522" y="3272485"/>
                  </a:lnTo>
                  <a:lnTo>
                    <a:pt x="343522" y="2956077"/>
                  </a:lnTo>
                  <a:lnTo>
                    <a:pt x="325437" y="2956077"/>
                  </a:lnTo>
                  <a:lnTo>
                    <a:pt x="325437" y="3272485"/>
                  </a:lnTo>
                  <a:lnTo>
                    <a:pt x="9042" y="3272485"/>
                  </a:lnTo>
                  <a:lnTo>
                    <a:pt x="9042" y="3281375"/>
                  </a:lnTo>
                  <a:lnTo>
                    <a:pt x="0" y="3281375"/>
                  </a:lnTo>
                  <a:lnTo>
                    <a:pt x="0" y="3290265"/>
                  </a:lnTo>
                  <a:lnTo>
                    <a:pt x="0" y="3597605"/>
                  </a:lnTo>
                  <a:lnTo>
                    <a:pt x="0" y="3615385"/>
                  </a:lnTo>
                  <a:lnTo>
                    <a:pt x="0" y="3742385"/>
                  </a:lnTo>
                  <a:lnTo>
                    <a:pt x="18084" y="3742385"/>
                  </a:lnTo>
                  <a:lnTo>
                    <a:pt x="18084" y="3615385"/>
                  </a:lnTo>
                  <a:lnTo>
                    <a:pt x="1636242" y="3615385"/>
                  </a:lnTo>
                  <a:lnTo>
                    <a:pt x="1636242" y="3597605"/>
                  </a:lnTo>
                  <a:lnTo>
                    <a:pt x="1319847" y="3597605"/>
                  </a:lnTo>
                  <a:lnTo>
                    <a:pt x="1319847" y="3290557"/>
                  </a:lnTo>
                  <a:lnTo>
                    <a:pt x="1301762" y="3290557"/>
                  </a:lnTo>
                  <a:lnTo>
                    <a:pt x="1301762" y="3597605"/>
                  </a:lnTo>
                  <a:lnTo>
                    <a:pt x="994397" y="3597605"/>
                  </a:lnTo>
                  <a:lnTo>
                    <a:pt x="994397" y="3290557"/>
                  </a:lnTo>
                  <a:lnTo>
                    <a:pt x="976325" y="3290557"/>
                  </a:lnTo>
                  <a:lnTo>
                    <a:pt x="976325" y="3597605"/>
                  </a:lnTo>
                  <a:lnTo>
                    <a:pt x="668959" y="3597605"/>
                  </a:lnTo>
                  <a:lnTo>
                    <a:pt x="668959" y="3290557"/>
                  </a:lnTo>
                  <a:lnTo>
                    <a:pt x="650887" y="3290557"/>
                  </a:lnTo>
                  <a:lnTo>
                    <a:pt x="650887" y="3597605"/>
                  </a:lnTo>
                  <a:lnTo>
                    <a:pt x="343522" y="3597605"/>
                  </a:lnTo>
                  <a:lnTo>
                    <a:pt x="343522" y="3290557"/>
                  </a:lnTo>
                  <a:lnTo>
                    <a:pt x="325437" y="3290557"/>
                  </a:lnTo>
                  <a:lnTo>
                    <a:pt x="325437" y="3597605"/>
                  </a:lnTo>
                  <a:lnTo>
                    <a:pt x="18084" y="3597605"/>
                  </a:lnTo>
                  <a:lnTo>
                    <a:pt x="18084" y="3290265"/>
                  </a:lnTo>
                  <a:lnTo>
                    <a:pt x="1636242" y="3290265"/>
                  </a:lnTo>
                  <a:lnTo>
                    <a:pt x="1636242" y="3281375"/>
                  </a:lnTo>
                  <a:lnTo>
                    <a:pt x="1636242" y="3272485"/>
                  </a:lnTo>
                  <a:close/>
                </a:path>
                <a:path w="1636394" h="3742690">
                  <a:moveTo>
                    <a:pt x="1636242" y="1636242"/>
                  </a:moveTo>
                  <a:lnTo>
                    <a:pt x="1319847" y="1636242"/>
                  </a:lnTo>
                  <a:lnTo>
                    <a:pt x="1319847" y="1319834"/>
                  </a:lnTo>
                  <a:lnTo>
                    <a:pt x="1301762" y="1319834"/>
                  </a:lnTo>
                  <a:lnTo>
                    <a:pt x="1301762" y="1636242"/>
                  </a:lnTo>
                  <a:lnTo>
                    <a:pt x="994397" y="1636242"/>
                  </a:lnTo>
                  <a:lnTo>
                    <a:pt x="994397" y="1319834"/>
                  </a:lnTo>
                  <a:lnTo>
                    <a:pt x="976325" y="1319834"/>
                  </a:lnTo>
                  <a:lnTo>
                    <a:pt x="976325" y="1636242"/>
                  </a:lnTo>
                  <a:lnTo>
                    <a:pt x="668959" y="1636242"/>
                  </a:lnTo>
                  <a:lnTo>
                    <a:pt x="668959" y="1319834"/>
                  </a:lnTo>
                  <a:lnTo>
                    <a:pt x="650887" y="1319834"/>
                  </a:lnTo>
                  <a:lnTo>
                    <a:pt x="650887" y="1636242"/>
                  </a:lnTo>
                  <a:lnTo>
                    <a:pt x="343522" y="1636242"/>
                  </a:lnTo>
                  <a:lnTo>
                    <a:pt x="343522" y="1319834"/>
                  </a:lnTo>
                  <a:lnTo>
                    <a:pt x="325437" y="1319834"/>
                  </a:lnTo>
                  <a:lnTo>
                    <a:pt x="325437" y="1636242"/>
                  </a:lnTo>
                  <a:lnTo>
                    <a:pt x="9042" y="1636242"/>
                  </a:lnTo>
                  <a:lnTo>
                    <a:pt x="9042" y="1645132"/>
                  </a:lnTo>
                  <a:lnTo>
                    <a:pt x="0" y="1645132"/>
                  </a:lnTo>
                  <a:lnTo>
                    <a:pt x="0" y="1654022"/>
                  </a:lnTo>
                  <a:lnTo>
                    <a:pt x="0" y="1961362"/>
                  </a:lnTo>
                  <a:lnTo>
                    <a:pt x="0" y="3272002"/>
                  </a:lnTo>
                  <a:lnTo>
                    <a:pt x="18084" y="3272002"/>
                  </a:lnTo>
                  <a:lnTo>
                    <a:pt x="18084" y="2955772"/>
                  </a:lnTo>
                  <a:lnTo>
                    <a:pt x="1636242" y="2955772"/>
                  </a:lnTo>
                  <a:lnTo>
                    <a:pt x="1636242" y="2937992"/>
                  </a:lnTo>
                  <a:lnTo>
                    <a:pt x="1319847" y="2937992"/>
                  </a:lnTo>
                  <a:lnTo>
                    <a:pt x="1319847" y="2630652"/>
                  </a:lnTo>
                  <a:lnTo>
                    <a:pt x="1636242" y="2630652"/>
                  </a:lnTo>
                  <a:lnTo>
                    <a:pt x="1636242" y="2612872"/>
                  </a:lnTo>
                  <a:lnTo>
                    <a:pt x="1301762" y="2612872"/>
                  </a:lnTo>
                  <a:lnTo>
                    <a:pt x="1301762" y="2630652"/>
                  </a:lnTo>
                  <a:lnTo>
                    <a:pt x="1301762" y="2937992"/>
                  </a:lnTo>
                  <a:lnTo>
                    <a:pt x="994397" y="2937992"/>
                  </a:lnTo>
                  <a:lnTo>
                    <a:pt x="994397" y="2630652"/>
                  </a:lnTo>
                  <a:lnTo>
                    <a:pt x="1301762" y="2630652"/>
                  </a:lnTo>
                  <a:lnTo>
                    <a:pt x="1301762" y="2612872"/>
                  </a:lnTo>
                  <a:lnTo>
                    <a:pt x="976325" y="2612872"/>
                  </a:lnTo>
                  <a:lnTo>
                    <a:pt x="976325" y="2630652"/>
                  </a:lnTo>
                  <a:lnTo>
                    <a:pt x="976325" y="2937992"/>
                  </a:lnTo>
                  <a:lnTo>
                    <a:pt x="668959" y="2937992"/>
                  </a:lnTo>
                  <a:lnTo>
                    <a:pt x="668959" y="2630652"/>
                  </a:lnTo>
                  <a:lnTo>
                    <a:pt x="976325" y="2630652"/>
                  </a:lnTo>
                  <a:lnTo>
                    <a:pt x="976325" y="2612872"/>
                  </a:lnTo>
                  <a:lnTo>
                    <a:pt x="650887" y="2612872"/>
                  </a:lnTo>
                  <a:lnTo>
                    <a:pt x="650887" y="2630652"/>
                  </a:lnTo>
                  <a:lnTo>
                    <a:pt x="650887" y="2937992"/>
                  </a:lnTo>
                  <a:lnTo>
                    <a:pt x="343522" y="2937992"/>
                  </a:lnTo>
                  <a:lnTo>
                    <a:pt x="343522" y="2630652"/>
                  </a:lnTo>
                  <a:lnTo>
                    <a:pt x="650887" y="2630652"/>
                  </a:lnTo>
                  <a:lnTo>
                    <a:pt x="650887" y="2612872"/>
                  </a:lnTo>
                  <a:lnTo>
                    <a:pt x="325437" y="2612872"/>
                  </a:lnTo>
                  <a:lnTo>
                    <a:pt x="325437" y="2630652"/>
                  </a:lnTo>
                  <a:lnTo>
                    <a:pt x="325437" y="2937992"/>
                  </a:lnTo>
                  <a:lnTo>
                    <a:pt x="18084" y="2937992"/>
                  </a:lnTo>
                  <a:lnTo>
                    <a:pt x="18084" y="2630652"/>
                  </a:lnTo>
                  <a:lnTo>
                    <a:pt x="325437" y="2630652"/>
                  </a:lnTo>
                  <a:lnTo>
                    <a:pt x="325437" y="2612872"/>
                  </a:lnTo>
                  <a:lnTo>
                    <a:pt x="18084" y="2612872"/>
                  </a:lnTo>
                  <a:lnTo>
                    <a:pt x="18084" y="2305532"/>
                  </a:lnTo>
                  <a:lnTo>
                    <a:pt x="325437" y="2305532"/>
                  </a:lnTo>
                  <a:lnTo>
                    <a:pt x="325437" y="2612555"/>
                  </a:lnTo>
                  <a:lnTo>
                    <a:pt x="343522" y="2612555"/>
                  </a:lnTo>
                  <a:lnTo>
                    <a:pt x="343522" y="2305532"/>
                  </a:lnTo>
                  <a:lnTo>
                    <a:pt x="650887" y="2305532"/>
                  </a:lnTo>
                  <a:lnTo>
                    <a:pt x="650887" y="2612555"/>
                  </a:lnTo>
                  <a:lnTo>
                    <a:pt x="668959" y="2612555"/>
                  </a:lnTo>
                  <a:lnTo>
                    <a:pt x="668959" y="2305532"/>
                  </a:lnTo>
                  <a:lnTo>
                    <a:pt x="976325" y="2305532"/>
                  </a:lnTo>
                  <a:lnTo>
                    <a:pt x="976325" y="2612555"/>
                  </a:lnTo>
                  <a:lnTo>
                    <a:pt x="994397" y="2612555"/>
                  </a:lnTo>
                  <a:lnTo>
                    <a:pt x="994397" y="2305532"/>
                  </a:lnTo>
                  <a:lnTo>
                    <a:pt x="1301762" y="2305532"/>
                  </a:lnTo>
                  <a:lnTo>
                    <a:pt x="1301762" y="2612555"/>
                  </a:lnTo>
                  <a:lnTo>
                    <a:pt x="1319847" y="2612555"/>
                  </a:lnTo>
                  <a:lnTo>
                    <a:pt x="1319847" y="2305532"/>
                  </a:lnTo>
                  <a:lnTo>
                    <a:pt x="1636242" y="2305532"/>
                  </a:lnTo>
                  <a:lnTo>
                    <a:pt x="1636242" y="2287752"/>
                  </a:lnTo>
                  <a:lnTo>
                    <a:pt x="18084" y="2287752"/>
                  </a:lnTo>
                  <a:lnTo>
                    <a:pt x="18084" y="1979142"/>
                  </a:lnTo>
                  <a:lnTo>
                    <a:pt x="1636242" y="1979142"/>
                  </a:lnTo>
                  <a:lnTo>
                    <a:pt x="1636242" y="1961362"/>
                  </a:lnTo>
                  <a:lnTo>
                    <a:pt x="1319847" y="1961362"/>
                  </a:lnTo>
                  <a:lnTo>
                    <a:pt x="1319847" y="1654314"/>
                  </a:lnTo>
                  <a:lnTo>
                    <a:pt x="1301762" y="1654314"/>
                  </a:lnTo>
                  <a:lnTo>
                    <a:pt x="1301762" y="1961362"/>
                  </a:lnTo>
                  <a:lnTo>
                    <a:pt x="994397" y="1961362"/>
                  </a:lnTo>
                  <a:lnTo>
                    <a:pt x="994397" y="1654314"/>
                  </a:lnTo>
                  <a:lnTo>
                    <a:pt x="976325" y="1654314"/>
                  </a:lnTo>
                  <a:lnTo>
                    <a:pt x="976325" y="1961362"/>
                  </a:lnTo>
                  <a:lnTo>
                    <a:pt x="668959" y="1961362"/>
                  </a:lnTo>
                  <a:lnTo>
                    <a:pt x="668959" y="1654314"/>
                  </a:lnTo>
                  <a:lnTo>
                    <a:pt x="650887" y="1654314"/>
                  </a:lnTo>
                  <a:lnTo>
                    <a:pt x="650887" y="1961362"/>
                  </a:lnTo>
                  <a:lnTo>
                    <a:pt x="343522" y="1961362"/>
                  </a:lnTo>
                  <a:lnTo>
                    <a:pt x="343522" y="1654314"/>
                  </a:lnTo>
                  <a:lnTo>
                    <a:pt x="325437" y="1654314"/>
                  </a:lnTo>
                  <a:lnTo>
                    <a:pt x="325437" y="1961362"/>
                  </a:lnTo>
                  <a:lnTo>
                    <a:pt x="18084" y="1961362"/>
                  </a:lnTo>
                  <a:lnTo>
                    <a:pt x="18084" y="1654022"/>
                  </a:lnTo>
                  <a:lnTo>
                    <a:pt x="1636242" y="1654022"/>
                  </a:lnTo>
                  <a:lnTo>
                    <a:pt x="1636242" y="1645132"/>
                  </a:lnTo>
                  <a:lnTo>
                    <a:pt x="1636242" y="1636242"/>
                  </a:lnTo>
                  <a:close/>
                </a:path>
                <a:path w="1636394" h="3742690">
                  <a:moveTo>
                    <a:pt x="1636242" y="0"/>
                  </a:moveTo>
                  <a:lnTo>
                    <a:pt x="9042" y="0"/>
                  </a:lnTo>
                  <a:lnTo>
                    <a:pt x="9042" y="8890"/>
                  </a:lnTo>
                  <a:lnTo>
                    <a:pt x="0" y="8890"/>
                  </a:lnTo>
                  <a:lnTo>
                    <a:pt x="0" y="1635760"/>
                  </a:lnTo>
                  <a:lnTo>
                    <a:pt x="18084" y="1635760"/>
                  </a:lnTo>
                  <a:lnTo>
                    <a:pt x="18084" y="1319530"/>
                  </a:lnTo>
                  <a:lnTo>
                    <a:pt x="1636242" y="1319530"/>
                  </a:lnTo>
                  <a:lnTo>
                    <a:pt x="1636242" y="1301750"/>
                  </a:lnTo>
                  <a:lnTo>
                    <a:pt x="1319847" y="1301750"/>
                  </a:lnTo>
                  <a:lnTo>
                    <a:pt x="1319847" y="994410"/>
                  </a:lnTo>
                  <a:lnTo>
                    <a:pt x="1636242" y="994410"/>
                  </a:lnTo>
                  <a:lnTo>
                    <a:pt x="1636242" y="976630"/>
                  </a:lnTo>
                  <a:lnTo>
                    <a:pt x="1301762" y="976630"/>
                  </a:lnTo>
                  <a:lnTo>
                    <a:pt x="1301762" y="994410"/>
                  </a:lnTo>
                  <a:lnTo>
                    <a:pt x="1301762" y="1301750"/>
                  </a:lnTo>
                  <a:lnTo>
                    <a:pt x="994397" y="1301750"/>
                  </a:lnTo>
                  <a:lnTo>
                    <a:pt x="994397" y="994410"/>
                  </a:lnTo>
                  <a:lnTo>
                    <a:pt x="1301762" y="994410"/>
                  </a:lnTo>
                  <a:lnTo>
                    <a:pt x="1301762" y="976630"/>
                  </a:lnTo>
                  <a:lnTo>
                    <a:pt x="976325" y="976630"/>
                  </a:lnTo>
                  <a:lnTo>
                    <a:pt x="976325" y="994410"/>
                  </a:lnTo>
                  <a:lnTo>
                    <a:pt x="976325" y="1301750"/>
                  </a:lnTo>
                  <a:lnTo>
                    <a:pt x="668959" y="1301750"/>
                  </a:lnTo>
                  <a:lnTo>
                    <a:pt x="668959" y="994410"/>
                  </a:lnTo>
                  <a:lnTo>
                    <a:pt x="976325" y="994410"/>
                  </a:lnTo>
                  <a:lnTo>
                    <a:pt x="976325" y="976630"/>
                  </a:lnTo>
                  <a:lnTo>
                    <a:pt x="650887" y="976630"/>
                  </a:lnTo>
                  <a:lnTo>
                    <a:pt x="650887" y="994410"/>
                  </a:lnTo>
                  <a:lnTo>
                    <a:pt x="650887" y="1301750"/>
                  </a:lnTo>
                  <a:lnTo>
                    <a:pt x="343522" y="1301750"/>
                  </a:lnTo>
                  <a:lnTo>
                    <a:pt x="343522" y="994410"/>
                  </a:lnTo>
                  <a:lnTo>
                    <a:pt x="650887" y="994410"/>
                  </a:lnTo>
                  <a:lnTo>
                    <a:pt x="650887" y="976630"/>
                  </a:lnTo>
                  <a:lnTo>
                    <a:pt x="325437" y="976630"/>
                  </a:lnTo>
                  <a:lnTo>
                    <a:pt x="325437" y="994410"/>
                  </a:lnTo>
                  <a:lnTo>
                    <a:pt x="325437" y="1301750"/>
                  </a:lnTo>
                  <a:lnTo>
                    <a:pt x="18084" y="1301750"/>
                  </a:lnTo>
                  <a:lnTo>
                    <a:pt x="18084" y="994410"/>
                  </a:lnTo>
                  <a:lnTo>
                    <a:pt x="325437" y="994410"/>
                  </a:lnTo>
                  <a:lnTo>
                    <a:pt x="325437" y="976630"/>
                  </a:lnTo>
                  <a:lnTo>
                    <a:pt x="18084" y="976630"/>
                  </a:lnTo>
                  <a:lnTo>
                    <a:pt x="18084" y="669290"/>
                  </a:lnTo>
                  <a:lnTo>
                    <a:pt x="325437" y="669290"/>
                  </a:lnTo>
                  <a:lnTo>
                    <a:pt x="325437" y="976325"/>
                  </a:lnTo>
                  <a:lnTo>
                    <a:pt x="343522" y="976325"/>
                  </a:lnTo>
                  <a:lnTo>
                    <a:pt x="343522" y="669290"/>
                  </a:lnTo>
                  <a:lnTo>
                    <a:pt x="650887" y="669290"/>
                  </a:lnTo>
                  <a:lnTo>
                    <a:pt x="650887" y="976325"/>
                  </a:lnTo>
                  <a:lnTo>
                    <a:pt x="668959" y="976325"/>
                  </a:lnTo>
                  <a:lnTo>
                    <a:pt x="668959" y="669290"/>
                  </a:lnTo>
                  <a:lnTo>
                    <a:pt x="976325" y="669290"/>
                  </a:lnTo>
                  <a:lnTo>
                    <a:pt x="976325" y="976325"/>
                  </a:lnTo>
                  <a:lnTo>
                    <a:pt x="994397" y="976325"/>
                  </a:lnTo>
                  <a:lnTo>
                    <a:pt x="994397" y="669290"/>
                  </a:lnTo>
                  <a:lnTo>
                    <a:pt x="1301762" y="669290"/>
                  </a:lnTo>
                  <a:lnTo>
                    <a:pt x="1301762" y="976325"/>
                  </a:lnTo>
                  <a:lnTo>
                    <a:pt x="1319847" y="976325"/>
                  </a:lnTo>
                  <a:lnTo>
                    <a:pt x="1319847" y="669290"/>
                  </a:lnTo>
                  <a:lnTo>
                    <a:pt x="1636242" y="669290"/>
                  </a:lnTo>
                  <a:lnTo>
                    <a:pt x="1636242" y="651510"/>
                  </a:lnTo>
                  <a:lnTo>
                    <a:pt x="18084" y="651510"/>
                  </a:lnTo>
                  <a:lnTo>
                    <a:pt x="18084" y="342900"/>
                  </a:lnTo>
                  <a:lnTo>
                    <a:pt x="1636242" y="342900"/>
                  </a:lnTo>
                  <a:lnTo>
                    <a:pt x="1636242" y="325120"/>
                  </a:lnTo>
                  <a:lnTo>
                    <a:pt x="1319847" y="325120"/>
                  </a:lnTo>
                  <a:lnTo>
                    <a:pt x="1319847" y="18084"/>
                  </a:lnTo>
                  <a:lnTo>
                    <a:pt x="1301762" y="18084"/>
                  </a:lnTo>
                  <a:lnTo>
                    <a:pt x="1301762" y="325120"/>
                  </a:lnTo>
                  <a:lnTo>
                    <a:pt x="994397" y="325120"/>
                  </a:lnTo>
                  <a:lnTo>
                    <a:pt x="994397" y="18084"/>
                  </a:lnTo>
                  <a:lnTo>
                    <a:pt x="976325" y="18084"/>
                  </a:lnTo>
                  <a:lnTo>
                    <a:pt x="976325" y="325120"/>
                  </a:lnTo>
                  <a:lnTo>
                    <a:pt x="668959" y="325120"/>
                  </a:lnTo>
                  <a:lnTo>
                    <a:pt x="668959" y="18084"/>
                  </a:lnTo>
                  <a:lnTo>
                    <a:pt x="650887" y="18084"/>
                  </a:lnTo>
                  <a:lnTo>
                    <a:pt x="650887" y="325120"/>
                  </a:lnTo>
                  <a:lnTo>
                    <a:pt x="343522" y="325120"/>
                  </a:lnTo>
                  <a:lnTo>
                    <a:pt x="343522" y="18084"/>
                  </a:lnTo>
                  <a:lnTo>
                    <a:pt x="325437" y="18084"/>
                  </a:lnTo>
                  <a:lnTo>
                    <a:pt x="325437" y="325120"/>
                  </a:lnTo>
                  <a:lnTo>
                    <a:pt x="18084" y="325120"/>
                  </a:lnTo>
                  <a:lnTo>
                    <a:pt x="18084" y="17780"/>
                  </a:lnTo>
                  <a:lnTo>
                    <a:pt x="1636242" y="17780"/>
                  </a:lnTo>
                  <a:lnTo>
                    <a:pt x="1636242" y="8890"/>
                  </a:lnTo>
                  <a:lnTo>
                    <a:pt x="1636242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051596" y="11"/>
              <a:ext cx="2947670" cy="10287000"/>
            </a:xfrm>
            <a:custGeom>
              <a:avLst/>
              <a:gdLst/>
              <a:ahLst/>
              <a:cxnLst/>
              <a:rect l="l" t="t" r="r" b="b"/>
              <a:pathLst>
                <a:path w="2947669" h="10287000">
                  <a:moveTo>
                    <a:pt x="18084" y="10160952"/>
                  </a:moveTo>
                  <a:lnTo>
                    <a:pt x="0" y="10160952"/>
                  </a:lnTo>
                  <a:lnTo>
                    <a:pt x="0" y="10286987"/>
                  </a:lnTo>
                  <a:lnTo>
                    <a:pt x="18084" y="10286987"/>
                  </a:lnTo>
                  <a:lnTo>
                    <a:pt x="18084" y="10160952"/>
                  </a:lnTo>
                  <a:close/>
                </a:path>
                <a:path w="2947669" h="10287000">
                  <a:moveTo>
                    <a:pt x="343522" y="10160952"/>
                  </a:moveTo>
                  <a:lnTo>
                    <a:pt x="325450" y="10160952"/>
                  </a:lnTo>
                  <a:lnTo>
                    <a:pt x="325450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2947669" h="10287000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2947669" h="10287000">
                  <a:moveTo>
                    <a:pt x="994410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410" y="10286987"/>
                  </a:lnTo>
                  <a:lnTo>
                    <a:pt x="994410" y="10160952"/>
                  </a:lnTo>
                  <a:close/>
                </a:path>
                <a:path w="2947669" h="10287000">
                  <a:moveTo>
                    <a:pt x="994410" y="9835515"/>
                  </a:moveTo>
                  <a:lnTo>
                    <a:pt x="976325" y="9835515"/>
                  </a:lnTo>
                  <a:lnTo>
                    <a:pt x="976325" y="10142880"/>
                  </a:lnTo>
                  <a:lnTo>
                    <a:pt x="994410" y="10142880"/>
                  </a:lnTo>
                  <a:lnTo>
                    <a:pt x="994410" y="9835515"/>
                  </a:lnTo>
                  <a:close/>
                </a:path>
                <a:path w="2947669" h="10287000">
                  <a:moveTo>
                    <a:pt x="1654327" y="1979752"/>
                  </a:moveTo>
                  <a:lnTo>
                    <a:pt x="1636242" y="1979752"/>
                  </a:lnTo>
                  <a:lnTo>
                    <a:pt x="1636242" y="2287117"/>
                  </a:lnTo>
                  <a:lnTo>
                    <a:pt x="1654327" y="2287117"/>
                  </a:lnTo>
                  <a:lnTo>
                    <a:pt x="1654327" y="1979752"/>
                  </a:lnTo>
                  <a:close/>
                </a:path>
                <a:path w="2947669" h="10287000">
                  <a:moveTo>
                    <a:pt x="1654327" y="343509"/>
                  </a:moveTo>
                  <a:lnTo>
                    <a:pt x="1636242" y="343509"/>
                  </a:lnTo>
                  <a:lnTo>
                    <a:pt x="1636242" y="650875"/>
                  </a:lnTo>
                  <a:lnTo>
                    <a:pt x="1654327" y="650875"/>
                  </a:lnTo>
                  <a:lnTo>
                    <a:pt x="1654327" y="343509"/>
                  </a:lnTo>
                  <a:close/>
                </a:path>
                <a:path w="2947669" h="10287000">
                  <a:moveTo>
                    <a:pt x="1979764" y="1979752"/>
                  </a:moveTo>
                  <a:lnTo>
                    <a:pt x="1961680" y="1979752"/>
                  </a:lnTo>
                  <a:lnTo>
                    <a:pt x="1961680" y="2287117"/>
                  </a:lnTo>
                  <a:lnTo>
                    <a:pt x="1979764" y="2287117"/>
                  </a:lnTo>
                  <a:lnTo>
                    <a:pt x="1979764" y="1979752"/>
                  </a:lnTo>
                  <a:close/>
                </a:path>
                <a:path w="2947669" h="10287000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2947669" h="10287000">
                  <a:moveTo>
                    <a:pt x="2305202" y="1979752"/>
                  </a:moveTo>
                  <a:lnTo>
                    <a:pt x="2287130" y="1979752"/>
                  </a:lnTo>
                  <a:lnTo>
                    <a:pt x="2287130" y="2287117"/>
                  </a:lnTo>
                  <a:lnTo>
                    <a:pt x="2305202" y="2287117"/>
                  </a:lnTo>
                  <a:lnTo>
                    <a:pt x="2305202" y="1979752"/>
                  </a:lnTo>
                  <a:close/>
                </a:path>
                <a:path w="2947669" h="10287000">
                  <a:moveTo>
                    <a:pt x="2305202" y="343509"/>
                  </a:moveTo>
                  <a:lnTo>
                    <a:pt x="2287130" y="343509"/>
                  </a:lnTo>
                  <a:lnTo>
                    <a:pt x="2287130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2947669" h="10287000">
                  <a:moveTo>
                    <a:pt x="2630640" y="1979752"/>
                  </a:moveTo>
                  <a:lnTo>
                    <a:pt x="2612567" y="1979752"/>
                  </a:lnTo>
                  <a:lnTo>
                    <a:pt x="2612567" y="2287117"/>
                  </a:lnTo>
                  <a:lnTo>
                    <a:pt x="2630640" y="2287117"/>
                  </a:lnTo>
                  <a:lnTo>
                    <a:pt x="2630640" y="1979752"/>
                  </a:lnTo>
                  <a:close/>
                </a:path>
                <a:path w="2947669" h="10287000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2947669" h="10287000">
                  <a:moveTo>
                    <a:pt x="2947047" y="3272472"/>
                  </a:moveTo>
                  <a:lnTo>
                    <a:pt x="2630640" y="3272472"/>
                  </a:lnTo>
                  <a:lnTo>
                    <a:pt x="2630640" y="2956077"/>
                  </a:lnTo>
                  <a:lnTo>
                    <a:pt x="2612567" y="2956077"/>
                  </a:lnTo>
                  <a:lnTo>
                    <a:pt x="2612567" y="3272472"/>
                  </a:lnTo>
                  <a:lnTo>
                    <a:pt x="2305202" y="3272472"/>
                  </a:lnTo>
                  <a:lnTo>
                    <a:pt x="2305202" y="2956077"/>
                  </a:lnTo>
                  <a:lnTo>
                    <a:pt x="2287130" y="2956077"/>
                  </a:lnTo>
                  <a:lnTo>
                    <a:pt x="2287130" y="3272472"/>
                  </a:lnTo>
                  <a:lnTo>
                    <a:pt x="1979764" y="3272472"/>
                  </a:lnTo>
                  <a:lnTo>
                    <a:pt x="1979764" y="2956077"/>
                  </a:lnTo>
                  <a:lnTo>
                    <a:pt x="1961680" y="2956077"/>
                  </a:lnTo>
                  <a:lnTo>
                    <a:pt x="1961680" y="3272472"/>
                  </a:lnTo>
                  <a:lnTo>
                    <a:pt x="1654327" y="3272472"/>
                  </a:lnTo>
                  <a:lnTo>
                    <a:pt x="1654327" y="2956077"/>
                  </a:lnTo>
                  <a:lnTo>
                    <a:pt x="1636242" y="2956077"/>
                  </a:lnTo>
                  <a:lnTo>
                    <a:pt x="1636242" y="3272472"/>
                  </a:lnTo>
                  <a:lnTo>
                    <a:pt x="1319847" y="3272472"/>
                  </a:lnTo>
                  <a:lnTo>
                    <a:pt x="1319847" y="3281362"/>
                  </a:lnTo>
                  <a:lnTo>
                    <a:pt x="1310805" y="3281362"/>
                  </a:lnTo>
                  <a:lnTo>
                    <a:pt x="1310805" y="3290252"/>
                  </a:lnTo>
                  <a:lnTo>
                    <a:pt x="1310805" y="3597592"/>
                  </a:lnTo>
                  <a:lnTo>
                    <a:pt x="1310805" y="3615372"/>
                  </a:lnTo>
                  <a:lnTo>
                    <a:pt x="2947047" y="3615372"/>
                  </a:lnTo>
                  <a:lnTo>
                    <a:pt x="2947047" y="3597592"/>
                  </a:lnTo>
                  <a:lnTo>
                    <a:pt x="1328889" y="3597592"/>
                  </a:lnTo>
                  <a:lnTo>
                    <a:pt x="1328889" y="3290252"/>
                  </a:lnTo>
                  <a:lnTo>
                    <a:pt x="2947047" y="3290252"/>
                  </a:lnTo>
                  <a:lnTo>
                    <a:pt x="2947047" y="3281362"/>
                  </a:lnTo>
                  <a:lnTo>
                    <a:pt x="2947047" y="3272472"/>
                  </a:lnTo>
                  <a:close/>
                </a:path>
                <a:path w="2947669" h="10287000">
                  <a:moveTo>
                    <a:pt x="2947047" y="1636229"/>
                  </a:moveTo>
                  <a:lnTo>
                    <a:pt x="2630640" y="1636229"/>
                  </a:lnTo>
                  <a:lnTo>
                    <a:pt x="2630640" y="1319834"/>
                  </a:lnTo>
                  <a:lnTo>
                    <a:pt x="2612567" y="1319834"/>
                  </a:lnTo>
                  <a:lnTo>
                    <a:pt x="2612567" y="1636229"/>
                  </a:lnTo>
                  <a:lnTo>
                    <a:pt x="2305202" y="1636229"/>
                  </a:lnTo>
                  <a:lnTo>
                    <a:pt x="2305202" y="1319834"/>
                  </a:lnTo>
                  <a:lnTo>
                    <a:pt x="2287130" y="1319834"/>
                  </a:lnTo>
                  <a:lnTo>
                    <a:pt x="2287130" y="1636229"/>
                  </a:lnTo>
                  <a:lnTo>
                    <a:pt x="1979764" y="1636229"/>
                  </a:lnTo>
                  <a:lnTo>
                    <a:pt x="1979764" y="1319834"/>
                  </a:lnTo>
                  <a:lnTo>
                    <a:pt x="1961680" y="1319834"/>
                  </a:lnTo>
                  <a:lnTo>
                    <a:pt x="1961680" y="1636229"/>
                  </a:lnTo>
                  <a:lnTo>
                    <a:pt x="1654327" y="1636229"/>
                  </a:lnTo>
                  <a:lnTo>
                    <a:pt x="1654327" y="1319834"/>
                  </a:lnTo>
                  <a:lnTo>
                    <a:pt x="1636242" y="1319834"/>
                  </a:lnTo>
                  <a:lnTo>
                    <a:pt x="1636242" y="1636229"/>
                  </a:lnTo>
                  <a:lnTo>
                    <a:pt x="1319847" y="1636229"/>
                  </a:lnTo>
                  <a:lnTo>
                    <a:pt x="1319847" y="1645119"/>
                  </a:lnTo>
                  <a:lnTo>
                    <a:pt x="1310805" y="1645119"/>
                  </a:lnTo>
                  <a:lnTo>
                    <a:pt x="1310805" y="1654009"/>
                  </a:lnTo>
                  <a:lnTo>
                    <a:pt x="1310805" y="1961349"/>
                  </a:lnTo>
                  <a:lnTo>
                    <a:pt x="1310805" y="3271990"/>
                  </a:lnTo>
                  <a:lnTo>
                    <a:pt x="1328889" y="3271990"/>
                  </a:lnTo>
                  <a:lnTo>
                    <a:pt x="1328889" y="2955760"/>
                  </a:lnTo>
                  <a:lnTo>
                    <a:pt x="2947047" y="2955760"/>
                  </a:lnTo>
                  <a:lnTo>
                    <a:pt x="2947047" y="2937980"/>
                  </a:lnTo>
                  <a:lnTo>
                    <a:pt x="2630640" y="2937980"/>
                  </a:lnTo>
                  <a:lnTo>
                    <a:pt x="2630640" y="2630640"/>
                  </a:lnTo>
                  <a:lnTo>
                    <a:pt x="2947047" y="2630640"/>
                  </a:lnTo>
                  <a:lnTo>
                    <a:pt x="2947047" y="2612860"/>
                  </a:lnTo>
                  <a:lnTo>
                    <a:pt x="2612567" y="2612860"/>
                  </a:lnTo>
                  <a:lnTo>
                    <a:pt x="2612567" y="2630640"/>
                  </a:lnTo>
                  <a:lnTo>
                    <a:pt x="2612567" y="2937980"/>
                  </a:lnTo>
                  <a:lnTo>
                    <a:pt x="2305202" y="2937980"/>
                  </a:lnTo>
                  <a:lnTo>
                    <a:pt x="2305202" y="2630640"/>
                  </a:lnTo>
                  <a:lnTo>
                    <a:pt x="2612567" y="2630640"/>
                  </a:lnTo>
                  <a:lnTo>
                    <a:pt x="2612567" y="2612860"/>
                  </a:lnTo>
                  <a:lnTo>
                    <a:pt x="2287130" y="2612860"/>
                  </a:lnTo>
                  <a:lnTo>
                    <a:pt x="2287130" y="2630640"/>
                  </a:lnTo>
                  <a:lnTo>
                    <a:pt x="2287130" y="2937980"/>
                  </a:lnTo>
                  <a:lnTo>
                    <a:pt x="1979764" y="2937980"/>
                  </a:lnTo>
                  <a:lnTo>
                    <a:pt x="1979764" y="2630640"/>
                  </a:lnTo>
                  <a:lnTo>
                    <a:pt x="2287130" y="2630640"/>
                  </a:lnTo>
                  <a:lnTo>
                    <a:pt x="2287130" y="2612860"/>
                  </a:lnTo>
                  <a:lnTo>
                    <a:pt x="1961680" y="2612860"/>
                  </a:lnTo>
                  <a:lnTo>
                    <a:pt x="1961680" y="2630640"/>
                  </a:lnTo>
                  <a:lnTo>
                    <a:pt x="1961680" y="2937980"/>
                  </a:lnTo>
                  <a:lnTo>
                    <a:pt x="1654327" y="2937980"/>
                  </a:lnTo>
                  <a:lnTo>
                    <a:pt x="1654327" y="2630640"/>
                  </a:lnTo>
                  <a:lnTo>
                    <a:pt x="1961680" y="2630640"/>
                  </a:lnTo>
                  <a:lnTo>
                    <a:pt x="1961680" y="2612860"/>
                  </a:lnTo>
                  <a:lnTo>
                    <a:pt x="1636242" y="2612860"/>
                  </a:lnTo>
                  <a:lnTo>
                    <a:pt x="1636242" y="2630640"/>
                  </a:lnTo>
                  <a:lnTo>
                    <a:pt x="1636242" y="2937980"/>
                  </a:lnTo>
                  <a:lnTo>
                    <a:pt x="1328889" y="2937980"/>
                  </a:lnTo>
                  <a:lnTo>
                    <a:pt x="1328889" y="2630640"/>
                  </a:lnTo>
                  <a:lnTo>
                    <a:pt x="1636242" y="2630640"/>
                  </a:lnTo>
                  <a:lnTo>
                    <a:pt x="1636242" y="2612860"/>
                  </a:lnTo>
                  <a:lnTo>
                    <a:pt x="1328889" y="2612860"/>
                  </a:lnTo>
                  <a:lnTo>
                    <a:pt x="1328889" y="2305520"/>
                  </a:lnTo>
                  <a:lnTo>
                    <a:pt x="1636242" y="2305520"/>
                  </a:lnTo>
                  <a:lnTo>
                    <a:pt x="1636242" y="2612555"/>
                  </a:lnTo>
                  <a:lnTo>
                    <a:pt x="1654327" y="2612555"/>
                  </a:lnTo>
                  <a:lnTo>
                    <a:pt x="1654327" y="2305520"/>
                  </a:lnTo>
                  <a:lnTo>
                    <a:pt x="1961680" y="2305520"/>
                  </a:lnTo>
                  <a:lnTo>
                    <a:pt x="1961680" y="2612555"/>
                  </a:lnTo>
                  <a:lnTo>
                    <a:pt x="1979764" y="2612555"/>
                  </a:lnTo>
                  <a:lnTo>
                    <a:pt x="1979764" y="2305520"/>
                  </a:lnTo>
                  <a:lnTo>
                    <a:pt x="2287130" y="2305520"/>
                  </a:lnTo>
                  <a:lnTo>
                    <a:pt x="2287130" y="2612555"/>
                  </a:lnTo>
                  <a:lnTo>
                    <a:pt x="2305202" y="2612555"/>
                  </a:lnTo>
                  <a:lnTo>
                    <a:pt x="2305202" y="2305520"/>
                  </a:lnTo>
                  <a:lnTo>
                    <a:pt x="2612567" y="2305520"/>
                  </a:lnTo>
                  <a:lnTo>
                    <a:pt x="2612567" y="2612555"/>
                  </a:lnTo>
                  <a:lnTo>
                    <a:pt x="2630640" y="2612555"/>
                  </a:lnTo>
                  <a:lnTo>
                    <a:pt x="2630640" y="2305520"/>
                  </a:lnTo>
                  <a:lnTo>
                    <a:pt x="2947047" y="2305520"/>
                  </a:lnTo>
                  <a:lnTo>
                    <a:pt x="2947047" y="2287740"/>
                  </a:lnTo>
                  <a:lnTo>
                    <a:pt x="1328889" y="2287740"/>
                  </a:lnTo>
                  <a:lnTo>
                    <a:pt x="1328889" y="1979129"/>
                  </a:lnTo>
                  <a:lnTo>
                    <a:pt x="2947047" y="1979129"/>
                  </a:lnTo>
                  <a:lnTo>
                    <a:pt x="2947047" y="1961349"/>
                  </a:lnTo>
                  <a:lnTo>
                    <a:pt x="2630640" y="1961349"/>
                  </a:lnTo>
                  <a:lnTo>
                    <a:pt x="2630640" y="1654314"/>
                  </a:lnTo>
                  <a:lnTo>
                    <a:pt x="2612567" y="1654314"/>
                  </a:lnTo>
                  <a:lnTo>
                    <a:pt x="2612567" y="1961349"/>
                  </a:lnTo>
                  <a:lnTo>
                    <a:pt x="2305202" y="1961349"/>
                  </a:lnTo>
                  <a:lnTo>
                    <a:pt x="2305202" y="1654314"/>
                  </a:lnTo>
                  <a:lnTo>
                    <a:pt x="2287130" y="1654314"/>
                  </a:lnTo>
                  <a:lnTo>
                    <a:pt x="2287130" y="1961349"/>
                  </a:lnTo>
                  <a:lnTo>
                    <a:pt x="1979764" y="1961349"/>
                  </a:lnTo>
                  <a:lnTo>
                    <a:pt x="1979764" y="1654314"/>
                  </a:lnTo>
                  <a:lnTo>
                    <a:pt x="1961680" y="1654314"/>
                  </a:lnTo>
                  <a:lnTo>
                    <a:pt x="1961680" y="1961349"/>
                  </a:lnTo>
                  <a:lnTo>
                    <a:pt x="1654327" y="1961349"/>
                  </a:lnTo>
                  <a:lnTo>
                    <a:pt x="1654327" y="1654314"/>
                  </a:lnTo>
                  <a:lnTo>
                    <a:pt x="1636242" y="1654314"/>
                  </a:lnTo>
                  <a:lnTo>
                    <a:pt x="1636242" y="1961349"/>
                  </a:lnTo>
                  <a:lnTo>
                    <a:pt x="1328889" y="1961349"/>
                  </a:lnTo>
                  <a:lnTo>
                    <a:pt x="1328889" y="1654009"/>
                  </a:lnTo>
                  <a:lnTo>
                    <a:pt x="2947047" y="1654009"/>
                  </a:lnTo>
                  <a:lnTo>
                    <a:pt x="2947047" y="1645119"/>
                  </a:lnTo>
                  <a:lnTo>
                    <a:pt x="2947047" y="1636229"/>
                  </a:lnTo>
                  <a:close/>
                </a:path>
                <a:path w="2947669" h="10287000">
                  <a:moveTo>
                    <a:pt x="2947047" y="0"/>
                  </a:moveTo>
                  <a:lnTo>
                    <a:pt x="1319847" y="0"/>
                  </a:lnTo>
                  <a:lnTo>
                    <a:pt x="1319847" y="8890"/>
                  </a:lnTo>
                  <a:lnTo>
                    <a:pt x="1310805" y="8890"/>
                  </a:lnTo>
                  <a:lnTo>
                    <a:pt x="1310805" y="1635760"/>
                  </a:lnTo>
                  <a:lnTo>
                    <a:pt x="1328889" y="1635760"/>
                  </a:lnTo>
                  <a:lnTo>
                    <a:pt x="1328889" y="1319530"/>
                  </a:lnTo>
                  <a:lnTo>
                    <a:pt x="2947047" y="1319530"/>
                  </a:lnTo>
                  <a:lnTo>
                    <a:pt x="2947047" y="1301750"/>
                  </a:lnTo>
                  <a:lnTo>
                    <a:pt x="2630640" y="1301750"/>
                  </a:lnTo>
                  <a:lnTo>
                    <a:pt x="2630640" y="994410"/>
                  </a:lnTo>
                  <a:lnTo>
                    <a:pt x="2947047" y="994410"/>
                  </a:lnTo>
                  <a:lnTo>
                    <a:pt x="2947047" y="976630"/>
                  </a:lnTo>
                  <a:lnTo>
                    <a:pt x="2612567" y="976630"/>
                  </a:lnTo>
                  <a:lnTo>
                    <a:pt x="2612567" y="994410"/>
                  </a:lnTo>
                  <a:lnTo>
                    <a:pt x="2612567" y="1301750"/>
                  </a:lnTo>
                  <a:lnTo>
                    <a:pt x="2305202" y="130175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976630"/>
                  </a:lnTo>
                  <a:lnTo>
                    <a:pt x="2287130" y="976630"/>
                  </a:lnTo>
                  <a:lnTo>
                    <a:pt x="2287130" y="994410"/>
                  </a:lnTo>
                  <a:lnTo>
                    <a:pt x="2287130" y="1301750"/>
                  </a:lnTo>
                  <a:lnTo>
                    <a:pt x="1979764" y="1301750"/>
                  </a:lnTo>
                  <a:lnTo>
                    <a:pt x="1979764" y="994410"/>
                  </a:lnTo>
                  <a:lnTo>
                    <a:pt x="2287130" y="994410"/>
                  </a:lnTo>
                  <a:lnTo>
                    <a:pt x="2287130" y="976630"/>
                  </a:lnTo>
                  <a:lnTo>
                    <a:pt x="1961680" y="976630"/>
                  </a:lnTo>
                  <a:lnTo>
                    <a:pt x="1961680" y="994410"/>
                  </a:lnTo>
                  <a:lnTo>
                    <a:pt x="1961680" y="1301750"/>
                  </a:lnTo>
                  <a:lnTo>
                    <a:pt x="1654327" y="130175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976630"/>
                  </a:lnTo>
                  <a:lnTo>
                    <a:pt x="1636242" y="976630"/>
                  </a:lnTo>
                  <a:lnTo>
                    <a:pt x="1636242" y="994410"/>
                  </a:lnTo>
                  <a:lnTo>
                    <a:pt x="1636242" y="1301750"/>
                  </a:lnTo>
                  <a:lnTo>
                    <a:pt x="1328889" y="1301750"/>
                  </a:lnTo>
                  <a:lnTo>
                    <a:pt x="1328889" y="994410"/>
                  </a:lnTo>
                  <a:lnTo>
                    <a:pt x="1636242" y="994410"/>
                  </a:lnTo>
                  <a:lnTo>
                    <a:pt x="1636242" y="976630"/>
                  </a:lnTo>
                  <a:lnTo>
                    <a:pt x="1328889" y="976630"/>
                  </a:lnTo>
                  <a:lnTo>
                    <a:pt x="1328889" y="669290"/>
                  </a:lnTo>
                  <a:lnTo>
                    <a:pt x="1636242" y="669290"/>
                  </a:lnTo>
                  <a:lnTo>
                    <a:pt x="1636242" y="976312"/>
                  </a:lnTo>
                  <a:lnTo>
                    <a:pt x="1654327" y="976312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30" y="669290"/>
                  </a:lnTo>
                  <a:lnTo>
                    <a:pt x="2287130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47047" y="669290"/>
                  </a:lnTo>
                  <a:lnTo>
                    <a:pt x="2947047" y="651510"/>
                  </a:lnTo>
                  <a:lnTo>
                    <a:pt x="1328889" y="651510"/>
                  </a:lnTo>
                  <a:lnTo>
                    <a:pt x="1328889" y="342900"/>
                  </a:lnTo>
                  <a:lnTo>
                    <a:pt x="2947047" y="342900"/>
                  </a:lnTo>
                  <a:lnTo>
                    <a:pt x="2947047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30" y="18072"/>
                  </a:lnTo>
                  <a:lnTo>
                    <a:pt x="2287130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8072"/>
                  </a:lnTo>
                  <a:lnTo>
                    <a:pt x="1636242" y="18072"/>
                  </a:lnTo>
                  <a:lnTo>
                    <a:pt x="1636242" y="325120"/>
                  </a:lnTo>
                  <a:lnTo>
                    <a:pt x="1328889" y="325120"/>
                  </a:lnTo>
                  <a:lnTo>
                    <a:pt x="1328889" y="17780"/>
                  </a:lnTo>
                  <a:lnTo>
                    <a:pt x="2947047" y="17780"/>
                  </a:lnTo>
                  <a:lnTo>
                    <a:pt x="2947047" y="8890"/>
                  </a:lnTo>
                  <a:lnTo>
                    <a:pt x="2947047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362401" y="3290569"/>
              <a:ext cx="1636395" cy="4890770"/>
            </a:xfrm>
            <a:custGeom>
              <a:avLst/>
              <a:gdLst/>
              <a:ahLst/>
              <a:cxnLst/>
              <a:rect l="l" t="t" r="r" b="b"/>
              <a:pathLst>
                <a:path w="1636394" h="4890770">
                  <a:moveTo>
                    <a:pt x="343522" y="1961680"/>
                  </a:moveTo>
                  <a:lnTo>
                    <a:pt x="325437" y="1961680"/>
                  </a:lnTo>
                  <a:lnTo>
                    <a:pt x="325437" y="2269032"/>
                  </a:lnTo>
                  <a:lnTo>
                    <a:pt x="343522" y="2269032"/>
                  </a:lnTo>
                  <a:lnTo>
                    <a:pt x="343522" y="1961680"/>
                  </a:lnTo>
                  <a:close/>
                </a:path>
                <a:path w="1636394" h="4890770">
                  <a:moveTo>
                    <a:pt x="343522" y="325437"/>
                  </a:moveTo>
                  <a:lnTo>
                    <a:pt x="325437" y="325437"/>
                  </a:lnTo>
                  <a:lnTo>
                    <a:pt x="325437" y="632802"/>
                  </a:lnTo>
                  <a:lnTo>
                    <a:pt x="343522" y="632802"/>
                  </a:lnTo>
                  <a:lnTo>
                    <a:pt x="343522" y="325437"/>
                  </a:lnTo>
                  <a:close/>
                </a:path>
                <a:path w="1636394" h="4890770">
                  <a:moveTo>
                    <a:pt x="668959" y="1961680"/>
                  </a:moveTo>
                  <a:lnTo>
                    <a:pt x="650875" y="1961680"/>
                  </a:lnTo>
                  <a:lnTo>
                    <a:pt x="650875" y="2269032"/>
                  </a:lnTo>
                  <a:lnTo>
                    <a:pt x="668959" y="2269032"/>
                  </a:lnTo>
                  <a:lnTo>
                    <a:pt x="668959" y="1961680"/>
                  </a:lnTo>
                  <a:close/>
                </a:path>
                <a:path w="1636394" h="4890770">
                  <a:moveTo>
                    <a:pt x="668959" y="325437"/>
                  </a:moveTo>
                  <a:lnTo>
                    <a:pt x="650875" y="325437"/>
                  </a:lnTo>
                  <a:lnTo>
                    <a:pt x="650875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4" h="4890770">
                  <a:moveTo>
                    <a:pt x="994397" y="1961680"/>
                  </a:moveTo>
                  <a:lnTo>
                    <a:pt x="976325" y="1961680"/>
                  </a:lnTo>
                  <a:lnTo>
                    <a:pt x="976325" y="2269032"/>
                  </a:lnTo>
                  <a:lnTo>
                    <a:pt x="994397" y="2269032"/>
                  </a:lnTo>
                  <a:lnTo>
                    <a:pt x="994397" y="1961680"/>
                  </a:lnTo>
                  <a:close/>
                </a:path>
                <a:path w="1636394" h="4890770">
                  <a:moveTo>
                    <a:pt x="994397" y="325437"/>
                  </a:moveTo>
                  <a:lnTo>
                    <a:pt x="976325" y="325437"/>
                  </a:lnTo>
                  <a:lnTo>
                    <a:pt x="976325" y="632802"/>
                  </a:lnTo>
                  <a:lnTo>
                    <a:pt x="994397" y="632802"/>
                  </a:lnTo>
                  <a:lnTo>
                    <a:pt x="994397" y="325437"/>
                  </a:lnTo>
                  <a:close/>
                </a:path>
                <a:path w="1636394" h="4890770">
                  <a:moveTo>
                    <a:pt x="1319834" y="1961680"/>
                  </a:moveTo>
                  <a:lnTo>
                    <a:pt x="1301762" y="1961680"/>
                  </a:lnTo>
                  <a:lnTo>
                    <a:pt x="1301762" y="2269032"/>
                  </a:lnTo>
                  <a:lnTo>
                    <a:pt x="1319834" y="2269032"/>
                  </a:lnTo>
                  <a:lnTo>
                    <a:pt x="1319834" y="1961680"/>
                  </a:lnTo>
                  <a:close/>
                </a:path>
                <a:path w="1636394" h="4890770">
                  <a:moveTo>
                    <a:pt x="1319834" y="325437"/>
                  </a:moveTo>
                  <a:lnTo>
                    <a:pt x="1301762" y="325437"/>
                  </a:lnTo>
                  <a:lnTo>
                    <a:pt x="1301762" y="632802"/>
                  </a:lnTo>
                  <a:lnTo>
                    <a:pt x="1319834" y="632802"/>
                  </a:lnTo>
                  <a:lnTo>
                    <a:pt x="1319834" y="325437"/>
                  </a:lnTo>
                  <a:close/>
                </a:path>
                <a:path w="1636394" h="4890770">
                  <a:moveTo>
                    <a:pt x="1636242" y="3254400"/>
                  </a:moveTo>
                  <a:lnTo>
                    <a:pt x="1319834" y="3254400"/>
                  </a:lnTo>
                  <a:lnTo>
                    <a:pt x="1319834" y="2938005"/>
                  </a:lnTo>
                  <a:lnTo>
                    <a:pt x="1301762" y="2938005"/>
                  </a:lnTo>
                  <a:lnTo>
                    <a:pt x="1301762" y="3254400"/>
                  </a:lnTo>
                  <a:lnTo>
                    <a:pt x="994397" y="3254400"/>
                  </a:lnTo>
                  <a:lnTo>
                    <a:pt x="994397" y="2938005"/>
                  </a:lnTo>
                  <a:lnTo>
                    <a:pt x="976325" y="2938005"/>
                  </a:lnTo>
                  <a:lnTo>
                    <a:pt x="976325" y="3254400"/>
                  </a:lnTo>
                  <a:lnTo>
                    <a:pt x="668959" y="3254400"/>
                  </a:lnTo>
                  <a:lnTo>
                    <a:pt x="668959" y="2938005"/>
                  </a:lnTo>
                  <a:lnTo>
                    <a:pt x="650875" y="2938005"/>
                  </a:lnTo>
                  <a:lnTo>
                    <a:pt x="650875" y="3254400"/>
                  </a:lnTo>
                  <a:lnTo>
                    <a:pt x="343522" y="3254400"/>
                  </a:lnTo>
                  <a:lnTo>
                    <a:pt x="343522" y="2938005"/>
                  </a:lnTo>
                  <a:lnTo>
                    <a:pt x="325437" y="2938005"/>
                  </a:lnTo>
                  <a:lnTo>
                    <a:pt x="325437" y="3254400"/>
                  </a:lnTo>
                  <a:lnTo>
                    <a:pt x="9042" y="3254400"/>
                  </a:lnTo>
                  <a:lnTo>
                    <a:pt x="9042" y="3263290"/>
                  </a:lnTo>
                  <a:lnTo>
                    <a:pt x="0" y="3263290"/>
                  </a:lnTo>
                  <a:lnTo>
                    <a:pt x="0" y="3272180"/>
                  </a:lnTo>
                  <a:lnTo>
                    <a:pt x="0" y="3579520"/>
                  </a:lnTo>
                  <a:lnTo>
                    <a:pt x="0" y="4890160"/>
                  </a:lnTo>
                  <a:lnTo>
                    <a:pt x="18084" y="4890160"/>
                  </a:lnTo>
                  <a:lnTo>
                    <a:pt x="18084" y="4573930"/>
                  </a:lnTo>
                  <a:lnTo>
                    <a:pt x="1636242" y="4573930"/>
                  </a:lnTo>
                  <a:lnTo>
                    <a:pt x="1636242" y="4556150"/>
                  </a:lnTo>
                  <a:lnTo>
                    <a:pt x="18084" y="4556150"/>
                  </a:lnTo>
                  <a:lnTo>
                    <a:pt x="18084" y="4248810"/>
                  </a:lnTo>
                  <a:lnTo>
                    <a:pt x="1636242" y="4248810"/>
                  </a:lnTo>
                  <a:lnTo>
                    <a:pt x="1636242" y="4231030"/>
                  </a:lnTo>
                  <a:lnTo>
                    <a:pt x="18084" y="4231030"/>
                  </a:lnTo>
                  <a:lnTo>
                    <a:pt x="18084" y="3923690"/>
                  </a:lnTo>
                  <a:lnTo>
                    <a:pt x="1636242" y="3923690"/>
                  </a:lnTo>
                  <a:lnTo>
                    <a:pt x="1636242" y="3905910"/>
                  </a:lnTo>
                  <a:lnTo>
                    <a:pt x="18084" y="3905910"/>
                  </a:lnTo>
                  <a:lnTo>
                    <a:pt x="18084" y="3597300"/>
                  </a:lnTo>
                  <a:lnTo>
                    <a:pt x="1636242" y="3597300"/>
                  </a:lnTo>
                  <a:lnTo>
                    <a:pt x="1636242" y="3579520"/>
                  </a:lnTo>
                  <a:lnTo>
                    <a:pt x="343522" y="3579520"/>
                  </a:lnTo>
                  <a:lnTo>
                    <a:pt x="343522" y="3272485"/>
                  </a:lnTo>
                  <a:lnTo>
                    <a:pt x="325437" y="3272485"/>
                  </a:lnTo>
                  <a:lnTo>
                    <a:pt x="325437" y="3579520"/>
                  </a:lnTo>
                  <a:lnTo>
                    <a:pt x="18084" y="3579520"/>
                  </a:lnTo>
                  <a:lnTo>
                    <a:pt x="18084" y="3272180"/>
                  </a:lnTo>
                  <a:lnTo>
                    <a:pt x="1636242" y="3272180"/>
                  </a:lnTo>
                  <a:lnTo>
                    <a:pt x="1636242" y="3263290"/>
                  </a:lnTo>
                  <a:lnTo>
                    <a:pt x="1636242" y="3254400"/>
                  </a:lnTo>
                  <a:close/>
                </a:path>
                <a:path w="1636394" h="4890770">
                  <a:moveTo>
                    <a:pt x="1636242" y="1618157"/>
                  </a:moveTo>
                  <a:lnTo>
                    <a:pt x="1319834" y="1618157"/>
                  </a:lnTo>
                  <a:lnTo>
                    <a:pt x="1319834" y="1301762"/>
                  </a:lnTo>
                  <a:lnTo>
                    <a:pt x="1301762" y="1301762"/>
                  </a:lnTo>
                  <a:lnTo>
                    <a:pt x="1301762" y="1618157"/>
                  </a:lnTo>
                  <a:lnTo>
                    <a:pt x="994397" y="1618157"/>
                  </a:lnTo>
                  <a:lnTo>
                    <a:pt x="994397" y="1301762"/>
                  </a:lnTo>
                  <a:lnTo>
                    <a:pt x="976325" y="1301762"/>
                  </a:lnTo>
                  <a:lnTo>
                    <a:pt x="976325" y="1618157"/>
                  </a:lnTo>
                  <a:lnTo>
                    <a:pt x="668959" y="1618157"/>
                  </a:lnTo>
                  <a:lnTo>
                    <a:pt x="668959" y="1301762"/>
                  </a:lnTo>
                  <a:lnTo>
                    <a:pt x="650875" y="1301762"/>
                  </a:lnTo>
                  <a:lnTo>
                    <a:pt x="650875" y="1618157"/>
                  </a:lnTo>
                  <a:lnTo>
                    <a:pt x="343522" y="1618157"/>
                  </a:lnTo>
                  <a:lnTo>
                    <a:pt x="343522" y="1301762"/>
                  </a:lnTo>
                  <a:lnTo>
                    <a:pt x="325437" y="1301762"/>
                  </a:lnTo>
                  <a:lnTo>
                    <a:pt x="325437" y="1618157"/>
                  </a:lnTo>
                  <a:lnTo>
                    <a:pt x="9042" y="1618157"/>
                  </a:lnTo>
                  <a:lnTo>
                    <a:pt x="9042" y="1627047"/>
                  </a:lnTo>
                  <a:lnTo>
                    <a:pt x="0" y="1627047"/>
                  </a:lnTo>
                  <a:lnTo>
                    <a:pt x="0" y="1635937"/>
                  </a:lnTo>
                  <a:lnTo>
                    <a:pt x="0" y="1943277"/>
                  </a:lnTo>
                  <a:lnTo>
                    <a:pt x="0" y="3253917"/>
                  </a:lnTo>
                  <a:lnTo>
                    <a:pt x="18084" y="3253917"/>
                  </a:lnTo>
                  <a:lnTo>
                    <a:pt x="18084" y="2937687"/>
                  </a:lnTo>
                  <a:lnTo>
                    <a:pt x="1636242" y="2937687"/>
                  </a:lnTo>
                  <a:lnTo>
                    <a:pt x="1636242" y="2919907"/>
                  </a:lnTo>
                  <a:lnTo>
                    <a:pt x="1319834" y="2919907"/>
                  </a:lnTo>
                  <a:lnTo>
                    <a:pt x="1319834" y="2612567"/>
                  </a:lnTo>
                  <a:lnTo>
                    <a:pt x="1636242" y="2612567"/>
                  </a:lnTo>
                  <a:lnTo>
                    <a:pt x="1636242" y="2594787"/>
                  </a:lnTo>
                  <a:lnTo>
                    <a:pt x="1301762" y="2594787"/>
                  </a:lnTo>
                  <a:lnTo>
                    <a:pt x="1301762" y="2612567"/>
                  </a:lnTo>
                  <a:lnTo>
                    <a:pt x="1301762" y="2919907"/>
                  </a:lnTo>
                  <a:lnTo>
                    <a:pt x="994397" y="2919907"/>
                  </a:lnTo>
                  <a:lnTo>
                    <a:pt x="994397" y="2612567"/>
                  </a:lnTo>
                  <a:lnTo>
                    <a:pt x="1301762" y="2612567"/>
                  </a:lnTo>
                  <a:lnTo>
                    <a:pt x="1301762" y="2594787"/>
                  </a:lnTo>
                  <a:lnTo>
                    <a:pt x="976325" y="2594787"/>
                  </a:lnTo>
                  <a:lnTo>
                    <a:pt x="976325" y="2612567"/>
                  </a:lnTo>
                  <a:lnTo>
                    <a:pt x="976325" y="2919907"/>
                  </a:lnTo>
                  <a:lnTo>
                    <a:pt x="668959" y="2919907"/>
                  </a:lnTo>
                  <a:lnTo>
                    <a:pt x="668959" y="2612567"/>
                  </a:lnTo>
                  <a:lnTo>
                    <a:pt x="976325" y="2612567"/>
                  </a:lnTo>
                  <a:lnTo>
                    <a:pt x="976325" y="2594787"/>
                  </a:lnTo>
                  <a:lnTo>
                    <a:pt x="650875" y="2594787"/>
                  </a:lnTo>
                  <a:lnTo>
                    <a:pt x="650875" y="2612567"/>
                  </a:lnTo>
                  <a:lnTo>
                    <a:pt x="650875" y="2919907"/>
                  </a:lnTo>
                  <a:lnTo>
                    <a:pt x="343522" y="2919907"/>
                  </a:lnTo>
                  <a:lnTo>
                    <a:pt x="343522" y="2612567"/>
                  </a:lnTo>
                  <a:lnTo>
                    <a:pt x="650875" y="2612567"/>
                  </a:lnTo>
                  <a:lnTo>
                    <a:pt x="650875" y="2594787"/>
                  </a:lnTo>
                  <a:lnTo>
                    <a:pt x="325437" y="2594787"/>
                  </a:lnTo>
                  <a:lnTo>
                    <a:pt x="325437" y="2612567"/>
                  </a:lnTo>
                  <a:lnTo>
                    <a:pt x="325437" y="2919907"/>
                  </a:lnTo>
                  <a:lnTo>
                    <a:pt x="18084" y="2919907"/>
                  </a:lnTo>
                  <a:lnTo>
                    <a:pt x="18084" y="2612567"/>
                  </a:lnTo>
                  <a:lnTo>
                    <a:pt x="325437" y="2612567"/>
                  </a:lnTo>
                  <a:lnTo>
                    <a:pt x="325437" y="2594787"/>
                  </a:lnTo>
                  <a:lnTo>
                    <a:pt x="18084" y="2594787"/>
                  </a:lnTo>
                  <a:lnTo>
                    <a:pt x="18084" y="2287447"/>
                  </a:lnTo>
                  <a:lnTo>
                    <a:pt x="325437" y="2287447"/>
                  </a:lnTo>
                  <a:lnTo>
                    <a:pt x="325437" y="2594483"/>
                  </a:lnTo>
                  <a:lnTo>
                    <a:pt x="343522" y="2594483"/>
                  </a:lnTo>
                  <a:lnTo>
                    <a:pt x="343522" y="2287447"/>
                  </a:lnTo>
                  <a:lnTo>
                    <a:pt x="650875" y="2287447"/>
                  </a:lnTo>
                  <a:lnTo>
                    <a:pt x="650875" y="2594483"/>
                  </a:lnTo>
                  <a:lnTo>
                    <a:pt x="668959" y="2594483"/>
                  </a:lnTo>
                  <a:lnTo>
                    <a:pt x="668959" y="2287447"/>
                  </a:lnTo>
                  <a:lnTo>
                    <a:pt x="976325" y="2287447"/>
                  </a:lnTo>
                  <a:lnTo>
                    <a:pt x="976325" y="2594483"/>
                  </a:lnTo>
                  <a:lnTo>
                    <a:pt x="994397" y="2594483"/>
                  </a:lnTo>
                  <a:lnTo>
                    <a:pt x="994397" y="2287447"/>
                  </a:lnTo>
                  <a:lnTo>
                    <a:pt x="1301762" y="2287447"/>
                  </a:lnTo>
                  <a:lnTo>
                    <a:pt x="1301762" y="2594483"/>
                  </a:lnTo>
                  <a:lnTo>
                    <a:pt x="1319834" y="2594483"/>
                  </a:lnTo>
                  <a:lnTo>
                    <a:pt x="1319834" y="2287447"/>
                  </a:lnTo>
                  <a:lnTo>
                    <a:pt x="1636242" y="2287447"/>
                  </a:lnTo>
                  <a:lnTo>
                    <a:pt x="1636242" y="2269667"/>
                  </a:lnTo>
                  <a:lnTo>
                    <a:pt x="18084" y="2269667"/>
                  </a:lnTo>
                  <a:lnTo>
                    <a:pt x="18084" y="1961057"/>
                  </a:lnTo>
                  <a:lnTo>
                    <a:pt x="1636242" y="1961057"/>
                  </a:lnTo>
                  <a:lnTo>
                    <a:pt x="1636242" y="1943277"/>
                  </a:lnTo>
                  <a:lnTo>
                    <a:pt x="1319834" y="1943277"/>
                  </a:lnTo>
                  <a:lnTo>
                    <a:pt x="1319834" y="1636242"/>
                  </a:lnTo>
                  <a:lnTo>
                    <a:pt x="1301762" y="1636242"/>
                  </a:lnTo>
                  <a:lnTo>
                    <a:pt x="1301762" y="1943277"/>
                  </a:lnTo>
                  <a:lnTo>
                    <a:pt x="994397" y="1943277"/>
                  </a:lnTo>
                  <a:lnTo>
                    <a:pt x="994397" y="1636242"/>
                  </a:lnTo>
                  <a:lnTo>
                    <a:pt x="976325" y="1636242"/>
                  </a:lnTo>
                  <a:lnTo>
                    <a:pt x="976325" y="1943277"/>
                  </a:lnTo>
                  <a:lnTo>
                    <a:pt x="668959" y="1943277"/>
                  </a:lnTo>
                  <a:lnTo>
                    <a:pt x="668959" y="1636242"/>
                  </a:lnTo>
                  <a:lnTo>
                    <a:pt x="650875" y="1636242"/>
                  </a:lnTo>
                  <a:lnTo>
                    <a:pt x="650875" y="1943277"/>
                  </a:lnTo>
                  <a:lnTo>
                    <a:pt x="343522" y="1943277"/>
                  </a:lnTo>
                  <a:lnTo>
                    <a:pt x="343522" y="1636242"/>
                  </a:lnTo>
                  <a:lnTo>
                    <a:pt x="325437" y="1636242"/>
                  </a:lnTo>
                  <a:lnTo>
                    <a:pt x="325437" y="1943277"/>
                  </a:lnTo>
                  <a:lnTo>
                    <a:pt x="18084" y="1943277"/>
                  </a:lnTo>
                  <a:lnTo>
                    <a:pt x="18084" y="1635937"/>
                  </a:lnTo>
                  <a:lnTo>
                    <a:pt x="1636242" y="1635937"/>
                  </a:lnTo>
                  <a:lnTo>
                    <a:pt x="1636242" y="1627047"/>
                  </a:lnTo>
                  <a:lnTo>
                    <a:pt x="1636242" y="1618157"/>
                  </a:lnTo>
                  <a:close/>
                </a:path>
                <a:path w="1636394" h="4890770">
                  <a:moveTo>
                    <a:pt x="1636242" y="307035"/>
                  </a:moveTo>
                  <a:lnTo>
                    <a:pt x="1319834" y="307035"/>
                  </a:lnTo>
                  <a:lnTo>
                    <a:pt x="1319834" y="0"/>
                  </a:lnTo>
                  <a:lnTo>
                    <a:pt x="1301762" y="0"/>
                  </a:lnTo>
                  <a:lnTo>
                    <a:pt x="1301762" y="307035"/>
                  </a:lnTo>
                  <a:lnTo>
                    <a:pt x="994397" y="307035"/>
                  </a:lnTo>
                  <a:lnTo>
                    <a:pt x="994397" y="0"/>
                  </a:lnTo>
                  <a:lnTo>
                    <a:pt x="976325" y="0"/>
                  </a:lnTo>
                  <a:lnTo>
                    <a:pt x="976325" y="307035"/>
                  </a:lnTo>
                  <a:lnTo>
                    <a:pt x="668959" y="307035"/>
                  </a:lnTo>
                  <a:lnTo>
                    <a:pt x="668959" y="0"/>
                  </a:lnTo>
                  <a:lnTo>
                    <a:pt x="650875" y="0"/>
                  </a:lnTo>
                  <a:lnTo>
                    <a:pt x="650875" y="307035"/>
                  </a:lnTo>
                  <a:lnTo>
                    <a:pt x="343522" y="307035"/>
                  </a:lnTo>
                  <a:lnTo>
                    <a:pt x="343522" y="0"/>
                  </a:lnTo>
                  <a:lnTo>
                    <a:pt x="325437" y="0"/>
                  </a:lnTo>
                  <a:lnTo>
                    <a:pt x="325437" y="307035"/>
                  </a:lnTo>
                  <a:lnTo>
                    <a:pt x="0" y="307035"/>
                  </a:lnTo>
                  <a:lnTo>
                    <a:pt x="0" y="324815"/>
                  </a:lnTo>
                  <a:lnTo>
                    <a:pt x="0" y="1617675"/>
                  </a:lnTo>
                  <a:lnTo>
                    <a:pt x="18084" y="1617675"/>
                  </a:lnTo>
                  <a:lnTo>
                    <a:pt x="18084" y="1301445"/>
                  </a:lnTo>
                  <a:lnTo>
                    <a:pt x="1636242" y="1301445"/>
                  </a:lnTo>
                  <a:lnTo>
                    <a:pt x="1636242" y="1283665"/>
                  </a:lnTo>
                  <a:lnTo>
                    <a:pt x="1319834" y="1283665"/>
                  </a:lnTo>
                  <a:lnTo>
                    <a:pt x="1319834" y="976325"/>
                  </a:lnTo>
                  <a:lnTo>
                    <a:pt x="1636242" y="976325"/>
                  </a:lnTo>
                  <a:lnTo>
                    <a:pt x="1636242" y="958545"/>
                  </a:lnTo>
                  <a:lnTo>
                    <a:pt x="1301762" y="958545"/>
                  </a:lnTo>
                  <a:lnTo>
                    <a:pt x="1301762" y="976325"/>
                  </a:lnTo>
                  <a:lnTo>
                    <a:pt x="1301762" y="1283665"/>
                  </a:lnTo>
                  <a:lnTo>
                    <a:pt x="994397" y="1283665"/>
                  </a:lnTo>
                  <a:lnTo>
                    <a:pt x="994397" y="976325"/>
                  </a:lnTo>
                  <a:lnTo>
                    <a:pt x="1301762" y="976325"/>
                  </a:lnTo>
                  <a:lnTo>
                    <a:pt x="1301762" y="958545"/>
                  </a:lnTo>
                  <a:lnTo>
                    <a:pt x="976325" y="958545"/>
                  </a:lnTo>
                  <a:lnTo>
                    <a:pt x="976325" y="976325"/>
                  </a:lnTo>
                  <a:lnTo>
                    <a:pt x="976325" y="1283665"/>
                  </a:lnTo>
                  <a:lnTo>
                    <a:pt x="668959" y="1283665"/>
                  </a:lnTo>
                  <a:lnTo>
                    <a:pt x="668959" y="976325"/>
                  </a:lnTo>
                  <a:lnTo>
                    <a:pt x="976325" y="976325"/>
                  </a:lnTo>
                  <a:lnTo>
                    <a:pt x="976325" y="958545"/>
                  </a:lnTo>
                  <a:lnTo>
                    <a:pt x="650875" y="958545"/>
                  </a:lnTo>
                  <a:lnTo>
                    <a:pt x="650875" y="976325"/>
                  </a:lnTo>
                  <a:lnTo>
                    <a:pt x="650875" y="1283665"/>
                  </a:lnTo>
                  <a:lnTo>
                    <a:pt x="343522" y="1283665"/>
                  </a:lnTo>
                  <a:lnTo>
                    <a:pt x="343522" y="976325"/>
                  </a:lnTo>
                  <a:lnTo>
                    <a:pt x="650875" y="976325"/>
                  </a:lnTo>
                  <a:lnTo>
                    <a:pt x="650875" y="958545"/>
                  </a:lnTo>
                  <a:lnTo>
                    <a:pt x="325437" y="958545"/>
                  </a:lnTo>
                  <a:lnTo>
                    <a:pt x="325437" y="976325"/>
                  </a:lnTo>
                  <a:lnTo>
                    <a:pt x="325437" y="1283665"/>
                  </a:lnTo>
                  <a:lnTo>
                    <a:pt x="18084" y="1283665"/>
                  </a:lnTo>
                  <a:lnTo>
                    <a:pt x="18084" y="976325"/>
                  </a:lnTo>
                  <a:lnTo>
                    <a:pt x="325437" y="976325"/>
                  </a:lnTo>
                  <a:lnTo>
                    <a:pt x="325437" y="958545"/>
                  </a:lnTo>
                  <a:lnTo>
                    <a:pt x="18084" y="958545"/>
                  </a:lnTo>
                  <a:lnTo>
                    <a:pt x="18084" y="651205"/>
                  </a:lnTo>
                  <a:lnTo>
                    <a:pt x="325437" y="651205"/>
                  </a:lnTo>
                  <a:lnTo>
                    <a:pt x="325437" y="958240"/>
                  </a:lnTo>
                  <a:lnTo>
                    <a:pt x="343522" y="958240"/>
                  </a:lnTo>
                  <a:lnTo>
                    <a:pt x="343522" y="651205"/>
                  </a:lnTo>
                  <a:lnTo>
                    <a:pt x="650875" y="651205"/>
                  </a:lnTo>
                  <a:lnTo>
                    <a:pt x="650875" y="958240"/>
                  </a:lnTo>
                  <a:lnTo>
                    <a:pt x="668959" y="958240"/>
                  </a:lnTo>
                  <a:lnTo>
                    <a:pt x="668959" y="651205"/>
                  </a:lnTo>
                  <a:lnTo>
                    <a:pt x="976325" y="651205"/>
                  </a:lnTo>
                  <a:lnTo>
                    <a:pt x="976325" y="958240"/>
                  </a:lnTo>
                  <a:lnTo>
                    <a:pt x="994397" y="958240"/>
                  </a:lnTo>
                  <a:lnTo>
                    <a:pt x="994397" y="651205"/>
                  </a:lnTo>
                  <a:lnTo>
                    <a:pt x="1301762" y="651205"/>
                  </a:lnTo>
                  <a:lnTo>
                    <a:pt x="1301762" y="958240"/>
                  </a:lnTo>
                  <a:lnTo>
                    <a:pt x="1319834" y="958240"/>
                  </a:lnTo>
                  <a:lnTo>
                    <a:pt x="1319834" y="651205"/>
                  </a:lnTo>
                  <a:lnTo>
                    <a:pt x="1636242" y="651205"/>
                  </a:lnTo>
                  <a:lnTo>
                    <a:pt x="1636242" y="633425"/>
                  </a:lnTo>
                  <a:lnTo>
                    <a:pt x="18084" y="633425"/>
                  </a:lnTo>
                  <a:lnTo>
                    <a:pt x="18084" y="324815"/>
                  </a:lnTo>
                  <a:lnTo>
                    <a:pt x="1636242" y="324815"/>
                  </a:lnTo>
                  <a:lnTo>
                    <a:pt x="1636242" y="307035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362401" y="11"/>
              <a:ext cx="1925955" cy="10287635"/>
            </a:xfrm>
            <a:custGeom>
              <a:avLst/>
              <a:gdLst/>
              <a:ahLst/>
              <a:cxnLst/>
              <a:rect l="l" t="t" r="r" b="b"/>
              <a:pathLst>
                <a:path w="1925955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1925955" h="10287635">
                  <a:moveTo>
                    <a:pt x="343522" y="8524723"/>
                  </a:moveTo>
                  <a:lnTo>
                    <a:pt x="325437" y="8524723"/>
                  </a:lnTo>
                  <a:lnTo>
                    <a:pt x="325437" y="8832075"/>
                  </a:lnTo>
                  <a:lnTo>
                    <a:pt x="343522" y="8832075"/>
                  </a:lnTo>
                  <a:lnTo>
                    <a:pt x="343522" y="8524723"/>
                  </a:lnTo>
                  <a:close/>
                </a:path>
                <a:path w="1925955" h="10287635">
                  <a:moveTo>
                    <a:pt x="343522" y="7539355"/>
                  </a:moveTo>
                  <a:lnTo>
                    <a:pt x="325437" y="7539355"/>
                  </a:lnTo>
                  <a:lnTo>
                    <a:pt x="325437" y="7846720"/>
                  </a:lnTo>
                  <a:lnTo>
                    <a:pt x="343522" y="7846720"/>
                  </a:lnTo>
                  <a:lnTo>
                    <a:pt x="343522" y="7539355"/>
                  </a:lnTo>
                  <a:close/>
                </a:path>
                <a:path w="1925955" h="10287635">
                  <a:moveTo>
                    <a:pt x="343522" y="7213917"/>
                  </a:moveTo>
                  <a:lnTo>
                    <a:pt x="325437" y="7213917"/>
                  </a:lnTo>
                  <a:lnTo>
                    <a:pt x="325437" y="7521283"/>
                  </a:lnTo>
                  <a:lnTo>
                    <a:pt x="343522" y="7521283"/>
                  </a:lnTo>
                  <a:lnTo>
                    <a:pt x="343522" y="7213917"/>
                  </a:lnTo>
                  <a:close/>
                </a:path>
                <a:path w="1925955" h="10287635">
                  <a:moveTo>
                    <a:pt x="343522" y="6888480"/>
                  </a:moveTo>
                  <a:lnTo>
                    <a:pt x="325437" y="6888480"/>
                  </a:lnTo>
                  <a:lnTo>
                    <a:pt x="325437" y="7195833"/>
                  </a:lnTo>
                  <a:lnTo>
                    <a:pt x="343522" y="7195833"/>
                  </a:lnTo>
                  <a:lnTo>
                    <a:pt x="343522" y="6888480"/>
                  </a:lnTo>
                  <a:close/>
                </a:path>
                <a:path w="1925955" h="10287635">
                  <a:moveTo>
                    <a:pt x="343522" y="6563042"/>
                  </a:moveTo>
                  <a:lnTo>
                    <a:pt x="325437" y="6563042"/>
                  </a:lnTo>
                  <a:lnTo>
                    <a:pt x="325437" y="6870395"/>
                  </a:lnTo>
                  <a:lnTo>
                    <a:pt x="343522" y="6870395"/>
                  </a:lnTo>
                  <a:lnTo>
                    <a:pt x="343522" y="6563042"/>
                  </a:lnTo>
                  <a:close/>
                </a:path>
                <a:path w="1925955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1925955" h="10287635">
                  <a:moveTo>
                    <a:pt x="668959" y="8524723"/>
                  </a:moveTo>
                  <a:lnTo>
                    <a:pt x="650875" y="8524723"/>
                  </a:lnTo>
                  <a:lnTo>
                    <a:pt x="650875" y="8832075"/>
                  </a:lnTo>
                  <a:lnTo>
                    <a:pt x="668959" y="8832075"/>
                  </a:lnTo>
                  <a:lnTo>
                    <a:pt x="668959" y="8524723"/>
                  </a:lnTo>
                  <a:close/>
                </a:path>
                <a:path w="1925955" h="10287635">
                  <a:moveTo>
                    <a:pt x="668959" y="7539355"/>
                  </a:moveTo>
                  <a:lnTo>
                    <a:pt x="650875" y="7539355"/>
                  </a:lnTo>
                  <a:lnTo>
                    <a:pt x="650875" y="7846720"/>
                  </a:lnTo>
                  <a:lnTo>
                    <a:pt x="668959" y="7846720"/>
                  </a:lnTo>
                  <a:lnTo>
                    <a:pt x="668959" y="7539355"/>
                  </a:lnTo>
                  <a:close/>
                </a:path>
                <a:path w="1925955" h="10287635">
                  <a:moveTo>
                    <a:pt x="668959" y="7213917"/>
                  </a:moveTo>
                  <a:lnTo>
                    <a:pt x="650875" y="7213917"/>
                  </a:lnTo>
                  <a:lnTo>
                    <a:pt x="650875" y="7521283"/>
                  </a:lnTo>
                  <a:lnTo>
                    <a:pt x="668959" y="7521283"/>
                  </a:lnTo>
                  <a:lnTo>
                    <a:pt x="668959" y="7213917"/>
                  </a:lnTo>
                  <a:close/>
                </a:path>
                <a:path w="1925955" h="10287635">
                  <a:moveTo>
                    <a:pt x="668959" y="6888480"/>
                  </a:moveTo>
                  <a:lnTo>
                    <a:pt x="650875" y="6888480"/>
                  </a:lnTo>
                  <a:lnTo>
                    <a:pt x="650875" y="7195833"/>
                  </a:lnTo>
                  <a:lnTo>
                    <a:pt x="668959" y="7195833"/>
                  </a:lnTo>
                  <a:lnTo>
                    <a:pt x="668959" y="6888480"/>
                  </a:lnTo>
                  <a:close/>
                </a:path>
                <a:path w="1925955" h="10287635">
                  <a:moveTo>
                    <a:pt x="668959" y="6563042"/>
                  </a:moveTo>
                  <a:lnTo>
                    <a:pt x="650875" y="6563042"/>
                  </a:lnTo>
                  <a:lnTo>
                    <a:pt x="650875" y="6870395"/>
                  </a:lnTo>
                  <a:lnTo>
                    <a:pt x="668959" y="6870395"/>
                  </a:lnTo>
                  <a:lnTo>
                    <a:pt x="668959" y="6563042"/>
                  </a:lnTo>
                  <a:close/>
                </a:path>
                <a:path w="1925955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1925955" h="10287635">
                  <a:moveTo>
                    <a:pt x="994397" y="8524723"/>
                  </a:moveTo>
                  <a:lnTo>
                    <a:pt x="976325" y="8524723"/>
                  </a:lnTo>
                  <a:lnTo>
                    <a:pt x="976325" y="8832075"/>
                  </a:lnTo>
                  <a:lnTo>
                    <a:pt x="994397" y="8832075"/>
                  </a:lnTo>
                  <a:lnTo>
                    <a:pt x="994397" y="8524723"/>
                  </a:lnTo>
                  <a:close/>
                </a:path>
                <a:path w="1925955" h="10287635">
                  <a:moveTo>
                    <a:pt x="994397" y="7539355"/>
                  </a:moveTo>
                  <a:lnTo>
                    <a:pt x="976325" y="7539355"/>
                  </a:lnTo>
                  <a:lnTo>
                    <a:pt x="976325" y="7846720"/>
                  </a:lnTo>
                  <a:lnTo>
                    <a:pt x="994397" y="7846720"/>
                  </a:lnTo>
                  <a:lnTo>
                    <a:pt x="994397" y="7539355"/>
                  </a:lnTo>
                  <a:close/>
                </a:path>
                <a:path w="1925955" h="10287635">
                  <a:moveTo>
                    <a:pt x="994397" y="7213917"/>
                  </a:moveTo>
                  <a:lnTo>
                    <a:pt x="976325" y="7213917"/>
                  </a:lnTo>
                  <a:lnTo>
                    <a:pt x="976325" y="7521283"/>
                  </a:lnTo>
                  <a:lnTo>
                    <a:pt x="994397" y="7521283"/>
                  </a:lnTo>
                  <a:lnTo>
                    <a:pt x="994397" y="7213917"/>
                  </a:lnTo>
                  <a:close/>
                </a:path>
                <a:path w="1925955" h="10287635">
                  <a:moveTo>
                    <a:pt x="994397" y="6888480"/>
                  </a:moveTo>
                  <a:lnTo>
                    <a:pt x="976325" y="6888480"/>
                  </a:lnTo>
                  <a:lnTo>
                    <a:pt x="976325" y="7195833"/>
                  </a:lnTo>
                  <a:lnTo>
                    <a:pt x="994397" y="7195833"/>
                  </a:lnTo>
                  <a:lnTo>
                    <a:pt x="994397" y="6888480"/>
                  </a:lnTo>
                  <a:close/>
                </a:path>
                <a:path w="1925955" h="10287635">
                  <a:moveTo>
                    <a:pt x="994397" y="6563042"/>
                  </a:moveTo>
                  <a:lnTo>
                    <a:pt x="976325" y="6563042"/>
                  </a:lnTo>
                  <a:lnTo>
                    <a:pt x="976325" y="6870395"/>
                  </a:lnTo>
                  <a:lnTo>
                    <a:pt x="994397" y="6870395"/>
                  </a:lnTo>
                  <a:lnTo>
                    <a:pt x="994397" y="6563042"/>
                  </a:lnTo>
                  <a:close/>
                </a:path>
                <a:path w="1925955" h="10287635">
                  <a:moveTo>
                    <a:pt x="1319834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1925955" h="10287635">
                  <a:moveTo>
                    <a:pt x="1319834" y="8524723"/>
                  </a:moveTo>
                  <a:lnTo>
                    <a:pt x="1301762" y="8524723"/>
                  </a:lnTo>
                  <a:lnTo>
                    <a:pt x="1301762" y="8832075"/>
                  </a:lnTo>
                  <a:lnTo>
                    <a:pt x="1319834" y="8832075"/>
                  </a:lnTo>
                  <a:lnTo>
                    <a:pt x="1319834" y="8524723"/>
                  </a:lnTo>
                  <a:close/>
                </a:path>
                <a:path w="1925955" h="10287635">
                  <a:moveTo>
                    <a:pt x="1319834" y="7539355"/>
                  </a:moveTo>
                  <a:lnTo>
                    <a:pt x="1301762" y="7539355"/>
                  </a:lnTo>
                  <a:lnTo>
                    <a:pt x="1301762" y="7846720"/>
                  </a:lnTo>
                  <a:lnTo>
                    <a:pt x="1319834" y="7846720"/>
                  </a:lnTo>
                  <a:lnTo>
                    <a:pt x="1319834" y="7539355"/>
                  </a:lnTo>
                  <a:close/>
                </a:path>
                <a:path w="1925955" h="10287635">
                  <a:moveTo>
                    <a:pt x="1319834" y="7213917"/>
                  </a:moveTo>
                  <a:lnTo>
                    <a:pt x="1301762" y="7213917"/>
                  </a:lnTo>
                  <a:lnTo>
                    <a:pt x="1301762" y="7521283"/>
                  </a:lnTo>
                  <a:lnTo>
                    <a:pt x="1319834" y="7521283"/>
                  </a:lnTo>
                  <a:lnTo>
                    <a:pt x="1319834" y="7213917"/>
                  </a:lnTo>
                  <a:close/>
                </a:path>
                <a:path w="1925955" h="10287635">
                  <a:moveTo>
                    <a:pt x="1319834" y="6888480"/>
                  </a:moveTo>
                  <a:lnTo>
                    <a:pt x="1301762" y="6888480"/>
                  </a:lnTo>
                  <a:lnTo>
                    <a:pt x="1301762" y="7195833"/>
                  </a:lnTo>
                  <a:lnTo>
                    <a:pt x="1319834" y="7195833"/>
                  </a:lnTo>
                  <a:lnTo>
                    <a:pt x="1319834" y="6888480"/>
                  </a:lnTo>
                  <a:close/>
                </a:path>
                <a:path w="1925955" h="10287635">
                  <a:moveTo>
                    <a:pt x="1319834" y="6563042"/>
                  </a:moveTo>
                  <a:lnTo>
                    <a:pt x="1301762" y="6563042"/>
                  </a:lnTo>
                  <a:lnTo>
                    <a:pt x="1301762" y="6870395"/>
                  </a:lnTo>
                  <a:lnTo>
                    <a:pt x="1319834" y="6870395"/>
                  </a:lnTo>
                  <a:lnTo>
                    <a:pt x="1319834" y="6563042"/>
                  </a:lnTo>
                  <a:close/>
                </a:path>
                <a:path w="1925955" h="10287635">
                  <a:moveTo>
                    <a:pt x="1636242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1925955" h="10287635">
                  <a:moveTo>
                    <a:pt x="1636242" y="8181200"/>
                  </a:moveTo>
                  <a:lnTo>
                    <a:pt x="1319834" y="8181200"/>
                  </a:lnTo>
                  <a:lnTo>
                    <a:pt x="1319834" y="7864792"/>
                  </a:lnTo>
                  <a:lnTo>
                    <a:pt x="1301762" y="7864792"/>
                  </a:lnTo>
                  <a:lnTo>
                    <a:pt x="1301762" y="8181200"/>
                  </a:lnTo>
                  <a:lnTo>
                    <a:pt x="994397" y="8181200"/>
                  </a:lnTo>
                  <a:lnTo>
                    <a:pt x="994397" y="7864792"/>
                  </a:lnTo>
                  <a:lnTo>
                    <a:pt x="976325" y="7864792"/>
                  </a:lnTo>
                  <a:lnTo>
                    <a:pt x="976325" y="8181200"/>
                  </a:lnTo>
                  <a:lnTo>
                    <a:pt x="668959" y="8181200"/>
                  </a:lnTo>
                  <a:lnTo>
                    <a:pt x="668959" y="7864792"/>
                  </a:lnTo>
                  <a:lnTo>
                    <a:pt x="650875" y="7864792"/>
                  </a:lnTo>
                  <a:lnTo>
                    <a:pt x="650875" y="8181200"/>
                  </a:lnTo>
                  <a:lnTo>
                    <a:pt x="343522" y="8181200"/>
                  </a:lnTo>
                  <a:lnTo>
                    <a:pt x="343522" y="7864792"/>
                  </a:lnTo>
                  <a:lnTo>
                    <a:pt x="325437" y="7864792"/>
                  </a:lnTo>
                  <a:lnTo>
                    <a:pt x="325437" y="8181200"/>
                  </a:lnTo>
                  <a:lnTo>
                    <a:pt x="9042" y="8181200"/>
                  </a:lnTo>
                  <a:lnTo>
                    <a:pt x="9042" y="8190090"/>
                  </a:lnTo>
                  <a:lnTo>
                    <a:pt x="0" y="8190090"/>
                  </a:lnTo>
                  <a:lnTo>
                    <a:pt x="0" y="8198980"/>
                  </a:lnTo>
                  <a:lnTo>
                    <a:pt x="0" y="850632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482950"/>
                  </a:lnTo>
                  <a:lnTo>
                    <a:pt x="1319834" y="9482950"/>
                  </a:lnTo>
                  <a:lnTo>
                    <a:pt x="1319834" y="9175610"/>
                  </a:lnTo>
                  <a:lnTo>
                    <a:pt x="1636242" y="9175610"/>
                  </a:lnTo>
                  <a:lnTo>
                    <a:pt x="1636242" y="9157830"/>
                  </a:lnTo>
                  <a:lnTo>
                    <a:pt x="1301762" y="9157830"/>
                  </a:lnTo>
                  <a:lnTo>
                    <a:pt x="1301762" y="9175610"/>
                  </a:lnTo>
                  <a:lnTo>
                    <a:pt x="1301762" y="9482950"/>
                  </a:lnTo>
                  <a:lnTo>
                    <a:pt x="994397" y="9482950"/>
                  </a:lnTo>
                  <a:lnTo>
                    <a:pt x="994397" y="9175610"/>
                  </a:lnTo>
                  <a:lnTo>
                    <a:pt x="1301762" y="9175610"/>
                  </a:lnTo>
                  <a:lnTo>
                    <a:pt x="1301762" y="9157830"/>
                  </a:lnTo>
                  <a:lnTo>
                    <a:pt x="976325" y="9157830"/>
                  </a:lnTo>
                  <a:lnTo>
                    <a:pt x="976325" y="9175610"/>
                  </a:lnTo>
                  <a:lnTo>
                    <a:pt x="976325" y="9482950"/>
                  </a:lnTo>
                  <a:lnTo>
                    <a:pt x="668959" y="9482950"/>
                  </a:lnTo>
                  <a:lnTo>
                    <a:pt x="668959" y="9175610"/>
                  </a:lnTo>
                  <a:lnTo>
                    <a:pt x="976325" y="9175610"/>
                  </a:lnTo>
                  <a:lnTo>
                    <a:pt x="976325" y="9157830"/>
                  </a:lnTo>
                  <a:lnTo>
                    <a:pt x="650875" y="9157830"/>
                  </a:lnTo>
                  <a:lnTo>
                    <a:pt x="650875" y="9175610"/>
                  </a:lnTo>
                  <a:lnTo>
                    <a:pt x="650875" y="9482950"/>
                  </a:lnTo>
                  <a:lnTo>
                    <a:pt x="343522" y="9482950"/>
                  </a:lnTo>
                  <a:lnTo>
                    <a:pt x="343522" y="9175610"/>
                  </a:lnTo>
                  <a:lnTo>
                    <a:pt x="650875" y="9175610"/>
                  </a:lnTo>
                  <a:lnTo>
                    <a:pt x="650875" y="9157830"/>
                  </a:lnTo>
                  <a:lnTo>
                    <a:pt x="325437" y="9157830"/>
                  </a:lnTo>
                  <a:lnTo>
                    <a:pt x="325437" y="9175610"/>
                  </a:lnTo>
                  <a:lnTo>
                    <a:pt x="325437" y="9482950"/>
                  </a:lnTo>
                  <a:lnTo>
                    <a:pt x="18084" y="9482950"/>
                  </a:lnTo>
                  <a:lnTo>
                    <a:pt x="18084" y="9175610"/>
                  </a:lnTo>
                  <a:lnTo>
                    <a:pt x="325437" y="9175610"/>
                  </a:lnTo>
                  <a:lnTo>
                    <a:pt x="325437" y="9157830"/>
                  </a:lnTo>
                  <a:lnTo>
                    <a:pt x="18084" y="9157830"/>
                  </a:lnTo>
                  <a:lnTo>
                    <a:pt x="18084" y="8850490"/>
                  </a:lnTo>
                  <a:lnTo>
                    <a:pt x="325437" y="8850490"/>
                  </a:lnTo>
                  <a:lnTo>
                    <a:pt x="325437" y="9157513"/>
                  </a:lnTo>
                  <a:lnTo>
                    <a:pt x="343522" y="9157513"/>
                  </a:lnTo>
                  <a:lnTo>
                    <a:pt x="343522" y="8850490"/>
                  </a:lnTo>
                  <a:lnTo>
                    <a:pt x="650875" y="8850490"/>
                  </a:lnTo>
                  <a:lnTo>
                    <a:pt x="650875" y="9157513"/>
                  </a:lnTo>
                  <a:lnTo>
                    <a:pt x="668959" y="9157513"/>
                  </a:lnTo>
                  <a:lnTo>
                    <a:pt x="668959" y="8850490"/>
                  </a:lnTo>
                  <a:lnTo>
                    <a:pt x="976325" y="8850490"/>
                  </a:lnTo>
                  <a:lnTo>
                    <a:pt x="976325" y="9157513"/>
                  </a:lnTo>
                  <a:lnTo>
                    <a:pt x="994397" y="9157513"/>
                  </a:lnTo>
                  <a:lnTo>
                    <a:pt x="994397" y="8850490"/>
                  </a:lnTo>
                  <a:lnTo>
                    <a:pt x="1301762" y="8850490"/>
                  </a:lnTo>
                  <a:lnTo>
                    <a:pt x="1301762" y="9157513"/>
                  </a:lnTo>
                  <a:lnTo>
                    <a:pt x="1319834" y="9157513"/>
                  </a:lnTo>
                  <a:lnTo>
                    <a:pt x="1319834" y="8850490"/>
                  </a:lnTo>
                  <a:lnTo>
                    <a:pt x="1636242" y="8850490"/>
                  </a:lnTo>
                  <a:lnTo>
                    <a:pt x="1636242" y="8832710"/>
                  </a:lnTo>
                  <a:lnTo>
                    <a:pt x="18084" y="8832710"/>
                  </a:lnTo>
                  <a:lnTo>
                    <a:pt x="18084" y="8524100"/>
                  </a:lnTo>
                  <a:lnTo>
                    <a:pt x="1636242" y="8524100"/>
                  </a:lnTo>
                  <a:lnTo>
                    <a:pt x="1636242" y="8506320"/>
                  </a:lnTo>
                  <a:lnTo>
                    <a:pt x="1319834" y="8506320"/>
                  </a:lnTo>
                  <a:lnTo>
                    <a:pt x="1319834" y="8199272"/>
                  </a:lnTo>
                  <a:lnTo>
                    <a:pt x="1301762" y="8199272"/>
                  </a:lnTo>
                  <a:lnTo>
                    <a:pt x="1301762" y="8506320"/>
                  </a:lnTo>
                  <a:lnTo>
                    <a:pt x="994397" y="8506320"/>
                  </a:lnTo>
                  <a:lnTo>
                    <a:pt x="994397" y="8199272"/>
                  </a:lnTo>
                  <a:lnTo>
                    <a:pt x="976325" y="8199272"/>
                  </a:lnTo>
                  <a:lnTo>
                    <a:pt x="976325" y="8506320"/>
                  </a:lnTo>
                  <a:lnTo>
                    <a:pt x="668959" y="8506320"/>
                  </a:lnTo>
                  <a:lnTo>
                    <a:pt x="668959" y="8199272"/>
                  </a:lnTo>
                  <a:lnTo>
                    <a:pt x="650875" y="8199272"/>
                  </a:lnTo>
                  <a:lnTo>
                    <a:pt x="650875" y="8506320"/>
                  </a:lnTo>
                  <a:lnTo>
                    <a:pt x="343522" y="8506320"/>
                  </a:lnTo>
                  <a:lnTo>
                    <a:pt x="343522" y="8199272"/>
                  </a:lnTo>
                  <a:lnTo>
                    <a:pt x="325437" y="8199272"/>
                  </a:lnTo>
                  <a:lnTo>
                    <a:pt x="325437" y="8506320"/>
                  </a:lnTo>
                  <a:lnTo>
                    <a:pt x="18084" y="8506320"/>
                  </a:lnTo>
                  <a:lnTo>
                    <a:pt x="18084" y="8198980"/>
                  </a:lnTo>
                  <a:lnTo>
                    <a:pt x="1636242" y="8198980"/>
                  </a:lnTo>
                  <a:lnTo>
                    <a:pt x="1636242" y="8190090"/>
                  </a:lnTo>
                  <a:lnTo>
                    <a:pt x="1636242" y="8181200"/>
                  </a:lnTo>
                  <a:close/>
                </a:path>
                <a:path w="1925955" h="10287635">
                  <a:moveTo>
                    <a:pt x="1925599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25599" y="669290"/>
                  </a:lnTo>
                  <a:lnTo>
                    <a:pt x="1925599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1925599" y="342900"/>
                  </a:lnTo>
                  <a:lnTo>
                    <a:pt x="1925599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1925599" y="17780"/>
                  </a:lnTo>
                  <a:lnTo>
                    <a:pt x="1925599" y="8890"/>
                  </a:lnTo>
                  <a:lnTo>
                    <a:pt x="192559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998644" y="669302"/>
              <a:ext cx="289560" cy="9618345"/>
            </a:xfrm>
            <a:custGeom>
              <a:avLst/>
              <a:gdLst/>
              <a:ahLst/>
              <a:cxnLst/>
              <a:rect l="l" t="t" r="r" b="b"/>
              <a:pathLst>
                <a:path w="289559" h="9618345">
                  <a:moveTo>
                    <a:pt x="289356" y="9148153"/>
                  </a:moveTo>
                  <a:lnTo>
                    <a:pt x="9042" y="9148153"/>
                  </a:lnTo>
                  <a:lnTo>
                    <a:pt x="9042" y="9157043"/>
                  </a:lnTo>
                  <a:lnTo>
                    <a:pt x="0" y="9157043"/>
                  </a:lnTo>
                  <a:lnTo>
                    <a:pt x="0" y="9165933"/>
                  </a:lnTo>
                  <a:lnTo>
                    <a:pt x="0" y="9473273"/>
                  </a:lnTo>
                  <a:lnTo>
                    <a:pt x="0" y="9491053"/>
                  </a:lnTo>
                  <a:lnTo>
                    <a:pt x="0" y="9618053"/>
                  </a:lnTo>
                  <a:lnTo>
                    <a:pt x="18072" y="9618053"/>
                  </a:lnTo>
                  <a:lnTo>
                    <a:pt x="18072" y="9491053"/>
                  </a:lnTo>
                  <a:lnTo>
                    <a:pt x="289356" y="9491053"/>
                  </a:lnTo>
                  <a:lnTo>
                    <a:pt x="289356" y="9473273"/>
                  </a:lnTo>
                  <a:lnTo>
                    <a:pt x="18072" y="9473273"/>
                  </a:lnTo>
                  <a:lnTo>
                    <a:pt x="18072" y="9165933"/>
                  </a:lnTo>
                  <a:lnTo>
                    <a:pt x="289356" y="9165933"/>
                  </a:lnTo>
                  <a:lnTo>
                    <a:pt x="289356" y="9157043"/>
                  </a:lnTo>
                  <a:lnTo>
                    <a:pt x="289356" y="9148153"/>
                  </a:lnTo>
                  <a:close/>
                </a:path>
                <a:path w="289559" h="9618345">
                  <a:moveTo>
                    <a:pt x="289356" y="7511910"/>
                  </a:moveTo>
                  <a:lnTo>
                    <a:pt x="9042" y="7511910"/>
                  </a:lnTo>
                  <a:lnTo>
                    <a:pt x="9042" y="7520800"/>
                  </a:lnTo>
                  <a:lnTo>
                    <a:pt x="0" y="7520800"/>
                  </a:lnTo>
                  <a:lnTo>
                    <a:pt x="0" y="9147670"/>
                  </a:lnTo>
                  <a:lnTo>
                    <a:pt x="18072" y="9147670"/>
                  </a:lnTo>
                  <a:lnTo>
                    <a:pt x="18072" y="8831440"/>
                  </a:lnTo>
                  <a:lnTo>
                    <a:pt x="289356" y="8831440"/>
                  </a:lnTo>
                  <a:lnTo>
                    <a:pt x="289356" y="8813660"/>
                  </a:lnTo>
                  <a:lnTo>
                    <a:pt x="18072" y="8813660"/>
                  </a:lnTo>
                  <a:lnTo>
                    <a:pt x="18072" y="8506320"/>
                  </a:lnTo>
                  <a:lnTo>
                    <a:pt x="289356" y="8506320"/>
                  </a:lnTo>
                  <a:lnTo>
                    <a:pt x="289356" y="8488540"/>
                  </a:lnTo>
                  <a:lnTo>
                    <a:pt x="18072" y="8488540"/>
                  </a:lnTo>
                  <a:lnTo>
                    <a:pt x="18072" y="8181200"/>
                  </a:lnTo>
                  <a:lnTo>
                    <a:pt x="289356" y="8181200"/>
                  </a:lnTo>
                  <a:lnTo>
                    <a:pt x="289356" y="8163420"/>
                  </a:lnTo>
                  <a:lnTo>
                    <a:pt x="18072" y="8163420"/>
                  </a:lnTo>
                  <a:lnTo>
                    <a:pt x="18072" y="7854810"/>
                  </a:lnTo>
                  <a:lnTo>
                    <a:pt x="289356" y="7854810"/>
                  </a:lnTo>
                  <a:lnTo>
                    <a:pt x="289356" y="7837030"/>
                  </a:lnTo>
                  <a:lnTo>
                    <a:pt x="18072" y="7837030"/>
                  </a:lnTo>
                  <a:lnTo>
                    <a:pt x="18072" y="7529690"/>
                  </a:lnTo>
                  <a:lnTo>
                    <a:pt x="289356" y="7529690"/>
                  </a:lnTo>
                  <a:lnTo>
                    <a:pt x="289356" y="7520800"/>
                  </a:lnTo>
                  <a:lnTo>
                    <a:pt x="289356" y="7511910"/>
                  </a:lnTo>
                  <a:close/>
                </a:path>
                <a:path w="289559" h="9618345">
                  <a:moveTo>
                    <a:pt x="289356" y="5875667"/>
                  </a:moveTo>
                  <a:lnTo>
                    <a:pt x="9042" y="5875667"/>
                  </a:lnTo>
                  <a:lnTo>
                    <a:pt x="9042" y="5884557"/>
                  </a:lnTo>
                  <a:lnTo>
                    <a:pt x="0" y="5884557"/>
                  </a:lnTo>
                  <a:lnTo>
                    <a:pt x="0" y="7511428"/>
                  </a:lnTo>
                  <a:lnTo>
                    <a:pt x="18072" y="7511428"/>
                  </a:lnTo>
                  <a:lnTo>
                    <a:pt x="18072" y="7195198"/>
                  </a:lnTo>
                  <a:lnTo>
                    <a:pt x="289356" y="7195198"/>
                  </a:lnTo>
                  <a:lnTo>
                    <a:pt x="289356" y="7177418"/>
                  </a:lnTo>
                  <a:lnTo>
                    <a:pt x="18072" y="7177418"/>
                  </a:lnTo>
                  <a:lnTo>
                    <a:pt x="18072" y="6870078"/>
                  </a:lnTo>
                  <a:lnTo>
                    <a:pt x="289356" y="6870078"/>
                  </a:lnTo>
                  <a:lnTo>
                    <a:pt x="289356" y="6852298"/>
                  </a:lnTo>
                  <a:lnTo>
                    <a:pt x="18072" y="6852298"/>
                  </a:lnTo>
                  <a:lnTo>
                    <a:pt x="18072" y="6544958"/>
                  </a:lnTo>
                  <a:lnTo>
                    <a:pt x="289356" y="6544958"/>
                  </a:lnTo>
                  <a:lnTo>
                    <a:pt x="289356" y="6527178"/>
                  </a:lnTo>
                  <a:lnTo>
                    <a:pt x="18072" y="6527178"/>
                  </a:lnTo>
                  <a:lnTo>
                    <a:pt x="18072" y="6218567"/>
                  </a:lnTo>
                  <a:lnTo>
                    <a:pt x="289356" y="6218567"/>
                  </a:lnTo>
                  <a:lnTo>
                    <a:pt x="289356" y="6200787"/>
                  </a:lnTo>
                  <a:lnTo>
                    <a:pt x="18072" y="6200787"/>
                  </a:lnTo>
                  <a:lnTo>
                    <a:pt x="18072" y="5893447"/>
                  </a:lnTo>
                  <a:lnTo>
                    <a:pt x="289356" y="5893447"/>
                  </a:lnTo>
                  <a:lnTo>
                    <a:pt x="289356" y="5884557"/>
                  </a:lnTo>
                  <a:lnTo>
                    <a:pt x="289356" y="5875667"/>
                  </a:lnTo>
                  <a:close/>
                </a:path>
                <a:path w="289559" h="9618345">
                  <a:moveTo>
                    <a:pt x="289356" y="4239425"/>
                  </a:moveTo>
                  <a:lnTo>
                    <a:pt x="9042" y="4239425"/>
                  </a:lnTo>
                  <a:lnTo>
                    <a:pt x="9042" y="4248315"/>
                  </a:lnTo>
                  <a:lnTo>
                    <a:pt x="0" y="4248315"/>
                  </a:lnTo>
                  <a:lnTo>
                    <a:pt x="0" y="5875185"/>
                  </a:lnTo>
                  <a:lnTo>
                    <a:pt x="18072" y="5875185"/>
                  </a:lnTo>
                  <a:lnTo>
                    <a:pt x="18072" y="5558955"/>
                  </a:lnTo>
                  <a:lnTo>
                    <a:pt x="289356" y="5558955"/>
                  </a:lnTo>
                  <a:lnTo>
                    <a:pt x="289356" y="5541175"/>
                  </a:lnTo>
                  <a:lnTo>
                    <a:pt x="18072" y="5541175"/>
                  </a:lnTo>
                  <a:lnTo>
                    <a:pt x="18072" y="5233835"/>
                  </a:lnTo>
                  <a:lnTo>
                    <a:pt x="289356" y="5233835"/>
                  </a:lnTo>
                  <a:lnTo>
                    <a:pt x="289356" y="5216055"/>
                  </a:lnTo>
                  <a:lnTo>
                    <a:pt x="18072" y="5216055"/>
                  </a:lnTo>
                  <a:lnTo>
                    <a:pt x="18072" y="4908715"/>
                  </a:lnTo>
                  <a:lnTo>
                    <a:pt x="289356" y="4908715"/>
                  </a:lnTo>
                  <a:lnTo>
                    <a:pt x="289356" y="4890935"/>
                  </a:lnTo>
                  <a:lnTo>
                    <a:pt x="18072" y="4890935"/>
                  </a:lnTo>
                  <a:lnTo>
                    <a:pt x="18072" y="4582325"/>
                  </a:lnTo>
                  <a:lnTo>
                    <a:pt x="289356" y="4582325"/>
                  </a:lnTo>
                  <a:lnTo>
                    <a:pt x="289356" y="4564545"/>
                  </a:lnTo>
                  <a:lnTo>
                    <a:pt x="18072" y="4564545"/>
                  </a:lnTo>
                  <a:lnTo>
                    <a:pt x="18072" y="4257205"/>
                  </a:lnTo>
                  <a:lnTo>
                    <a:pt x="289356" y="4257205"/>
                  </a:lnTo>
                  <a:lnTo>
                    <a:pt x="289356" y="4248315"/>
                  </a:lnTo>
                  <a:lnTo>
                    <a:pt x="289356" y="4239425"/>
                  </a:lnTo>
                  <a:close/>
                </a:path>
                <a:path w="289559" h="9618345">
                  <a:moveTo>
                    <a:pt x="289356" y="2603182"/>
                  </a:moveTo>
                  <a:lnTo>
                    <a:pt x="9042" y="2603182"/>
                  </a:lnTo>
                  <a:lnTo>
                    <a:pt x="9042" y="2612072"/>
                  </a:lnTo>
                  <a:lnTo>
                    <a:pt x="0" y="2612072"/>
                  </a:lnTo>
                  <a:lnTo>
                    <a:pt x="0" y="4238942"/>
                  </a:lnTo>
                  <a:lnTo>
                    <a:pt x="18072" y="4238942"/>
                  </a:lnTo>
                  <a:lnTo>
                    <a:pt x="18072" y="3922712"/>
                  </a:lnTo>
                  <a:lnTo>
                    <a:pt x="289356" y="3922712"/>
                  </a:lnTo>
                  <a:lnTo>
                    <a:pt x="289356" y="3904932"/>
                  </a:lnTo>
                  <a:lnTo>
                    <a:pt x="18072" y="3904932"/>
                  </a:lnTo>
                  <a:lnTo>
                    <a:pt x="18072" y="3597592"/>
                  </a:lnTo>
                  <a:lnTo>
                    <a:pt x="289356" y="3597592"/>
                  </a:lnTo>
                  <a:lnTo>
                    <a:pt x="289356" y="3579812"/>
                  </a:lnTo>
                  <a:lnTo>
                    <a:pt x="18072" y="3579812"/>
                  </a:lnTo>
                  <a:lnTo>
                    <a:pt x="18072" y="3272472"/>
                  </a:lnTo>
                  <a:lnTo>
                    <a:pt x="289356" y="3272472"/>
                  </a:lnTo>
                  <a:lnTo>
                    <a:pt x="289356" y="3254692"/>
                  </a:lnTo>
                  <a:lnTo>
                    <a:pt x="18072" y="3254692"/>
                  </a:lnTo>
                  <a:lnTo>
                    <a:pt x="18072" y="2946082"/>
                  </a:lnTo>
                  <a:lnTo>
                    <a:pt x="289356" y="2946082"/>
                  </a:lnTo>
                  <a:lnTo>
                    <a:pt x="289356" y="2928302"/>
                  </a:lnTo>
                  <a:lnTo>
                    <a:pt x="18072" y="2928302"/>
                  </a:lnTo>
                  <a:lnTo>
                    <a:pt x="18072" y="2620962"/>
                  </a:lnTo>
                  <a:lnTo>
                    <a:pt x="289356" y="2620962"/>
                  </a:lnTo>
                  <a:lnTo>
                    <a:pt x="289356" y="2612072"/>
                  </a:lnTo>
                  <a:lnTo>
                    <a:pt x="289356" y="2603182"/>
                  </a:lnTo>
                  <a:close/>
                </a:path>
                <a:path w="289559" h="9618345">
                  <a:moveTo>
                    <a:pt x="289356" y="966939"/>
                  </a:moveTo>
                  <a:lnTo>
                    <a:pt x="9042" y="966939"/>
                  </a:lnTo>
                  <a:lnTo>
                    <a:pt x="9042" y="975829"/>
                  </a:lnTo>
                  <a:lnTo>
                    <a:pt x="0" y="975829"/>
                  </a:lnTo>
                  <a:lnTo>
                    <a:pt x="0" y="2602700"/>
                  </a:lnTo>
                  <a:lnTo>
                    <a:pt x="18072" y="2602700"/>
                  </a:lnTo>
                  <a:lnTo>
                    <a:pt x="18072" y="2286470"/>
                  </a:lnTo>
                  <a:lnTo>
                    <a:pt x="289356" y="2286470"/>
                  </a:lnTo>
                  <a:lnTo>
                    <a:pt x="289356" y="2268690"/>
                  </a:lnTo>
                  <a:lnTo>
                    <a:pt x="18072" y="2268690"/>
                  </a:lnTo>
                  <a:lnTo>
                    <a:pt x="18072" y="1961349"/>
                  </a:lnTo>
                  <a:lnTo>
                    <a:pt x="289356" y="1961349"/>
                  </a:lnTo>
                  <a:lnTo>
                    <a:pt x="289356" y="1943569"/>
                  </a:lnTo>
                  <a:lnTo>
                    <a:pt x="18072" y="1943569"/>
                  </a:lnTo>
                  <a:lnTo>
                    <a:pt x="18072" y="1636229"/>
                  </a:lnTo>
                  <a:lnTo>
                    <a:pt x="289356" y="1636229"/>
                  </a:lnTo>
                  <a:lnTo>
                    <a:pt x="289356" y="1618449"/>
                  </a:lnTo>
                  <a:lnTo>
                    <a:pt x="18072" y="1618449"/>
                  </a:lnTo>
                  <a:lnTo>
                    <a:pt x="18072" y="1309839"/>
                  </a:lnTo>
                  <a:lnTo>
                    <a:pt x="289356" y="1309839"/>
                  </a:lnTo>
                  <a:lnTo>
                    <a:pt x="289356" y="1292059"/>
                  </a:lnTo>
                  <a:lnTo>
                    <a:pt x="18072" y="1292059"/>
                  </a:lnTo>
                  <a:lnTo>
                    <a:pt x="18072" y="984719"/>
                  </a:lnTo>
                  <a:lnTo>
                    <a:pt x="289356" y="984719"/>
                  </a:lnTo>
                  <a:lnTo>
                    <a:pt x="289356" y="975829"/>
                  </a:lnTo>
                  <a:lnTo>
                    <a:pt x="289356" y="966939"/>
                  </a:lnTo>
                  <a:close/>
                </a:path>
                <a:path w="289559" h="9618345">
                  <a:moveTo>
                    <a:pt x="289356" y="307340"/>
                  </a:moveTo>
                  <a:lnTo>
                    <a:pt x="18072" y="307340"/>
                  </a:lnTo>
                  <a:lnTo>
                    <a:pt x="18072" y="0"/>
                  </a:lnTo>
                  <a:lnTo>
                    <a:pt x="0" y="0"/>
                  </a:lnTo>
                  <a:lnTo>
                    <a:pt x="0" y="966470"/>
                  </a:lnTo>
                  <a:lnTo>
                    <a:pt x="18072" y="966470"/>
                  </a:lnTo>
                  <a:lnTo>
                    <a:pt x="18072" y="650240"/>
                  </a:lnTo>
                  <a:lnTo>
                    <a:pt x="289356" y="650240"/>
                  </a:lnTo>
                  <a:lnTo>
                    <a:pt x="289356" y="632460"/>
                  </a:lnTo>
                  <a:lnTo>
                    <a:pt x="18072" y="632460"/>
                  </a:lnTo>
                  <a:lnTo>
                    <a:pt x="18072" y="325120"/>
                  </a:lnTo>
                  <a:lnTo>
                    <a:pt x="289356" y="325120"/>
                  </a:lnTo>
                  <a:lnTo>
                    <a:pt x="289356" y="30734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375949" y="1349044"/>
              <a:ext cx="215900" cy="6362700"/>
            </a:xfrm>
            <a:custGeom>
              <a:avLst/>
              <a:gdLst/>
              <a:ahLst/>
              <a:cxnLst/>
              <a:rect l="l" t="t" r="r" b="b"/>
              <a:pathLst>
                <a:path w="215900" h="6362700">
                  <a:moveTo>
                    <a:pt x="215392" y="0"/>
                  </a:moveTo>
                  <a:lnTo>
                    <a:pt x="199313" y="0"/>
                  </a:lnTo>
                  <a:lnTo>
                    <a:pt x="0" y="0"/>
                  </a:lnTo>
                  <a:lnTo>
                    <a:pt x="0" y="8039"/>
                  </a:lnTo>
                  <a:lnTo>
                    <a:pt x="0" y="16065"/>
                  </a:lnTo>
                  <a:lnTo>
                    <a:pt x="0" y="6346634"/>
                  </a:lnTo>
                  <a:lnTo>
                    <a:pt x="0" y="6354661"/>
                  </a:lnTo>
                  <a:lnTo>
                    <a:pt x="0" y="6362700"/>
                  </a:lnTo>
                  <a:lnTo>
                    <a:pt x="199313" y="6362700"/>
                  </a:lnTo>
                  <a:lnTo>
                    <a:pt x="215392" y="6362700"/>
                  </a:lnTo>
                  <a:lnTo>
                    <a:pt x="215392" y="0"/>
                  </a:lnTo>
                  <a:close/>
                </a:path>
              </a:pathLst>
            </a:custGeom>
            <a:solidFill>
              <a:srgbClr val="3D38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4651" y="1246594"/>
              <a:ext cx="10331450" cy="7816850"/>
            </a:xfrm>
            <a:custGeom>
              <a:avLst/>
              <a:gdLst/>
              <a:ahLst/>
              <a:cxnLst/>
              <a:rect l="l" t="t" r="r" b="b"/>
              <a:pathLst>
                <a:path w="10331450" h="7816850">
                  <a:moveTo>
                    <a:pt x="10331298" y="7816671"/>
                  </a:moveTo>
                  <a:lnTo>
                    <a:pt x="0" y="7816671"/>
                  </a:lnTo>
                  <a:lnTo>
                    <a:pt x="0" y="0"/>
                  </a:lnTo>
                  <a:lnTo>
                    <a:pt x="10331298" y="0"/>
                  </a:lnTo>
                  <a:lnTo>
                    <a:pt x="10331298" y="7816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28687" y="1230642"/>
              <a:ext cx="10363835" cy="7848600"/>
            </a:xfrm>
            <a:custGeom>
              <a:avLst/>
              <a:gdLst/>
              <a:ahLst/>
              <a:cxnLst/>
              <a:rect l="l" t="t" r="r" b="b"/>
              <a:pathLst>
                <a:path w="10363835" h="7848600">
                  <a:moveTo>
                    <a:pt x="10363213" y="0"/>
                  </a:moveTo>
                  <a:lnTo>
                    <a:pt x="10331310" y="0"/>
                  </a:lnTo>
                  <a:lnTo>
                    <a:pt x="10331310" y="27965"/>
                  </a:lnTo>
                  <a:lnTo>
                    <a:pt x="10331310" y="31915"/>
                  </a:lnTo>
                  <a:lnTo>
                    <a:pt x="10331310" y="7816672"/>
                  </a:lnTo>
                  <a:lnTo>
                    <a:pt x="31915" y="7816672"/>
                  </a:lnTo>
                  <a:lnTo>
                    <a:pt x="31915" y="31915"/>
                  </a:lnTo>
                  <a:lnTo>
                    <a:pt x="10331310" y="31915"/>
                  </a:lnTo>
                  <a:lnTo>
                    <a:pt x="10331310" y="27965"/>
                  </a:lnTo>
                  <a:lnTo>
                    <a:pt x="31915" y="27965"/>
                  </a:lnTo>
                  <a:lnTo>
                    <a:pt x="31915" y="0"/>
                  </a:lnTo>
                  <a:lnTo>
                    <a:pt x="0" y="0"/>
                  </a:lnTo>
                  <a:lnTo>
                    <a:pt x="0" y="27965"/>
                  </a:lnTo>
                  <a:lnTo>
                    <a:pt x="0" y="7848587"/>
                  </a:lnTo>
                  <a:lnTo>
                    <a:pt x="31915" y="7848587"/>
                  </a:lnTo>
                  <a:lnTo>
                    <a:pt x="10331310" y="7848587"/>
                  </a:lnTo>
                  <a:lnTo>
                    <a:pt x="10363213" y="7848587"/>
                  </a:lnTo>
                  <a:lnTo>
                    <a:pt x="10363213" y="27965"/>
                  </a:lnTo>
                  <a:lnTo>
                    <a:pt x="10363213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45615" y="794977"/>
              <a:ext cx="10329545" cy="464184"/>
            </a:xfrm>
            <a:custGeom>
              <a:avLst/>
              <a:gdLst/>
              <a:ahLst/>
              <a:cxnLst/>
              <a:rect l="l" t="t" r="r" b="b"/>
              <a:pathLst>
                <a:path w="10329545" h="464184">
                  <a:moveTo>
                    <a:pt x="10329369" y="463629"/>
                  </a:moveTo>
                  <a:lnTo>
                    <a:pt x="0" y="463629"/>
                  </a:lnTo>
                  <a:lnTo>
                    <a:pt x="0" y="0"/>
                  </a:lnTo>
                  <a:lnTo>
                    <a:pt x="10329369" y="0"/>
                  </a:lnTo>
                  <a:lnTo>
                    <a:pt x="10329369" y="463629"/>
                  </a:lnTo>
                  <a:close/>
                </a:path>
              </a:pathLst>
            </a:custGeom>
            <a:solidFill>
              <a:srgbClr val="FFD8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29665" y="779144"/>
              <a:ext cx="10361295" cy="495300"/>
            </a:xfrm>
            <a:custGeom>
              <a:avLst/>
              <a:gdLst/>
              <a:ahLst/>
              <a:cxnLst/>
              <a:rect l="l" t="t" r="r" b="b"/>
              <a:pathLst>
                <a:path w="10361295" h="495300">
                  <a:moveTo>
                    <a:pt x="10361257" y="0"/>
                  </a:moveTo>
                  <a:lnTo>
                    <a:pt x="10329367" y="0"/>
                  </a:lnTo>
                  <a:lnTo>
                    <a:pt x="10329367" y="31673"/>
                  </a:lnTo>
                  <a:lnTo>
                    <a:pt x="10329367" y="463638"/>
                  </a:lnTo>
                  <a:lnTo>
                    <a:pt x="31889" y="463638"/>
                  </a:lnTo>
                  <a:lnTo>
                    <a:pt x="31889" y="31673"/>
                  </a:lnTo>
                  <a:lnTo>
                    <a:pt x="10329367" y="31673"/>
                  </a:lnTo>
                  <a:lnTo>
                    <a:pt x="10329367" y="0"/>
                  </a:lnTo>
                  <a:lnTo>
                    <a:pt x="31889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31889" y="495300"/>
                  </a:lnTo>
                  <a:lnTo>
                    <a:pt x="10329367" y="495300"/>
                  </a:lnTo>
                  <a:lnTo>
                    <a:pt x="10361257" y="495300"/>
                  </a:lnTo>
                  <a:lnTo>
                    <a:pt x="10361257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0033" y="937021"/>
              <a:ext cx="180974" cy="18097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579468" y="960132"/>
              <a:ext cx="190500" cy="161925"/>
            </a:xfrm>
            <a:custGeom>
              <a:avLst/>
              <a:gdLst/>
              <a:ahLst/>
              <a:cxnLst/>
              <a:rect l="l" t="t" r="r" b="b"/>
              <a:pathLst>
                <a:path w="190500" h="161925">
                  <a:moveTo>
                    <a:pt x="190373" y="21259"/>
                  </a:moveTo>
                  <a:lnTo>
                    <a:pt x="169405" y="21259"/>
                  </a:lnTo>
                  <a:lnTo>
                    <a:pt x="169405" y="140220"/>
                  </a:lnTo>
                  <a:lnTo>
                    <a:pt x="190373" y="140220"/>
                  </a:lnTo>
                  <a:lnTo>
                    <a:pt x="190373" y="21259"/>
                  </a:lnTo>
                  <a:close/>
                </a:path>
                <a:path w="190500" h="161925">
                  <a:moveTo>
                    <a:pt x="190373" y="0"/>
                  </a:moveTo>
                  <a:lnTo>
                    <a:pt x="0" y="0"/>
                  </a:lnTo>
                  <a:lnTo>
                    <a:pt x="0" y="20662"/>
                  </a:lnTo>
                  <a:lnTo>
                    <a:pt x="0" y="140804"/>
                  </a:lnTo>
                  <a:lnTo>
                    <a:pt x="0" y="161467"/>
                  </a:lnTo>
                  <a:lnTo>
                    <a:pt x="190373" y="161467"/>
                  </a:lnTo>
                  <a:lnTo>
                    <a:pt x="190373" y="140804"/>
                  </a:lnTo>
                  <a:lnTo>
                    <a:pt x="20535" y="140804"/>
                  </a:lnTo>
                  <a:lnTo>
                    <a:pt x="20535" y="20662"/>
                  </a:lnTo>
                  <a:lnTo>
                    <a:pt x="190373" y="20662"/>
                  </a:lnTo>
                  <a:lnTo>
                    <a:pt x="190373" y="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194509" y="1099304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 h="0">
                  <a:moveTo>
                    <a:pt x="0" y="0"/>
                  </a:moveTo>
                  <a:lnTo>
                    <a:pt x="15277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4" y="3982199"/>
              <a:ext cx="95250" cy="9524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4" y="5553824"/>
              <a:ext cx="95250" cy="952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4" y="6077699"/>
              <a:ext cx="95250" cy="952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4" y="7125449"/>
              <a:ext cx="95250" cy="9524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619497" y="3649974"/>
            <a:ext cx="9072880" cy="421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7625">
              <a:lnSpc>
                <a:spcPct val="122800"/>
              </a:lnSpc>
              <a:spcBef>
                <a:spcPts val="100"/>
              </a:spcBef>
            </a:pPr>
            <a:r>
              <a:rPr dirty="0" sz="2800" spc="105">
                <a:solidFill>
                  <a:srgbClr val="3D386F"/>
                </a:solidFill>
                <a:latin typeface="Cambria"/>
                <a:cs typeface="Cambria"/>
              </a:rPr>
              <a:t>In </a:t>
            </a:r>
            <a:r>
              <a:rPr dirty="0" sz="2800" spc="170">
                <a:solidFill>
                  <a:srgbClr val="3D386F"/>
                </a:solidFill>
                <a:latin typeface="Cambria"/>
                <a:cs typeface="Cambria"/>
              </a:rPr>
              <a:t>app </a:t>
            </a:r>
            <a:r>
              <a:rPr dirty="0" sz="2800" spc="95">
                <a:solidFill>
                  <a:srgbClr val="3D386F"/>
                </a:solidFill>
                <a:latin typeface="Cambria"/>
                <a:cs typeface="Cambria"/>
              </a:rPr>
              <a:t>you </a:t>
            </a:r>
            <a:r>
              <a:rPr dirty="0" sz="2800" spc="250">
                <a:solidFill>
                  <a:srgbClr val="3D386F"/>
                </a:solidFill>
                <a:latin typeface="Cambria"/>
                <a:cs typeface="Cambria"/>
              </a:rPr>
              <a:t>can </a:t>
            </a:r>
            <a:r>
              <a:rPr dirty="0" sz="2800" spc="190">
                <a:solidFill>
                  <a:srgbClr val="3D386F"/>
                </a:solidFill>
                <a:latin typeface="Cambria"/>
                <a:cs typeface="Cambria"/>
              </a:rPr>
              <a:t>find </a:t>
            </a:r>
            <a:r>
              <a:rPr dirty="0" sz="2800" spc="160">
                <a:solidFill>
                  <a:srgbClr val="3D386F"/>
                </a:solidFill>
                <a:latin typeface="Cambria"/>
                <a:cs typeface="Cambria"/>
              </a:rPr>
              <a:t>the 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calorie </a:t>
            </a:r>
            <a:r>
              <a:rPr dirty="0" sz="2800" spc="155">
                <a:solidFill>
                  <a:srgbClr val="3D386F"/>
                </a:solidFill>
                <a:latin typeface="Cambria"/>
                <a:cs typeface="Cambria"/>
              </a:rPr>
              <a:t>content </a:t>
            </a:r>
            <a:r>
              <a:rPr dirty="0" sz="2800" spc="55">
                <a:solidFill>
                  <a:srgbClr val="3D386F"/>
                </a:solidFill>
                <a:latin typeface="Cambria"/>
                <a:cs typeface="Cambria"/>
              </a:rPr>
              <a:t>of </a:t>
            </a:r>
            <a:r>
              <a:rPr dirty="0" sz="2800" spc="6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40">
                <a:solidFill>
                  <a:srgbClr val="3D386F"/>
                </a:solidFill>
                <a:latin typeface="Cambria"/>
                <a:cs typeface="Cambria"/>
              </a:rPr>
              <a:t>products,calorie </a:t>
            </a:r>
            <a:r>
              <a:rPr dirty="0" sz="2800" spc="190">
                <a:solidFill>
                  <a:srgbClr val="3D386F"/>
                </a:solidFill>
                <a:latin typeface="Cambria"/>
                <a:cs typeface="Cambria"/>
              </a:rPr>
              <a:t>expenditure, </a:t>
            </a:r>
            <a:r>
              <a:rPr dirty="0" sz="2800" spc="229">
                <a:solidFill>
                  <a:srgbClr val="3D386F"/>
                </a:solidFill>
                <a:latin typeface="Cambria"/>
                <a:cs typeface="Cambria"/>
              </a:rPr>
              <a:t>and </a:t>
            </a:r>
            <a:r>
              <a:rPr dirty="0" sz="2800" spc="190">
                <a:solidFill>
                  <a:srgbClr val="3D386F"/>
                </a:solidFill>
                <a:latin typeface="Cambria"/>
                <a:cs typeface="Cambria"/>
              </a:rPr>
              <a:t>training </a:t>
            </a:r>
            <a:r>
              <a:rPr dirty="0" sz="2800" spc="114">
                <a:solidFill>
                  <a:srgbClr val="3D386F"/>
                </a:solidFill>
                <a:latin typeface="Cambria"/>
                <a:cs typeface="Cambria"/>
              </a:rPr>
              <a:t>for </a:t>
            </a:r>
            <a:r>
              <a:rPr dirty="0" sz="2800" spc="200">
                <a:solidFill>
                  <a:srgbClr val="3D386F"/>
                </a:solidFill>
                <a:latin typeface="Cambria"/>
                <a:cs typeface="Cambria"/>
              </a:rPr>
              <a:t>every </a:t>
            </a:r>
            <a:r>
              <a:rPr dirty="0" sz="2800" spc="-60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75">
                <a:solidFill>
                  <a:srgbClr val="3D386F"/>
                </a:solidFill>
                <a:latin typeface="Cambria"/>
                <a:cs typeface="Cambria"/>
              </a:rPr>
              <a:t>large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15">
                <a:solidFill>
                  <a:srgbClr val="3D386F"/>
                </a:solidFill>
                <a:latin typeface="Cambria"/>
                <a:cs typeface="Cambria"/>
              </a:rPr>
              <a:t>muscle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85">
                <a:solidFill>
                  <a:srgbClr val="3D386F"/>
                </a:solidFill>
                <a:latin typeface="Cambria"/>
                <a:cs typeface="Cambria"/>
              </a:rPr>
              <a:t>group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65">
                <a:solidFill>
                  <a:srgbClr val="3D386F"/>
                </a:solidFill>
                <a:latin typeface="Cambria"/>
                <a:cs typeface="Cambria"/>
              </a:rPr>
              <a:t>with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your </a:t>
            </a:r>
            <a:r>
              <a:rPr dirty="0" sz="2800" spc="210">
                <a:solidFill>
                  <a:srgbClr val="3D386F"/>
                </a:solidFill>
                <a:latin typeface="Cambria"/>
                <a:cs typeface="Cambria"/>
              </a:rPr>
              <a:t>own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50">
                <a:solidFill>
                  <a:srgbClr val="3D386F"/>
                </a:solidFill>
                <a:latin typeface="Cambria"/>
                <a:cs typeface="Cambria"/>
              </a:rPr>
              <a:t>weight.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800" spc="160">
                <a:solidFill>
                  <a:srgbClr val="3D386F"/>
                </a:solidFill>
                <a:latin typeface="Cambria"/>
                <a:cs typeface="Cambria"/>
              </a:rPr>
              <a:t>You</a:t>
            </a:r>
            <a:r>
              <a:rPr dirty="0" sz="2800" spc="12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50">
                <a:solidFill>
                  <a:srgbClr val="3D386F"/>
                </a:solidFill>
                <a:latin typeface="Cambria"/>
                <a:cs typeface="Cambria"/>
              </a:rPr>
              <a:t>can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85">
                <a:solidFill>
                  <a:srgbClr val="3D386F"/>
                </a:solidFill>
                <a:latin typeface="Cambria"/>
                <a:cs typeface="Cambria"/>
              </a:rPr>
              <a:t>add</a:t>
            </a:r>
            <a:r>
              <a:rPr dirty="0" sz="2800" spc="12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your favorite </a:t>
            </a:r>
            <a:r>
              <a:rPr dirty="0" sz="2800" spc="225">
                <a:solidFill>
                  <a:srgbClr val="3D386F"/>
                </a:solidFill>
                <a:latin typeface="Cambria"/>
                <a:cs typeface="Cambria"/>
              </a:rPr>
              <a:t>recipes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ts val="4130"/>
              </a:lnSpc>
              <a:spcBef>
                <a:spcPts val="260"/>
              </a:spcBef>
            </a:pPr>
            <a:r>
              <a:rPr dirty="0" sz="2800" spc="265">
                <a:solidFill>
                  <a:srgbClr val="3D386F"/>
                </a:solidFill>
                <a:latin typeface="Cambria"/>
                <a:cs typeface="Cambria"/>
              </a:rPr>
              <a:t>The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65">
                <a:solidFill>
                  <a:srgbClr val="3D386F"/>
                </a:solidFill>
                <a:latin typeface="Cambria"/>
                <a:cs typeface="Cambria"/>
              </a:rPr>
              <a:t>exercises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04">
                <a:solidFill>
                  <a:srgbClr val="3D386F"/>
                </a:solidFill>
                <a:latin typeface="Cambria"/>
                <a:cs typeface="Cambria"/>
              </a:rPr>
              <a:t>are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40">
                <a:solidFill>
                  <a:srgbClr val="3D386F"/>
                </a:solidFill>
                <a:latin typeface="Cambria"/>
                <a:cs typeface="Cambria"/>
              </a:rPr>
              <a:t>designed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14">
                <a:solidFill>
                  <a:srgbClr val="3D386F"/>
                </a:solidFill>
                <a:latin typeface="Cambria"/>
                <a:cs typeface="Cambria"/>
              </a:rPr>
              <a:t>for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people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65">
                <a:solidFill>
                  <a:srgbClr val="3D386F"/>
                </a:solidFill>
                <a:latin typeface="Cambria"/>
                <a:cs typeface="Cambria"/>
              </a:rPr>
              <a:t>with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15">
                <a:solidFill>
                  <a:srgbClr val="3D386F"/>
                </a:solidFill>
                <a:latin typeface="Cambria"/>
                <a:cs typeface="Cambria"/>
              </a:rPr>
              <a:t>average </a:t>
            </a:r>
            <a:r>
              <a:rPr dirty="0" sz="2800" spc="-60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70">
                <a:solidFill>
                  <a:srgbClr val="3D386F"/>
                </a:solidFill>
                <a:latin typeface="Cambria"/>
                <a:cs typeface="Cambria"/>
              </a:rPr>
              <a:t>physical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00">
                <a:solidFill>
                  <a:srgbClr val="3D386F"/>
                </a:solidFill>
                <a:latin typeface="Cambria"/>
                <a:cs typeface="Cambria"/>
              </a:rPr>
              <a:t>fitness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29">
                <a:solidFill>
                  <a:srgbClr val="3D386F"/>
                </a:solidFill>
                <a:latin typeface="Cambria"/>
                <a:cs typeface="Cambria"/>
              </a:rPr>
              <a:t>and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95">
                <a:solidFill>
                  <a:srgbClr val="3D386F"/>
                </a:solidFill>
                <a:latin typeface="Cambria"/>
                <a:cs typeface="Cambria"/>
              </a:rPr>
              <a:t>do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00">
                <a:solidFill>
                  <a:srgbClr val="3D386F"/>
                </a:solidFill>
                <a:latin typeface="Cambria"/>
                <a:cs typeface="Cambria"/>
              </a:rPr>
              <a:t>not</a:t>
            </a:r>
            <a:r>
              <a:rPr dirty="0" sz="2800" spc="14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04">
                <a:solidFill>
                  <a:srgbClr val="3D386F"/>
                </a:solidFill>
                <a:latin typeface="Cambria"/>
                <a:cs typeface="Cambria"/>
              </a:rPr>
              <a:t>require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90">
                <a:solidFill>
                  <a:srgbClr val="3D386F"/>
                </a:solidFill>
                <a:latin typeface="Cambria"/>
                <a:cs typeface="Cambria"/>
              </a:rPr>
              <a:t>any</a:t>
            </a:r>
            <a:r>
              <a:rPr dirty="0" sz="2800" spc="13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65">
                <a:solidFill>
                  <a:srgbClr val="3D386F"/>
                </a:solidFill>
                <a:latin typeface="Cambria"/>
                <a:cs typeface="Cambria"/>
              </a:rPr>
              <a:t>equipment.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800" spc="260">
                <a:solidFill>
                  <a:srgbClr val="3D386F"/>
                </a:solidFill>
                <a:latin typeface="Cambria"/>
                <a:cs typeface="Cambria"/>
              </a:rPr>
              <a:t>Exercises</a:t>
            </a:r>
            <a:r>
              <a:rPr dirty="0" sz="2800" spc="12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04">
                <a:solidFill>
                  <a:srgbClr val="3D386F"/>
                </a:solidFill>
                <a:latin typeface="Cambria"/>
                <a:cs typeface="Cambria"/>
              </a:rPr>
              <a:t>are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40">
                <a:solidFill>
                  <a:srgbClr val="3D386F"/>
                </a:solidFill>
                <a:latin typeface="Cambria"/>
                <a:cs typeface="Cambria"/>
              </a:rPr>
              <a:t>designed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65">
                <a:solidFill>
                  <a:srgbClr val="3D386F"/>
                </a:solidFill>
                <a:latin typeface="Cambria"/>
                <a:cs typeface="Cambria"/>
              </a:rPr>
              <a:t>with</a:t>
            </a:r>
            <a:r>
              <a:rPr dirty="0" sz="2800" spc="125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210">
                <a:solidFill>
                  <a:srgbClr val="3D386F"/>
                </a:solidFill>
                <a:latin typeface="Cambria"/>
                <a:cs typeface="Cambria"/>
              </a:rPr>
              <a:t>own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50">
                <a:solidFill>
                  <a:srgbClr val="3D386F"/>
                </a:solidFill>
                <a:latin typeface="Cambria"/>
                <a:cs typeface="Cambria"/>
              </a:rPr>
              <a:t>weight,</a:t>
            </a:r>
            <a:endParaRPr sz="2800">
              <a:latin typeface="Cambria"/>
              <a:cs typeface="Cambria"/>
            </a:endParaRPr>
          </a:p>
          <a:p>
            <a:pPr marL="107950">
              <a:lnSpc>
                <a:spcPct val="100000"/>
              </a:lnSpc>
              <a:spcBef>
                <a:spcPts val="765"/>
              </a:spcBef>
            </a:pPr>
            <a:r>
              <a:rPr dirty="0" sz="2800" spc="240">
                <a:solidFill>
                  <a:srgbClr val="3D386F"/>
                </a:solidFill>
                <a:latin typeface="Cambria"/>
                <a:cs typeface="Cambria"/>
              </a:rPr>
              <a:t>minimizing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60">
                <a:solidFill>
                  <a:srgbClr val="3D386F"/>
                </a:solidFill>
                <a:latin typeface="Cambria"/>
                <a:cs typeface="Cambria"/>
              </a:rPr>
              <a:t>the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25">
                <a:solidFill>
                  <a:srgbClr val="3D386F"/>
                </a:solidFill>
                <a:latin typeface="Cambria"/>
                <a:cs typeface="Cambria"/>
              </a:rPr>
              <a:t>possibility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55">
                <a:solidFill>
                  <a:srgbClr val="3D386F"/>
                </a:solidFill>
                <a:latin typeface="Cambria"/>
                <a:cs typeface="Cambria"/>
              </a:rPr>
              <a:t>of</a:t>
            </a:r>
            <a:r>
              <a:rPr dirty="0" sz="2800" spc="130">
                <a:solidFill>
                  <a:srgbClr val="3D386F"/>
                </a:solidFill>
                <a:latin typeface="Cambria"/>
                <a:cs typeface="Cambria"/>
              </a:rPr>
              <a:t> </a:t>
            </a:r>
            <a:r>
              <a:rPr dirty="0" sz="2800" spc="165">
                <a:solidFill>
                  <a:srgbClr val="3D386F"/>
                </a:solidFill>
                <a:latin typeface="Cambria"/>
                <a:cs typeface="Cambria"/>
              </a:rPr>
              <a:t>injury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124" y="8173199"/>
            <a:ext cx="95250" cy="95249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260798" y="1221430"/>
            <a:ext cx="7903209" cy="10261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50" spc="355">
                <a:latin typeface="Cambria"/>
                <a:cs typeface="Cambria"/>
              </a:rPr>
              <a:t>Application</a:t>
            </a:r>
            <a:r>
              <a:rPr dirty="0" sz="6550" spc="250">
                <a:latin typeface="Cambria"/>
                <a:cs typeface="Cambria"/>
              </a:rPr>
              <a:t> </a:t>
            </a:r>
            <a:r>
              <a:rPr dirty="0" sz="6550" spc="390">
                <a:latin typeface="Cambria"/>
                <a:cs typeface="Cambria"/>
              </a:rPr>
              <a:t>content</a:t>
            </a:r>
            <a:endParaRPr sz="6550">
              <a:latin typeface="Cambria"/>
              <a:cs typeface="Cambri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7078" y="2196898"/>
            <a:ext cx="8165553" cy="809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764" y="1963548"/>
            <a:ext cx="4248149" cy="7619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2919" y="1963548"/>
            <a:ext cx="4781549" cy="7619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0501" y="330437"/>
            <a:ext cx="13747115" cy="1162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450" spc="450">
                <a:solidFill>
                  <a:srgbClr val="FFFFFF"/>
                </a:solidFill>
                <a:latin typeface="Cambria"/>
                <a:cs typeface="Cambria"/>
              </a:rPr>
              <a:t>Authorization</a:t>
            </a:r>
            <a:r>
              <a:rPr dirty="0" sz="7450" spc="3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7450" spc="63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7450" spc="3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7450" spc="505">
                <a:solidFill>
                  <a:srgbClr val="FFFFFF"/>
                </a:solidFill>
                <a:latin typeface="Cambria"/>
                <a:cs typeface="Cambria"/>
              </a:rPr>
              <a:t>Login</a:t>
            </a:r>
            <a:r>
              <a:rPr dirty="0" sz="7450" spc="3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7450" spc="590">
                <a:solidFill>
                  <a:srgbClr val="FFFFFF"/>
                </a:solidFill>
                <a:latin typeface="Cambria"/>
                <a:cs typeface="Cambria"/>
              </a:rPr>
              <a:t>Page</a:t>
            </a:r>
            <a:endParaRPr sz="74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5129" y="4196303"/>
            <a:ext cx="7534275" cy="2729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42875" marR="240665" indent="104775">
              <a:lnSpc>
                <a:spcPct val="116399"/>
              </a:lnSpc>
              <a:spcBef>
                <a:spcPts val="90"/>
              </a:spcBef>
            </a:pPr>
            <a:r>
              <a:rPr dirty="0" sz="3050" spc="195">
                <a:solidFill>
                  <a:srgbClr val="FFFFFF"/>
                </a:solidFill>
                <a:latin typeface="Cambria"/>
                <a:cs typeface="Cambria"/>
              </a:rPr>
              <a:t>Authorization </a:t>
            </a:r>
            <a:r>
              <a:rPr dirty="0" sz="3050" spc="27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3050" spc="215">
                <a:solidFill>
                  <a:srgbClr val="FFFFFF"/>
                </a:solidFill>
                <a:latin typeface="Cambria"/>
                <a:cs typeface="Cambria"/>
              </a:rPr>
              <a:t>Login </a:t>
            </a:r>
            <a:r>
              <a:rPr dirty="0" sz="3050" spc="250">
                <a:solidFill>
                  <a:srgbClr val="FFFFFF"/>
                </a:solidFill>
                <a:latin typeface="Cambria"/>
                <a:cs typeface="Cambria"/>
              </a:rPr>
              <a:t>page </a:t>
            </a:r>
            <a:r>
              <a:rPr dirty="0" sz="3050" spc="295">
                <a:solidFill>
                  <a:srgbClr val="FFFFFF"/>
                </a:solidFill>
                <a:latin typeface="Cambria"/>
                <a:cs typeface="Cambria"/>
              </a:rPr>
              <a:t>where </a:t>
            </a:r>
            <a:r>
              <a:rPr dirty="0" sz="3050" spc="-6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95">
                <a:solidFill>
                  <a:srgbClr val="FFFFFF"/>
                </a:solidFill>
                <a:latin typeface="Cambria"/>
                <a:cs typeface="Cambria"/>
              </a:rPr>
              <a:t>user</a:t>
            </a:r>
            <a:r>
              <a:rPr dirty="0" sz="3050" spc="1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95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dirty="0" sz="3050" spc="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10">
                <a:solidFill>
                  <a:srgbClr val="FFFFFF"/>
                </a:solidFill>
                <a:latin typeface="Cambria"/>
                <a:cs typeface="Cambria"/>
              </a:rPr>
              <a:t>create</a:t>
            </a:r>
            <a:r>
              <a:rPr dirty="0" sz="3050" spc="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50">
                <a:solidFill>
                  <a:srgbClr val="FFFFFF"/>
                </a:solidFill>
                <a:latin typeface="Cambria"/>
                <a:cs typeface="Cambria"/>
              </a:rPr>
              <a:t>own</a:t>
            </a:r>
            <a:r>
              <a:rPr dirty="0" sz="3050" spc="1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04">
                <a:solidFill>
                  <a:srgbClr val="FFFFFF"/>
                </a:solidFill>
                <a:latin typeface="Cambria"/>
                <a:cs typeface="Cambria"/>
              </a:rPr>
              <a:t>account</a:t>
            </a:r>
            <a:r>
              <a:rPr dirty="0" sz="3050" spc="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14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dirty="0" sz="3050" spc="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35">
                <a:solidFill>
                  <a:srgbClr val="FFFFFF"/>
                </a:solidFill>
                <a:latin typeface="Cambria"/>
                <a:cs typeface="Cambria"/>
              </a:rPr>
              <a:t>enter </a:t>
            </a:r>
            <a:r>
              <a:rPr dirty="0" sz="3050" spc="-6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20">
                <a:solidFill>
                  <a:srgbClr val="FFFFFF"/>
                </a:solidFill>
                <a:latin typeface="Cambria"/>
                <a:cs typeface="Cambria"/>
              </a:rPr>
              <a:t>existing.</a:t>
            </a:r>
            <a:endParaRPr sz="3050">
              <a:latin typeface="Cambria"/>
              <a:cs typeface="Cambria"/>
            </a:endParaRPr>
          </a:p>
          <a:p>
            <a:pPr algn="ctr" marL="12065" marR="5080">
              <a:lnSpc>
                <a:spcPts val="4260"/>
              </a:lnSpc>
              <a:spcBef>
                <a:spcPts val="105"/>
              </a:spcBef>
            </a:pPr>
            <a:r>
              <a:rPr dirty="0" sz="3050" spc="31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050" spc="145">
                <a:solidFill>
                  <a:srgbClr val="FFFFFF"/>
                </a:solidFill>
                <a:latin typeface="Cambria"/>
                <a:cs typeface="Cambria"/>
              </a:rPr>
              <a:t> data </a:t>
            </a:r>
            <a:r>
              <a:rPr dirty="0" sz="3050" spc="26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3050" spc="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180">
                <a:solidFill>
                  <a:srgbClr val="FFFFFF"/>
                </a:solidFill>
                <a:latin typeface="Cambria"/>
                <a:cs typeface="Cambria"/>
              </a:rPr>
              <a:t>authorization</a:t>
            </a:r>
            <a:r>
              <a:rPr dirty="0" sz="3050" spc="1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50">
                <a:solidFill>
                  <a:srgbClr val="FFFFFF"/>
                </a:solidFill>
                <a:latin typeface="Cambria"/>
                <a:cs typeface="Cambria"/>
              </a:rPr>
              <a:t>page</a:t>
            </a:r>
            <a:r>
              <a:rPr dirty="0" sz="3050" spc="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5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dirty="0" sz="3050" spc="1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65">
                <a:solidFill>
                  <a:srgbClr val="FFFFFF"/>
                </a:solidFill>
                <a:latin typeface="Cambria"/>
                <a:cs typeface="Cambria"/>
              </a:rPr>
              <a:t>saved </a:t>
            </a:r>
            <a:r>
              <a:rPr dirty="0" sz="3050" spc="-6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6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3050" spc="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050" spc="204">
                <a:solidFill>
                  <a:srgbClr val="FFFFFF"/>
                </a:solidFill>
                <a:latin typeface="Cambria"/>
                <a:cs typeface="Cambria"/>
              </a:rPr>
              <a:t>database</a:t>
            </a:r>
            <a:endParaRPr sz="3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1998" y="381910"/>
            <a:ext cx="4591049" cy="9524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5862" y="3749256"/>
            <a:ext cx="5310505" cy="1274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200" spc="165">
                <a:solidFill>
                  <a:srgbClr val="FFFFFF"/>
                </a:solidFill>
              </a:rPr>
              <a:t>Main</a:t>
            </a:r>
            <a:r>
              <a:rPr dirty="0" sz="8200" spc="-695">
                <a:solidFill>
                  <a:srgbClr val="FFFFFF"/>
                </a:solidFill>
              </a:rPr>
              <a:t> </a:t>
            </a:r>
            <a:r>
              <a:rPr dirty="0" sz="8200" spc="-125">
                <a:solidFill>
                  <a:srgbClr val="FFFFFF"/>
                </a:solidFill>
              </a:rPr>
              <a:t>Page</a:t>
            </a:r>
            <a:endParaRPr sz="8200"/>
          </a:p>
        </p:txBody>
      </p:sp>
      <p:sp>
        <p:nvSpPr>
          <p:cNvPr id="4" name="object 4"/>
          <p:cNvSpPr txBox="1"/>
          <p:nvPr/>
        </p:nvSpPr>
        <p:spPr>
          <a:xfrm>
            <a:off x="1117107" y="5035331"/>
            <a:ext cx="8288020" cy="1931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44500" marR="436880">
              <a:lnSpc>
                <a:spcPct val="115799"/>
              </a:lnSpc>
              <a:spcBef>
                <a:spcPts val="100"/>
              </a:spcBef>
            </a:pPr>
            <a:r>
              <a:rPr dirty="0" sz="3600" spc="-15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3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dirty="0" sz="3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60">
                <a:solidFill>
                  <a:srgbClr val="FFFFFF"/>
                </a:solidFill>
                <a:latin typeface="Tahoma"/>
                <a:cs typeface="Tahoma"/>
              </a:rPr>
              <a:t>shows</a:t>
            </a:r>
            <a:r>
              <a:rPr dirty="0" sz="3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20">
                <a:solidFill>
                  <a:srgbClr val="FFFFFF"/>
                </a:solidFill>
                <a:latin typeface="Tahoma"/>
                <a:cs typeface="Tahoma"/>
              </a:rPr>
              <a:t>statistics</a:t>
            </a:r>
            <a:r>
              <a:rPr dirty="0" sz="3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114">
                <a:solidFill>
                  <a:srgbClr val="FFFFFF"/>
                </a:solidFill>
                <a:latin typeface="Tahoma"/>
                <a:cs typeface="Tahoma"/>
              </a:rPr>
              <a:t>burned </a:t>
            </a:r>
            <a:r>
              <a:rPr dirty="0" sz="3600" spc="-1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Tahoma"/>
                <a:cs typeface="Tahoma"/>
              </a:rPr>
              <a:t>calories</a:t>
            </a:r>
            <a:r>
              <a:rPr dirty="0" sz="3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20">
                <a:solidFill>
                  <a:srgbClr val="FFFFFF"/>
                </a:solidFill>
                <a:latin typeface="Tahoma"/>
                <a:cs typeface="Tahoma"/>
              </a:rPr>
              <a:t>water</a:t>
            </a:r>
            <a:r>
              <a:rPr dirty="0" sz="3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3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Tahoma"/>
                <a:cs typeface="Tahoma"/>
              </a:rPr>
              <a:t>drunk.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3600" spc="45">
                <a:solidFill>
                  <a:srgbClr val="FFFFFF"/>
                </a:solidFill>
                <a:latin typeface="Tahoma"/>
                <a:cs typeface="Tahoma"/>
              </a:rPr>
              <a:t>Furthermore,</a:t>
            </a:r>
            <a:r>
              <a:rPr dirty="0" sz="3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Tahoma"/>
                <a:cs typeface="Tahoma"/>
              </a:rPr>
              <a:t>calories</a:t>
            </a:r>
            <a:r>
              <a:rPr dirty="0" sz="3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105">
                <a:solidFill>
                  <a:srgbClr val="FFFFFF"/>
                </a:solidFill>
                <a:latin typeface="Tahoma"/>
                <a:cs typeface="Tahoma"/>
              </a:rPr>
              <a:t>consumed</a:t>
            </a:r>
            <a:r>
              <a:rPr dirty="0" sz="3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33" y="2299894"/>
            <a:ext cx="3657599" cy="7619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382" y="2299894"/>
            <a:ext cx="3676649" cy="7619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7664" y="5696045"/>
            <a:ext cx="2305049" cy="828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41934" y="5094668"/>
            <a:ext cx="6207760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18745">
              <a:lnSpc>
                <a:spcPct val="115799"/>
              </a:lnSpc>
              <a:spcBef>
                <a:spcPts val="100"/>
              </a:spcBef>
            </a:pP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special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training </a:t>
            </a:r>
            <a:r>
              <a:rPr dirty="0" sz="3400" spc="-105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fof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muscles </a:t>
            </a:r>
            <a:r>
              <a:rPr dirty="0" sz="3400" spc="-1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16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3029" y="369312"/>
            <a:ext cx="4401820" cy="11004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50" spc="670">
                <a:solidFill>
                  <a:srgbClr val="FFFFFF"/>
                </a:solidFill>
                <a:latin typeface="Cambria"/>
                <a:cs typeface="Cambria"/>
              </a:rPr>
              <a:t>Exercises</a:t>
            </a:r>
            <a:endParaRPr sz="7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602" y="1028700"/>
            <a:ext cx="4105274" cy="84486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6589" y="1028700"/>
            <a:ext cx="4105274" cy="8448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60420" y="2415538"/>
            <a:ext cx="7312659" cy="4510405"/>
          </a:xfrm>
          <a:prstGeom prst="rect"/>
        </p:spPr>
        <p:txBody>
          <a:bodyPr wrap="square" lIns="0" tIns="393700" rIns="0" bIns="0" rtlCol="0" vert="horz">
            <a:spAutoFit/>
          </a:bodyPr>
          <a:lstStyle/>
          <a:p>
            <a:pPr marL="356870">
              <a:lnSpc>
                <a:spcPct val="100000"/>
              </a:lnSpc>
              <a:spcBef>
                <a:spcPts val="3100"/>
              </a:spcBef>
            </a:pPr>
            <a:r>
              <a:rPr dirty="0" sz="7100" spc="-25">
                <a:solidFill>
                  <a:srgbClr val="FFFFFF"/>
                </a:solidFill>
              </a:rPr>
              <a:t>Recipe</a:t>
            </a:r>
            <a:r>
              <a:rPr dirty="0" sz="7100" spc="-585">
                <a:solidFill>
                  <a:srgbClr val="FFFFFF"/>
                </a:solidFill>
              </a:rPr>
              <a:t> </a:t>
            </a:r>
            <a:r>
              <a:rPr dirty="0" sz="7100" spc="10">
                <a:solidFill>
                  <a:srgbClr val="FFFFFF"/>
                </a:solidFill>
              </a:rPr>
              <a:t>Addition</a:t>
            </a:r>
            <a:endParaRPr sz="7100"/>
          </a:p>
          <a:p>
            <a:pPr algn="ctr" marL="12700" marR="165735" indent="-635">
              <a:lnSpc>
                <a:spcPct val="115900"/>
              </a:lnSpc>
              <a:spcBef>
                <a:spcPts val="980"/>
              </a:spcBef>
            </a:pPr>
            <a:r>
              <a:rPr dirty="0" sz="4100" spc="-505">
                <a:solidFill>
                  <a:srgbClr val="FFFFFF"/>
                </a:solidFill>
              </a:rPr>
              <a:t>O</a:t>
            </a:r>
            <a:r>
              <a:rPr dirty="0" sz="4100" spc="-190">
                <a:solidFill>
                  <a:srgbClr val="FFFFFF"/>
                </a:solidFill>
              </a:rPr>
              <a:t>t</a:t>
            </a:r>
            <a:r>
              <a:rPr dirty="0" sz="4100" spc="75">
                <a:solidFill>
                  <a:srgbClr val="FFFFFF"/>
                </a:solidFill>
              </a:rPr>
              <a:t>h</a:t>
            </a:r>
            <a:r>
              <a:rPr dirty="0" sz="4100" spc="-105">
                <a:solidFill>
                  <a:srgbClr val="FFFFFF"/>
                </a:solidFill>
              </a:rPr>
              <a:t>e</a:t>
            </a:r>
            <a:r>
              <a:rPr dirty="0" sz="4100" spc="250">
                <a:solidFill>
                  <a:srgbClr val="FFFFFF"/>
                </a:solidFill>
              </a:rPr>
              <a:t>r</a:t>
            </a:r>
            <a:r>
              <a:rPr dirty="0" sz="4100" spc="-305">
                <a:solidFill>
                  <a:srgbClr val="FFFFFF"/>
                </a:solidFill>
              </a:rPr>
              <a:t> </a:t>
            </a:r>
            <a:r>
              <a:rPr dirty="0" sz="4100" spc="10">
                <a:solidFill>
                  <a:srgbClr val="FFFFFF"/>
                </a:solidFill>
              </a:rPr>
              <a:t>f</a:t>
            </a:r>
            <a:r>
              <a:rPr dirty="0" sz="4100" spc="-105">
                <a:solidFill>
                  <a:srgbClr val="FFFFFF"/>
                </a:solidFill>
              </a:rPr>
              <a:t>e</a:t>
            </a:r>
            <a:r>
              <a:rPr dirty="0" sz="4100" spc="-195">
                <a:solidFill>
                  <a:srgbClr val="FFFFFF"/>
                </a:solidFill>
              </a:rPr>
              <a:t>a</a:t>
            </a:r>
            <a:r>
              <a:rPr dirty="0" sz="4100" spc="-190">
                <a:solidFill>
                  <a:srgbClr val="FFFFFF"/>
                </a:solidFill>
              </a:rPr>
              <a:t>t</a:t>
            </a:r>
            <a:r>
              <a:rPr dirty="0" sz="4100" spc="5">
                <a:solidFill>
                  <a:srgbClr val="FFFFFF"/>
                </a:solidFill>
              </a:rPr>
              <a:t>u</a:t>
            </a:r>
            <a:r>
              <a:rPr dirty="0" sz="4100" spc="245">
                <a:solidFill>
                  <a:srgbClr val="FFFFFF"/>
                </a:solidFill>
              </a:rPr>
              <a:t>r</a:t>
            </a:r>
            <a:r>
              <a:rPr dirty="0" sz="4100" spc="-100">
                <a:solidFill>
                  <a:srgbClr val="FFFFFF"/>
                </a:solidFill>
              </a:rPr>
              <a:t>e</a:t>
            </a:r>
            <a:r>
              <a:rPr dirty="0" sz="4100" spc="-305">
                <a:solidFill>
                  <a:srgbClr val="FFFFFF"/>
                </a:solidFill>
              </a:rPr>
              <a:t> </a:t>
            </a:r>
            <a:r>
              <a:rPr dirty="0" sz="4100" spc="-290">
                <a:solidFill>
                  <a:srgbClr val="FFFFFF"/>
                </a:solidFill>
              </a:rPr>
              <a:t>o</a:t>
            </a:r>
            <a:r>
              <a:rPr dirty="0" sz="4100" spc="15">
                <a:solidFill>
                  <a:srgbClr val="FFFFFF"/>
                </a:solidFill>
              </a:rPr>
              <a:t>f</a:t>
            </a:r>
            <a:r>
              <a:rPr dirty="0" sz="4100" spc="-305">
                <a:solidFill>
                  <a:srgbClr val="FFFFFF"/>
                </a:solidFill>
              </a:rPr>
              <a:t> </a:t>
            </a:r>
            <a:r>
              <a:rPr dirty="0" sz="4100" spc="-290">
                <a:solidFill>
                  <a:srgbClr val="FFFFFF"/>
                </a:solidFill>
              </a:rPr>
              <a:t>o</a:t>
            </a:r>
            <a:r>
              <a:rPr dirty="0" sz="4100" spc="5">
                <a:solidFill>
                  <a:srgbClr val="FFFFFF"/>
                </a:solidFill>
              </a:rPr>
              <a:t>u</a:t>
            </a:r>
            <a:r>
              <a:rPr dirty="0" sz="4100" spc="220">
                <a:solidFill>
                  <a:srgbClr val="FFFFFF"/>
                </a:solidFill>
              </a:rPr>
              <a:t>r  </a:t>
            </a:r>
            <a:r>
              <a:rPr dirty="0" sz="4100" spc="-45">
                <a:solidFill>
                  <a:srgbClr val="FFFFFF"/>
                </a:solidFill>
              </a:rPr>
              <a:t>application</a:t>
            </a:r>
            <a:r>
              <a:rPr dirty="0" sz="4100" spc="-315">
                <a:solidFill>
                  <a:srgbClr val="FFFFFF"/>
                </a:solidFill>
              </a:rPr>
              <a:t> </a:t>
            </a:r>
            <a:r>
              <a:rPr dirty="0" sz="4100" spc="100">
                <a:solidFill>
                  <a:srgbClr val="FFFFFF"/>
                </a:solidFill>
              </a:rPr>
              <a:t>is</a:t>
            </a:r>
            <a:r>
              <a:rPr dirty="0" sz="4100" spc="-310">
                <a:solidFill>
                  <a:srgbClr val="FFFFFF"/>
                </a:solidFill>
              </a:rPr>
              <a:t> </a:t>
            </a:r>
            <a:r>
              <a:rPr dirty="0" sz="4100" spc="-10">
                <a:solidFill>
                  <a:srgbClr val="FFFFFF"/>
                </a:solidFill>
              </a:rPr>
              <a:t>adding</a:t>
            </a:r>
            <a:r>
              <a:rPr dirty="0" sz="4100" spc="-315">
                <a:solidFill>
                  <a:srgbClr val="FFFFFF"/>
                </a:solidFill>
              </a:rPr>
              <a:t> </a:t>
            </a:r>
            <a:r>
              <a:rPr dirty="0" sz="4100" spc="-60">
                <a:solidFill>
                  <a:srgbClr val="FFFFFF"/>
                </a:solidFill>
              </a:rPr>
              <a:t>recipe. </a:t>
            </a:r>
            <a:r>
              <a:rPr dirty="0" sz="4100" spc="-1425">
                <a:solidFill>
                  <a:srgbClr val="FFFFFF"/>
                </a:solidFill>
              </a:rPr>
              <a:t> </a:t>
            </a:r>
            <a:r>
              <a:rPr dirty="0" sz="4100" spc="-535">
                <a:solidFill>
                  <a:srgbClr val="FFFFFF"/>
                </a:solidFill>
              </a:rPr>
              <a:t>I</a:t>
            </a:r>
            <a:r>
              <a:rPr dirty="0" sz="4100" spc="-185">
                <a:solidFill>
                  <a:srgbClr val="FFFFFF"/>
                </a:solidFill>
              </a:rPr>
              <a:t>t</a:t>
            </a:r>
            <a:r>
              <a:rPr dirty="0" sz="4100" spc="-305">
                <a:solidFill>
                  <a:srgbClr val="FFFFFF"/>
                </a:solidFill>
              </a:rPr>
              <a:t> </a:t>
            </a:r>
            <a:r>
              <a:rPr dirty="0" sz="4100" spc="175">
                <a:solidFill>
                  <a:srgbClr val="FFFFFF"/>
                </a:solidFill>
              </a:rPr>
              <a:t>i</a:t>
            </a:r>
            <a:r>
              <a:rPr dirty="0" sz="4100" spc="30">
                <a:solidFill>
                  <a:srgbClr val="FFFFFF"/>
                </a:solidFill>
              </a:rPr>
              <a:t>s</a:t>
            </a:r>
            <a:r>
              <a:rPr dirty="0" sz="4100" spc="-305">
                <a:solidFill>
                  <a:srgbClr val="FFFFFF"/>
                </a:solidFill>
              </a:rPr>
              <a:t> </a:t>
            </a:r>
            <a:r>
              <a:rPr dirty="0" sz="4100" spc="-190">
                <a:solidFill>
                  <a:srgbClr val="FFFFFF"/>
                </a:solidFill>
              </a:rPr>
              <a:t>t</a:t>
            </a:r>
            <a:r>
              <a:rPr dirty="0" sz="4100" spc="75">
                <a:solidFill>
                  <a:srgbClr val="FFFFFF"/>
                </a:solidFill>
              </a:rPr>
              <a:t>h</a:t>
            </a:r>
            <a:r>
              <a:rPr dirty="0" sz="4100" spc="-105">
                <a:solidFill>
                  <a:srgbClr val="FFFFFF"/>
                </a:solidFill>
              </a:rPr>
              <a:t>e</a:t>
            </a:r>
            <a:r>
              <a:rPr dirty="0" sz="4100" spc="-15">
                <a:solidFill>
                  <a:srgbClr val="FFFFFF"/>
                </a:solidFill>
              </a:rPr>
              <a:t>n</a:t>
            </a:r>
            <a:r>
              <a:rPr dirty="0" sz="4100" spc="-305">
                <a:solidFill>
                  <a:srgbClr val="FFFFFF"/>
                </a:solidFill>
              </a:rPr>
              <a:t> </a:t>
            </a:r>
            <a:r>
              <a:rPr dirty="0" sz="4100" spc="-195">
                <a:solidFill>
                  <a:srgbClr val="FFFFFF"/>
                </a:solidFill>
              </a:rPr>
              <a:t>a</a:t>
            </a:r>
            <a:r>
              <a:rPr dirty="0" sz="4100" spc="25">
                <a:solidFill>
                  <a:srgbClr val="FFFFFF"/>
                </a:solidFill>
              </a:rPr>
              <a:t>dd</a:t>
            </a:r>
            <a:r>
              <a:rPr dirty="0" sz="4100" spc="-105">
                <a:solidFill>
                  <a:srgbClr val="FFFFFF"/>
                </a:solidFill>
              </a:rPr>
              <a:t>e</a:t>
            </a:r>
            <a:r>
              <a:rPr dirty="0" sz="4100" spc="30">
                <a:solidFill>
                  <a:srgbClr val="FFFFFF"/>
                </a:solidFill>
              </a:rPr>
              <a:t>d</a:t>
            </a:r>
            <a:r>
              <a:rPr dirty="0" sz="4100" spc="-305">
                <a:solidFill>
                  <a:srgbClr val="FFFFFF"/>
                </a:solidFill>
              </a:rPr>
              <a:t> </a:t>
            </a:r>
            <a:r>
              <a:rPr dirty="0" sz="4100" spc="-190">
                <a:solidFill>
                  <a:srgbClr val="FFFFFF"/>
                </a:solidFill>
              </a:rPr>
              <a:t>t</a:t>
            </a:r>
            <a:r>
              <a:rPr dirty="0" sz="4100" spc="-285">
                <a:solidFill>
                  <a:srgbClr val="FFFFFF"/>
                </a:solidFill>
              </a:rPr>
              <a:t>o</a:t>
            </a:r>
            <a:r>
              <a:rPr dirty="0" sz="4100" spc="-305">
                <a:solidFill>
                  <a:srgbClr val="FFFFFF"/>
                </a:solidFill>
              </a:rPr>
              <a:t> </a:t>
            </a:r>
            <a:r>
              <a:rPr dirty="0" sz="4100" spc="-190">
                <a:solidFill>
                  <a:srgbClr val="FFFFFF"/>
                </a:solidFill>
              </a:rPr>
              <a:t>t</a:t>
            </a:r>
            <a:r>
              <a:rPr dirty="0" sz="4100" spc="75">
                <a:solidFill>
                  <a:srgbClr val="FFFFFF"/>
                </a:solidFill>
              </a:rPr>
              <a:t>h</a:t>
            </a:r>
            <a:r>
              <a:rPr dirty="0" sz="4100" spc="-100">
                <a:solidFill>
                  <a:srgbClr val="FFFFFF"/>
                </a:solidFill>
              </a:rPr>
              <a:t>e</a:t>
            </a:r>
            <a:r>
              <a:rPr dirty="0" sz="4100" spc="-305">
                <a:solidFill>
                  <a:srgbClr val="FFFFFF"/>
                </a:solidFill>
              </a:rPr>
              <a:t> </a:t>
            </a:r>
            <a:r>
              <a:rPr dirty="0" sz="4100" spc="-30">
                <a:solidFill>
                  <a:srgbClr val="FFFFFF"/>
                </a:solidFill>
              </a:rPr>
              <a:t>l</a:t>
            </a:r>
            <a:r>
              <a:rPr dirty="0" sz="4100" spc="175">
                <a:solidFill>
                  <a:srgbClr val="FFFFFF"/>
                </a:solidFill>
              </a:rPr>
              <a:t>i</a:t>
            </a:r>
            <a:r>
              <a:rPr dirty="0" sz="4100" spc="25">
                <a:solidFill>
                  <a:srgbClr val="FFFFFF"/>
                </a:solidFill>
              </a:rPr>
              <a:t>s</a:t>
            </a:r>
            <a:r>
              <a:rPr dirty="0" sz="4100" spc="-185">
                <a:solidFill>
                  <a:srgbClr val="FFFFFF"/>
                </a:solidFill>
              </a:rPr>
              <a:t>t</a:t>
            </a:r>
            <a:r>
              <a:rPr dirty="0" sz="4100" spc="-305">
                <a:solidFill>
                  <a:srgbClr val="FFFFFF"/>
                </a:solidFill>
              </a:rPr>
              <a:t> </a:t>
            </a:r>
            <a:r>
              <a:rPr dirty="0" sz="4100" spc="-290">
                <a:solidFill>
                  <a:srgbClr val="FFFFFF"/>
                </a:solidFill>
              </a:rPr>
              <a:t>o</a:t>
            </a:r>
            <a:r>
              <a:rPr dirty="0" sz="4100" spc="15">
                <a:solidFill>
                  <a:srgbClr val="FFFFFF"/>
                </a:solidFill>
              </a:rPr>
              <a:t>f  </a:t>
            </a:r>
            <a:r>
              <a:rPr dirty="0" sz="4100" spc="45">
                <a:solidFill>
                  <a:srgbClr val="FFFFFF"/>
                </a:solidFill>
              </a:rPr>
              <a:t>recipes</a:t>
            </a:r>
            <a:endParaRPr sz="4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94" y="326618"/>
            <a:ext cx="3638549" cy="7715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5910" y="326618"/>
            <a:ext cx="3781424" cy="771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81291" y="326618"/>
            <a:ext cx="3781424" cy="771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33621" y="326618"/>
            <a:ext cx="3724274" cy="771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8422406"/>
            <a:ext cx="4896485" cy="1344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650" spc="6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650" spc="-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8650" spc="-4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650" spc="5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650" spc="3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650" spc="-4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650" spc="3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650" spc="-6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65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86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1942" y="8930697"/>
            <a:ext cx="923734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25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1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254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1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тимур мергенов</dc:creator>
  <cp:keywords>DAEzGyVE56Y,BAEElBMuG1Y</cp:keywords>
  <dc:title>Фиолетовая Розовая и Синяя Разлинованная Цифровое повествование Медиа-арт Презентация</dc:title>
  <dcterms:created xsi:type="dcterms:W3CDTF">2021-12-20T22:13:25Z</dcterms:created>
  <dcterms:modified xsi:type="dcterms:W3CDTF">2021-12-20T22:13:25Z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2021-12-20T00:00:00Z</vt:filetime>
  </property>
  <property fmtid="{D5CDD505-2E9C-101B-9397-08002B2CF9AE}" pid="3" name="Creator">
    <vt:lpwstr>Canva</vt:lpwstr>
  </property>
  <property fmtid="{D5CDD505-2E9C-101B-9397-08002B2CF9AE}" pid="4" name="LastSaved">
    <vt:filetime>2021-12-20T00:00:00Z</vt:filetime>
  </property>
</Properties>
</file>