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495D7-775A-4E3C-BB0C-14A1A2841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B6485C-9CD9-4198-A484-7A5E1CAE4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98213-4B9C-4164-AD7A-8375BB52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846E5-70E4-49D8-9267-90EA661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7979A-27E4-4055-9978-07465390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141D4-9AE3-4597-82A5-D45E2866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9FB7FB-0F92-4E93-89B8-43C9E80E0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D88CB-2581-4007-846F-4044E855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3D4A6-48F4-452E-B381-42EB2854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D0B55-C821-4B3B-8CF2-D3A622F6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DF986E-0F52-46FE-9598-B5D197E6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2F56A5-BA21-4041-8993-B0A5B2245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E7C82-6EA2-4AC4-A4AD-8CA1AA40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C7CD0-6F30-4602-922C-3A5BAB28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88627-EE60-435B-82D7-F4D55616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8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0D25B-2F5E-422F-8B0E-66CD26DD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D0198-30EF-4E0C-B79C-4F73943D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47A2D-3CEC-4D1B-8F0F-E2FBC0CC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CC6AA-4C0D-4F08-B90E-45C228AD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783B3-5CF0-4C72-A447-82329A84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9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9F40D-C26B-4B6E-BA22-86EAB0E7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5282AE-8893-4D89-B3F3-0AA3E556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07E2E-5D4A-45EF-9C3D-27D3F5F7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73163-DA1E-4A9B-B00E-20DA181F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8C566-B29D-4421-8688-C359DD57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0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F15BC-4096-47B8-8CAC-B3A84A97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DC7B5-36E5-49E9-9572-2A36F380D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6DFD1A-FB4E-45C5-84D9-6B0441407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8FE6E0-6D9A-4A06-920A-CAA22802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FDE3F-58DB-486F-AC03-EF48899E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6695E-0063-4742-A269-35879DF9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FA649-CA04-4EB3-88C3-197085A2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0E55B-34D7-412E-905E-B9DCDC08D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BA093D-A323-4A8D-BBB3-B5941DA7D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50B96F-2223-4FDB-A001-534A7B618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09E881-D386-4CF3-ADFF-293DA87EC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EA5B58-1D1E-4828-A2D1-CAD9ABB3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C0619A-DCC3-463E-BD84-948EB495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CD5AA5-D64E-4B34-A11E-B557D7F7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E0EC3-35D6-4116-888F-EE9D23BB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17D9A-D97F-4251-9C97-178A92A1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2EF938-F02C-4B78-91A7-3A1F84D6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6772C0-D787-472D-ACCA-0ED7072A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7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E0E792-8AEC-414E-9CCB-C58F5D6A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58CAEB-46E8-4B4A-829B-576B3370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A90FB4-CEDE-40A6-829A-DE2A0AAA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FAC36-4060-415B-B197-C8A6707F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04DE6-BC86-46F5-9F08-A478DD77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C9EE3-C666-4F5B-A514-420C08C75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650A90-B78C-47E4-967E-75EC7378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419BFF-378B-4DE7-8E18-7454C554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A6108-D166-4DB6-8B9B-3E9FD792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BDE0B-135E-433F-83F0-9E42D803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6ACF1B-8C0B-4711-B4DA-8200FB9C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768836-7C80-4B87-95F1-5539678E3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CA9E6-7355-4914-AAB6-99F33DB6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CBE7B5-5645-40A3-BD77-7A9D87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F0E48-CFDE-462D-9EB8-13E1681B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9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B3CEAC-A670-454D-8F96-D162EBB0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723AD8-0749-488F-8A64-32695CC78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54DAA-F6E7-467D-AF45-3942495A9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51CD4-4C65-43D5-A2FB-0024ECBB1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7147-92F0-4719-85A6-FFE4BE91A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4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CBBF6-F2BE-4829-AFB4-3AF595D67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Diary Project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B3604-6FA0-449C-98A3-576B3377A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웹프로그래밍</a:t>
            </a:r>
            <a:endParaRPr lang="en-US" altLang="ko-KR" dirty="0"/>
          </a:p>
          <a:p>
            <a:r>
              <a:rPr lang="ko-KR" altLang="en-US" dirty="0"/>
              <a:t>컴퓨터공학과 </a:t>
            </a:r>
            <a:r>
              <a:rPr lang="en-US" altLang="ko-KR" dirty="0"/>
              <a:t>201611249 </a:t>
            </a:r>
            <a:r>
              <a:rPr lang="ko-KR" altLang="en-US" dirty="0" err="1"/>
              <a:t>강승완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8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F6F47-C08C-4E2B-AA8E-13FE0AA5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Editor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3AD21-2D3C-4704-940E-3E7BD8D8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108"/>
          </a:xfrm>
        </p:spPr>
        <p:txBody>
          <a:bodyPr>
            <a:normAutofit/>
          </a:bodyPr>
          <a:lstStyle/>
          <a:p>
            <a:r>
              <a:rPr lang="en-US" dirty="0"/>
              <a:t>CK</a:t>
            </a:r>
            <a:r>
              <a:rPr lang="ko-KR" altLang="en-US" dirty="0"/>
              <a:t> </a:t>
            </a:r>
            <a:r>
              <a:rPr lang="en-US" altLang="ko-KR" dirty="0"/>
              <a:t>Editor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동영상과 이미지를 불러오도록 하였지만 이미지 저장하는 방법을 알아내지 못하여 구현을 못하였습니다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7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C442-9D48-4607-9BF4-F4A0454F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jQuery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92594-60AF-4DC3-AEC7-84244E5E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제목과 본문을 가진 </a:t>
            </a:r>
            <a:r>
              <a:rPr lang="en-US" altLang="ko-KR" dirty="0"/>
              <a:t>note</a:t>
            </a:r>
            <a:r>
              <a:rPr lang="ko-KR" altLang="en-US" dirty="0"/>
              <a:t>라고 불리는 </a:t>
            </a:r>
            <a:r>
              <a:rPr lang="en-US" altLang="ko-KR" dirty="0"/>
              <a:t>div </a:t>
            </a:r>
            <a:r>
              <a:rPr lang="ko-KR" altLang="en-US" dirty="0"/>
              <a:t>태그에 </a:t>
            </a:r>
            <a:r>
              <a:rPr lang="en-US" altLang="ko-KR" dirty="0"/>
              <a:t>id </a:t>
            </a:r>
            <a:r>
              <a:rPr lang="ko-KR" altLang="en-US" dirty="0"/>
              <a:t>를 부여하고 저장 버튼을 누를 때마다 </a:t>
            </a:r>
            <a:r>
              <a:rPr lang="en-US" altLang="ko-KR" dirty="0"/>
              <a:t>note </a:t>
            </a:r>
            <a:r>
              <a:rPr lang="ko-KR" altLang="en-US" dirty="0"/>
              <a:t>가 생기도록 하였습니다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오른쪽엔 </a:t>
            </a:r>
            <a:r>
              <a:rPr lang="en-US" altLang="ko-KR" dirty="0"/>
              <a:t>History </a:t>
            </a:r>
            <a:r>
              <a:rPr lang="ko-KR" altLang="en-US" dirty="0"/>
              <a:t>를 볼 수 있게끔 그동안 저장한 글들의 제목을 모두 볼 수 있게끔 리스트화 시켰습니다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추가된 </a:t>
            </a:r>
            <a:r>
              <a:rPr lang="en-US" altLang="ko-KR" dirty="0"/>
              <a:t>note </a:t>
            </a:r>
            <a:r>
              <a:rPr lang="ko-KR" altLang="en-US" dirty="0"/>
              <a:t>를 누르면 제목과 본문이 </a:t>
            </a:r>
            <a:r>
              <a:rPr lang="en-US" altLang="ko-KR" dirty="0"/>
              <a:t>load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추가된 </a:t>
            </a:r>
            <a:r>
              <a:rPr lang="en-US" altLang="ko-KR" dirty="0"/>
              <a:t>note </a:t>
            </a:r>
            <a:r>
              <a:rPr lang="ko-KR" altLang="en-US" dirty="0"/>
              <a:t>옆에 있는 지우기 버튼을 누르면 추가된 </a:t>
            </a:r>
            <a:r>
              <a:rPr lang="en-US" altLang="ko-KR" dirty="0"/>
              <a:t>note </a:t>
            </a:r>
            <a:r>
              <a:rPr lang="ko-KR" altLang="en-US" dirty="0"/>
              <a:t>가 삭제됩니다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8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7587E-9D1C-409C-A4FA-4A48B20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Layout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2C23F-5A60-4B26-B037-8DEF7FBA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</a:t>
            </a:r>
            <a:r>
              <a:rPr lang="ko-KR" altLang="en-US" dirty="0"/>
              <a:t> 중 하나인 </a:t>
            </a:r>
            <a:r>
              <a:rPr lang="en-US" altLang="ko-KR" dirty="0"/>
              <a:t>Bootstrap</a:t>
            </a:r>
            <a:r>
              <a:rPr lang="ko-KR" altLang="en-US" dirty="0"/>
              <a:t>을 사용하여 디자인하였습니다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12</a:t>
            </a:r>
            <a:r>
              <a:rPr lang="ko-KR" altLang="en-US" dirty="0"/>
              <a:t>개의 비율 중 비율 </a:t>
            </a:r>
            <a:r>
              <a:rPr lang="en-US" altLang="ko-KR" dirty="0"/>
              <a:t>9</a:t>
            </a:r>
            <a:r>
              <a:rPr lang="ko-KR" altLang="en-US" dirty="0"/>
              <a:t>대</a:t>
            </a:r>
            <a:r>
              <a:rPr lang="en-US" altLang="ko-KR" dirty="0"/>
              <a:t>3</a:t>
            </a:r>
            <a:r>
              <a:rPr lang="ko-KR" altLang="en-US" dirty="0"/>
              <a:t>으로 하여</a:t>
            </a:r>
            <a:endParaRPr lang="en-US" altLang="ko-KR" dirty="0"/>
          </a:p>
          <a:p>
            <a:r>
              <a:rPr lang="ko-KR" altLang="en-US" dirty="0"/>
              <a:t>비율 </a:t>
            </a:r>
            <a:r>
              <a:rPr lang="en-US" altLang="ko-KR" dirty="0"/>
              <a:t>9</a:t>
            </a:r>
            <a:r>
              <a:rPr lang="ko-KR" altLang="en-US" dirty="0"/>
              <a:t>를 차지하는 곳에는 </a:t>
            </a:r>
            <a:r>
              <a:rPr lang="en-US" altLang="ko-KR" dirty="0"/>
              <a:t>CK Editor</a:t>
            </a:r>
            <a:r>
              <a:rPr lang="ko-KR" altLang="en-US" dirty="0"/>
              <a:t>로 작성할 메모를 보이게 하였고 나머지 비율</a:t>
            </a:r>
            <a:r>
              <a:rPr lang="en-US" altLang="ko-KR" dirty="0"/>
              <a:t>3</a:t>
            </a:r>
            <a:r>
              <a:rPr lang="ko-KR" altLang="en-US" dirty="0"/>
              <a:t>이 차지하는 곳엔 추가한 </a:t>
            </a:r>
            <a:r>
              <a:rPr lang="en-US" altLang="ko-KR" dirty="0"/>
              <a:t>note</a:t>
            </a:r>
            <a:r>
              <a:rPr lang="ko-KR" altLang="en-US" dirty="0"/>
              <a:t>의 리스트가 보이게끔 하였습니다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127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Diary Project</vt:lpstr>
      <vt:lpstr>Text Editor</vt:lpstr>
      <vt:lpstr>jQuery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Diary Project</dc:title>
  <dc:creator>Seungwan</dc:creator>
  <cp:lastModifiedBy>Seungwan</cp:lastModifiedBy>
  <cp:revision>1</cp:revision>
  <dcterms:created xsi:type="dcterms:W3CDTF">2017-06-11T11:58:05Z</dcterms:created>
  <dcterms:modified xsi:type="dcterms:W3CDTF">2017-06-11T12:06:06Z</dcterms:modified>
</cp:coreProperties>
</file>