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9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0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2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1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3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9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B46A-DC32-4666-B627-255B9CA51F7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02B170-70B8-4518-BABA-E7F2B40072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CBBF6-F2BE-4829-AFB4-3AF595D67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Diary Project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B3604-6FA0-449C-98A3-576B3377A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웹프로그래밍</a:t>
            </a:r>
            <a:endParaRPr lang="en-US" altLang="ko-KR" dirty="0"/>
          </a:p>
          <a:p>
            <a:r>
              <a:rPr lang="ko-KR" altLang="en-US" dirty="0"/>
              <a:t>컴퓨터공학과 </a:t>
            </a:r>
            <a:r>
              <a:rPr lang="en-US" altLang="ko-KR" dirty="0"/>
              <a:t>201611249 </a:t>
            </a:r>
            <a:r>
              <a:rPr lang="ko-KR" altLang="en-US" dirty="0" err="1"/>
              <a:t>강승완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F6F47-C08C-4E2B-AA8E-13FE0AA5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Editor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3AD21-2D3C-4704-940E-3E7BD8D8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108"/>
          </a:xfrm>
        </p:spPr>
        <p:txBody>
          <a:bodyPr>
            <a:normAutofit/>
          </a:bodyPr>
          <a:lstStyle/>
          <a:p>
            <a:r>
              <a:rPr lang="en-US" dirty="0"/>
              <a:t>CK</a:t>
            </a:r>
            <a:r>
              <a:rPr lang="ko-KR" altLang="en-US" dirty="0"/>
              <a:t> </a:t>
            </a:r>
            <a:r>
              <a:rPr lang="en-US" altLang="ko-KR" dirty="0"/>
              <a:t>Editor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동영상과 이미지를 불러오도록 하였지만 이미지 저장하는 방법을 알아내지 못하여 구현을 못하였습니다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7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C442-9D48-4607-9BF4-F4A0454F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92594-60AF-4DC3-AEC7-84244E5E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제목과 본문을 가진 </a:t>
            </a:r>
            <a:r>
              <a:rPr lang="en-US" altLang="ko-KR" dirty="0"/>
              <a:t>note</a:t>
            </a:r>
            <a:r>
              <a:rPr lang="ko-KR" altLang="en-US" dirty="0"/>
              <a:t>라고 불리는 </a:t>
            </a:r>
            <a:r>
              <a:rPr lang="en-US" altLang="ko-KR" dirty="0"/>
              <a:t>div </a:t>
            </a:r>
            <a:r>
              <a:rPr lang="ko-KR" altLang="en-US" dirty="0"/>
              <a:t>태그에 </a:t>
            </a:r>
            <a:r>
              <a:rPr lang="en-US" altLang="ko-KR" dirty="0"/>
              <a:t>id </a:t>
            </a:r>
            <a:r>
              <a:rPr lang="ko-KR" altLang="en-US" dirty="0"/>
              <a:t>를 부여하고 저장 버튼을 누를 때마다 </a:t>
            </a:r>
            <a:r>
              <a:rPr lang="en-US" altLang="ko-KR" dirty="0"/>
              <a:t>note </a:t>
            </a:r>
            <a:r>
              <a:rPr lang="ko-KR" altLang="en-US" dirty="0"/>
              <a:t>가 생기도록 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오른쪽엔 </a:t>
            </a:r>
            <a:r>
              <a:rPr lang="en-US" altLang="ko-KR" dirty="0"/>
              <a:t>History </a:t>
            </a:r>
            <a:r>
              <a:rPr lang="ko-KR" altLang="en-US" dirty="0"/>
              <a:t>를 볼 수 있게끔 그동안 저장한 글들의 제목을 모두 볼 수 있게끔 리스트화 시켰습니다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추가된 </a:t>
            </a:r>
            <a:r>
              <a:rPr lang="en-US" altLang="ko-KR" dirty="0"/>
              <a:t>note </a:t>
            </a:r>
            <a:r>
              <a:rPr lang="ko-KR" altLang="en-US" dirty="0"/>
              <a:t>를 누르면 제목과 본문이 </a:t>
            </a:r>
            <a:r>
              <a:rPr lang="en-US" altLang="ko-KR" dirty="0"/>
              <a:t>load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추가된 </a:t>
            </a:r>
            <a:r>
              <a:rPr lang="en-US" altLang="ko-KR" dirty="0"/>
              <a:t>note </a:t>
            </a:r>
            <a:r>
              <a:rPr lang="ko-KR" altLang="en-US" dirty="0"/>
              <a:t>옆에 있는 지우기 버튼을 누르면 추가된 </a:t>
            </a:r>
            <a:r>
              <a:rPr lang="en-US" altLang="ko-KR" dirty="0"/>
              <a:t>note </a:t>
            </a:r>
            <a:r>
              <a:rPr lang="ko-KR" altLang="en-US" dirty="0"/>
              <a:t>가 삭제됩니다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8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C442-9D48-4607-9BF4-F4A0454F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92594-60AF-4DC3-AEC7-84244E5E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Search </a:t>
            </a:r>
            <a:r>
              <a:rPr lang="ko-KR" altLang="en-US" dirty="0"/>
              <a:t>기능으론</a:t>
            </a:r>
            <a:r>
              <a:rPr lang="en-US" altLang="ko-KR" dirty="0"/>
              <a:t>, CK EDITOR </a:t>
            </a:r>
            <a:r>
              <a:rPr lang="ko-KR" altLang="en-US" dirty="0"/>
              <a:t>본문에 </a:t>
            </a:r>
            <a:r>
              <a:rPr lang="en-US" altLang="ko-KR" dirty="0"/>
              <a:t>#</a:t>
            </a:r>
            <a:r>
              <a:rPr lang="ko-KR" altLang="en-US" dirty="0"/>
              <a:t>태그와 글을 함께 쓰면 </a:t>
            </a:r>
            <a:r>
              <a:rPr lang="en-US" altLang="ko-KR" dirty="0"/>
              <a:t>input </a:t>
            </a:r>
            <a:r>
              <a:rPr lang="en-US" altLang="ko-KR" dirty="0" err="1"/>
              <a:t>searchbar</a:t>
            </a:r>
            <a:r>
              <a:rPr lang="ko-KR" altLang="en-US" dirty="0"/>
              <a:t>에서 검색하는 글이 자동으로 떠오르게 하였습니다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저장된 나머지 노트들은 숨겨집니다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9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7587E-9D1C-409C-A4FA-4A48B20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Layout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2C23F-5A60-4B26-B037-8DEF7FBA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</a:t>
            </a:r>
            <a:r>
              <a:rPr lang="ko-KR" altLang="en-US" dirty="0"/>
              <a:t> 중 하나인 </a:t>
            </a:r>
            <a:r>
              <a:rPr lang="en-US" altLang="ko-KR" dirty="0"/>
              <a:t>Bootstrap</a:t>
            </a:r>
            <a:r>
              <a:rPr lang="ko-KR" altLang="en-US" dirty="0"/>
              <a:t>을 사용하여 디자인하였습니다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12</a:t>
            </a:r>
            <a:r>
              <a:rPr lang="ko-KR" altLang="en-US" dirty="0"/>
              <a:t>개의 비율 중 비율 </a:t>
            </a:r>
            <a:r>
              <a:rPr lang="en-US" altLang="ko-KR" dirty="0"/>
              <a:t>9</a:t>
            </a:r>
            <a:r>
              <a:rPr lang="ko-KR" altLang="en-US" dirty="0"/>
              <a:t>대</a:t>
            </a:r>
            <a:r>
              <a:rPr lang="en-US" altLang="ko-KR" dirty="0"/>
              <a:t>3</a:t>
            </a:r>
            <a:r>
              <a:rPr lang="ko-KR" altLang="en-US" dirty="0"/>
              <a:t>으로 하여</a:t>
            </a:r>
            <a:endParaRPr lang="en-US" altLang="ko-KR" dirty="0"/>
          </a:p>
          <a:p>
            <a:r>
              <a:rPr lang="ko-KR" altLang="en-US" dirty="0"/>
              <a:t>비율 </a:t>
            </a:r>
            <a:r>
              <a:rPr lang="en-US" altLang="ko-KR" dirty="0"/>
              <a:t>9</a:t>
            </a:r>
            <a:r>
              <a:rPr lang="ko-KR" altLang="en-US" dirty="0"/>
              <a:t>를 차지하는 곳에는 </a:t>
            </a:r>
            <a:r>
              <a:rPr lang="en-US" altLang="ko-KR" dirty="0"/>
              <a:t>CK Editor</a:t>
            </a:r>
            <a:r>
              <a:rPr lang="ko-KR" altLang="en-US" dirty="0"/>
              <a:t>로 작성할 메모를 보이게 하였고 나머지 비율</a:t>
            </a:r>
            <a:r>
              <a:rPr lang="en-US" altLang="ko-KR" dirty="0"/>
              <a:t>3</a:t>
            </a:r>
            <a:r>
              <a:rPr lang="ko-KR" altLang="en-US" dirty="0"/>
              <a:t>이 차지하는 곳엔 추가한 </a:t>
            </a:r>
            <a:r>
              <a:rPr lang="en-US" altLang="ko-KR" dirty="0"/>
              <a:t>note</a:t>
            </a:r>
            <a:r>
              <a:rPr lang="ko-KR" altLang="en-US" dirty="0"/>
              <a:t>의 리스트가 보이게끔 하였습니다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629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155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Diary Project</vt:lpstr>
      <vt:lpstr>Text Editor</vt:lpstr>
      <vt:lpstr>jQuery</vt:lpstr>
      <vt:lpstr>jQuery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Diary Project</dc:title>
  <dc:creator>Seungwan</dc:creator>
  <cp:lastModifiedBy>Seungwan</cp:lastModifiedBy>
  <cp:revision>2</cp:revision>
  <dcterms:created xsi:type="dcterms:W3CDTF">2017-06-11T11:58:05Z</dcterms:created>
  <dcterms:modified xsi:type="dcterms:W3CDTF">2017-06-11T14:18:08Z</dcterms:modified>
</cp:coreProperties>
</file>