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CDCD"/>
    <a:srgbClr val="FFE1FF"/>
    <a:srgbClr val="FF75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49F0-547F-4421-9CF9-CC70B9FA1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269E-62ED-43DF-980B-E206D7161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8BC4-8031-44BA-A42A-61F0619F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61F5-26A5-46C5-AE4D-E52060AF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C22B-9ABD-49A7-9ACD-49D3369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6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267-9BDD-48AF-BFD9-FE4B230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B8C74-E49C-45C2-9BAB-9BD766B62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807B-633F-4B6D-A1AD-1E9D39F8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4A3D-CF51-407F-81EC-B4B27D22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A80F-B616-40ED-97FD-4973DA6C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0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FB31F-603E-4C10-9928-A7E6D9649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3539-0B75-4557-A1C6-1FF1F3F9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61A8-0B5D-4111-9094-78077D8D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A217-A865-484A-A8CA-D8DB2F1F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6337-BF3B-405A-99BF-BEE8C246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96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5E3F-D410-49B7-BCAD-FE4E36A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A699-5837-4A6D-ABD8-AB5C5EB7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8A0C-9885-4240-BE28-73E42818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9E47-10C1-4105-84D5-4E89D3F6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FC42-87EB-46EF-BA75-654DA251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3F41-9678-4C20-BE7A-CA971B19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C225-954F-4F8B-BACA-E62D5794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8EE1-5E2D-4B21-BC0E-D371F076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FD4C-A5BD-4299-A198-9F131B2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EBF1-B5C8-43E2-989E-DBA14B7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70DB-4BA3-47CE-B2E5-597E3C92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55E-89A4-4F8E-B8D1-EDBAD7D70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6A2AA-D041-42AF-857A-2A61DE4F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C48F8-D013-4CE2-97C9-B242F3C4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D0A4-DC23-46DF-AC13-8507471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68AB-F075-4D3C-9593-586FF080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8951-360B-4D3D-8019-CF845EFE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572C1-4995-4CDD-844F-72251C9B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7844-B8CC-4A22-9016-27F32B79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99F80-95C4-4582-80FA-754865EE5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23D26-737B-4C9A-91D7-08DEFB01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076F5-71EE-412A-8EC9-28313AA0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FD48-91F2-4ABB-83C3-09CE2208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65A7F-7D1C-4260-A424-577A3602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8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4F6-6AEE-43F9-92B4-D65B16AD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A216-CAB5-4D2B-8CA9-7C01278B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C732-F02F-42FE-91CA-1D30036C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8F198-5ADC-46A9-9ACD-F4E02220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8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61FBB-31AD-4D33-9FBA-FB4660C2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6708A-A5FF-43F4-AE38-7D926591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7075A-7F9A-49C8-9FD0-A8D7A0D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1F65-00A5-4C6A-A966-2FBE43D3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6549-13FD-493D-BE27-19F5F77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90EB-71A4-4813-BE53-2B168273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E19A4-5742-4E7E-B7BB-2519F323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C7763-A054-48F1-97A1-418E860F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BDEB-F4E6-4E3A-8230-DDD9243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1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A83C-236C-4959-BF4D-DA24D739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FE5F-AED9-4F13-9A83-45BD148A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926D-46DF-485B-BCED-5639FD29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F8A7-6115-4BDB-8A24-BDB25141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F4FC-EA5B-49BF-8252-0C4507E8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A42E0-A68E-4DA6-9CD5-A8A4DBC9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9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2E865-3C03-4FD4-89F8-941384CC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41D2-9327-4BBB-935E-B07CF2A5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9080-D5DB-49A0-B2AB-323E4ACEC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2B23C-1158-4826-A776-B0FC441E76E4}" type="datetimeFigureOut">
              <a:rPr lang="en-GB" smtClean="0"/>
              <a:t>27/04/2020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347C-549F-45FD-98B4-C7492279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0DEE-1828-4FDB-8C13-66F4042FF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2AC1-3A05-473A-81AB-F133DA187FC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1F6D778-0029-42F3-8D70-E0A35B18AAA4}"/>
              </a:ext>
            </a:extLst>
          </p:cNvPr>
          <p:cNvSpPr txBox="1"/>
          <p:nvPr/>
        </p:nvSpPr>
        <p:spPr>
          <a:xfrm>
            <a:off x="3841267" y="3933749"/>
            <a:ext cx="80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Sign</a:t>
            </a:r>
            <a:r>
              <a:rPr lang="fr-BE" sz="1400" dirty="0"/>
              <a:t> in</a:t>
            </a:r>
          </a:p>
          <a:p>
            <a:r>
              <a:rPr lang="fr-BE" sz="1400" dirty="0" err="1"/>
              <a:t>required</a:t>
            </a:r>
            <a:endParaRPr lang="en-GB" sz="1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E8B81A-1ABF-472B-94E4-57B416CD2CDF}"/>
              </a:ext>
            </a:extLst>
          </p:cNvPr>
          <p:cNvSpPr/>
          <p:nvPr/>
        </p:nvSpPr>
        <p:spPr>
          <a:xfrm>
            <a:off x="4953786" y="755529"/>
            <a:ext cx="2311936" cy="199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Links </a:t>
            </a:r>
            <a:r>
              <a:rPr lang="fr-BE" sz="1200" dirty="0" err="1">
                <a:solidFill>
                  <a:schemeClr val="tx1"/>
                </a:solidFill>
              </a:rPr>
              <a:t>after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 dirty="0" err="1">
                <a:solidFill>
                  <a:schemeClr val="tx1"/>
                </a:solidFill>
              </a:rPr>
              <a:t>sign</a:t>
            </a:r>
            <a:r>
              <a:rPr lang="fr-BE" sz="1200" dirty="0">
                <a:solidFill>
                  <a:schemeClr val="tx1"/>
                </a:solidFill>
              </a:rPr>
              <a:t> in: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PRODUCTS</a:t>
            </a:r>
            <a:r>
              <a:rPr lang="en-GB" sz="1200" dirty="0">
                <a:solidFill>
                  <a:schemeClr val="tx1"/>
                </a:solidFill>
              </a:rPr>
              <a:t>    </a:t>
            </a:r>
            <a:r>
              <a:rPr lang="en-GB" sz="1200" u="sng" dirty="0">
                <a:solidFill>
                  <a:schemeClr val="tx1"/>
                </a:solidFill>
              </a:rPr>
              <a:t>CHEFS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rgbClr val="FFC000"/>
                </a:solidFill>
              </a:rPr>
              <a:t>MANAGE PROUDCTS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LOG OUT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06E27B0-5FFF-4308-A275-DB5E56654528}"/>
              </a:ext>
            </a:extLst>
          </p:cNvPr>
          <p:cNvCxnSpPr/>
          <p:nvPr/>
        </p:nvCxnSpPr>
        <p:spPr>
          <a:xfrm>
            <a:off x="0" y="656134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DBB7BE-8523-4958-BBE3-04BD163A7176}"/>
              </a:ext>
            </a:extLst>
          </p:cNvPr>
          <p:cNvSpPr/>
          <p:nvPr/>
        </p:nvSpPr>
        <p:spPr>
          <a:xfrm>
            <a:off x="847346" y="4921204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Edit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425DDD4-CDC8-431F-9F1D-34DEEDF2E4A0}"/>
              </a:ext>
            </a:extLst>
          </p:cNvPr>
          <p:cNvSpPr/>
          <p:nvPr/>
        </p:nvSpPr>
        <p:spPr>
          <a:xfrm>
            <a:off x="1321001" y="4923552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Delete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8C16A6C-C0C9-432E-AB41-0D46C3183752}"/>
              </a:ext>
            </a:extLst>
          </p:cNvPr>
          <p:cNvSpPr/>
          <p:nvPr/>
        </p:nvSpPr>
        <p:spPr>
          <a:xfrm>
            <a:off x="2159951" y="4932089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Add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72F3405-0A37-442F-94B6-5C0B6EC485A6}"/>
              </a:ext>
            </a:extLst>
          </p:cNvPr>
          <p:cNvSpPr/>
          <p:nvPr/>
        </p:nvSpPr>
        <p:spPr>
          <a:xfrm>
            <a:off x="2638388" y="4929741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Edit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9DB9E7D-7714-4029-A28A-7AFC8AF82E1E}"/>
              </a:ext>
            </a:extLst>
          </p:cNvPr>
          <p:cNvSpPr/>
          <p:nvPr/>
        </p:nvSpPr>
        <p:spPr>
          <a:xfrm>
            <a:off x="3112043" y="4932089"/>
            <a:ext cx="434503" cy="13216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Delete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FAB103-8CE4-4960-B966-9F4F7C024F16}"/>
              </a:ext>
            </a:extLst>
          </p:cNvPr>
          <p:cNvSpPr txBox="1"/>
          <p:nvPr/>
        </p:nvSpPr>
        <p:spPr>
          <a:xfrm>
            <a:off x="7451994" y="398379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No </a:t>
            </a:r>
            <a:r>
              <a:rPr lang="fr-BE" sz="1400" dirty="0" err="1"/>
              <a:t>sign</a:t>
            </a:r>
            <a:r>
              <a:rPr lang="fr-BE" sz="1400" dirty="0"/>
              <a:t> in </a:t>
            </a:r>
          </a:p>
          <a:p>
            <a:r>
              <a:rPr lang="fr-BE" sz="1400" dirty="0" err="1"/>
              <a:t>required</a:t>
            </a:r>
            <a:endParaRPr lang="en-GB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E7754-9174-415A-BE92-900884DCA6B8}"/>
              </a:ext>
            </a:extLst>
          </p:cNvPr>
          <p:cNvSpPr/>
          <p:nvPr/>
        </p:nvSpPr>
        <p:spPr>
          <a:xfrm>
            <a:off x="366005" y="932457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(Host</a:t>
            </a:r>
            <a:r>
              <a:rPr lang="fr-BE" sz="1200">
                <a:solidFill>
                  <a:schemeClr val="tx1"/>
                </a:solidFill>
              </a:rPr>
              <a:t>) Sign </a:t>
            </a:r>
            <a:r>
              <a:rPr lang="fr-BE" sz="1200" dirty="0">
                <a:solidFill>
                  <a:schemeClr val="tx1"/>
                </a:solidFill>
              </a:rPr>
              <a:t>in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F500DE-CF9C-4FCE-B313-5CC1A27B3B08}"/>
              </a:ext>
            </a:extLst>
          </p:cNvPr>
          <p:cNvSpPr/>
          <p:nvPr/>
        </p:nvSpPr>
        <p:spPr>
          <a:xfrm>
            <a:off x="2135323" y="932457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>
                <a:solidFill>
                  <a:schemeClr val="tx1"/>
                </a:solidFill>
              </a:rPr>
              <a:t>(Host) Sign </a:t>
            </a:r>
            <a:r>
              <a:rPr lang="fr-BE" sz="1200" dirty="0">
                <a:solidFill>
                  <a:schemeClr val="tx1"/>
                </a:solidFill>
              </a:rPr>
              <a:t>up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1FA6FE-CEE8-43FC-BA9F-0A9A0A006192}"/>
              </a:ext>
            </a:extLst>
          </p:cNvPr>
          <p:cNvSpPr/>
          <p:nvPr/>
        </p:nvSpPr>
        <p:spPr>
          <a:xfrm>
            <a:off x="10405141" y="4918773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Chefs - </a:t>
            </a:r>
            <a:r>
              <a:rPr lang="fr-BE" sz="1200" dirty="0" err="1">
                <a:solidFill>
                  <a:schemeClr val="tx1"/>
                </a:solidFill>
              </a:rPr>
              <a:t>detail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2B69CC-4E31-443A-8062-3B434C6A72E0}"/>
              </a:ext>
            </a:extLst>
          </p:cNvPr>
          <p:cNvSpPr/>
          <p:nvPr/>
        </p:nvSpPr>
        <p:spPr>
          <a:xfrm>
            <a:off x="10387803" y="3295061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Product - </a:t>
            </a:r>
            <a:r>
              <a:rPr lang="fr-BE" sz="1200" dirty="0" err="1">
                <a:solidFill>
                  <a:schemeClr val="tx1"/>
                </a:solidFill>
              </a:rPr>
              <a:t>detail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5E4A34-BEBF-49AC-9B2E-5367EC872DB7}"/>
              </a:ext>
            </a:extLst>
          </p:cNvPr>
          <p:cNvSpPr/>
          <p:nvPr/>
        </p:nvSpPr>
        <p:spPr>
          <a:xfrm>
            <a:off x="8668274" y="3311256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>
                <a:solidFill>
                  <a:schemeClr val="tx1"/>
                </a:solidFill>
              </a:rPr>
              <a:t>Products</a:t>
            </a:r>
            <a:r>
              <a:rPr lang="fr-BE" sz="1200" dirty="0">
                <a:solidFill>
                  <a:schemeClr val="tx1"/>
                </a:solidFill>
              </a:rPr>
              <a:t> </a:t>
            </a:r>
            <a:r>
              <a:rPr lang="fr-BE" sz="1200">
                <a:solidFill>
                  <a:schemeClr val="tx1"/>
                </a:solidFill>
              </a:rPr>
              <a:t>- </a:t>
            </a:r>
            <a:r>
              <a:rPr lang="fr-BE" sz="1200" dirty="0">
                <a:solidFill>
                  <a:schemeClr val="tx1"/>
                </a:solidFill>
              </a:rPr>
              <a:t>all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CE689B-1E32-4E19-83FA-4DE7ED6FB6AF}"/>
              </a:ext>
            </a:extLst>
          </p:cNvPr>
          <p:cNvSpPr/>
          <p:nvPr/>
        </p:nvSpPr>
        <p:spPr>
          <a:xfrm>
            <a:off x="2168346" y="3317606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>
                <a:solidFill>
                  <a:schemeClr val="tx1"/>
                </a:solidFill>
              </a:rPr>
              <a:t>Manage a </a:t>
            </a:r>
            <a:r>
              <a:rPr lang="fr-BE" sz="1200" dirty="0" err="1">
                <a:solidFill>
                  <a:schemeClr val="tx1"/>
                </a:solidFill>
              </a:rPr>
              <a:t>product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8FDE5-D55E-44D6-8CEE-2A9D70E18193}"/>
              </a:ext>
            </a:extLst>
          </p:cNvPr>
          <p:cNvSpPr/>
          <p:nvPr/>
        </p:nvSpPr>
        <p:spPr>
          <a:xfrm>
            <a:off x="375259" y="3309069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Manage a Chef profile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08427-BCFC-4AB9-A59F-890A9669E509}"/>
              </a:ext>
            </a:extLst>
          </p:cNvPr>
          <p:cNvSpPr/>
          <p:nvPr/>
        </p:nvSpPr>
        <p:spPr>
          <a:xfrm>
            <a:off x="8660714" y="4929741"/>
            <a:ext cx="1353498" cy="1368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Chefs - all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396F7E-1394-4000-AF5A-8992F42EBAB5}"/>
              </a:ext>
            </a:extLst>
          </p:cNvPr>
          <p:cNvSpPr/>
          <p:nvPr/>
        </p:nvSpPr>
        <p:spPr>
          <a:xfrm>
            <a:off x="4935916" y="3798466"/>
            <a:ext cx="2311936" cy="19989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1353498"/>
                      <a:gd name="connsiteY0" fmla="*/ 0 h 1368466"/>
                      <a:gd name="connsiteX1" fmla="*/ 410561 w 1353498"/>
                      <a:gd name="connsiteY1" fmla="*/ 0 h 1368466"/>
                      <a:gd name="connsiteX2" fmla="*/ 888797 w 1353498"/>
                      <a:gd name="connsiteY2" fmla="*/ 0 h 1368466"/>
                      <a:gd name="connsiteX3" fmla="*/ 1353498 w 1353498"/>
                      <a:gd name="connsiteY3" fmla="*/ 0 h 1368466"/>
                      <a:gd name="connsiteX4" fmla="*/ 1353498 w 1353498"/>
                      <a:gd name="connsiteY4" fmla="*/ 483525 h 1368466"/>
                      <a:gd name="connsiteX5" fmla="*/ 1353498 w 1353498"/>
                      <a:gd name="connsiteY5" fmla="*/ 939680 h 1368466"/>
                      <a:gd name="connsiteX6" fmla="*/ 1353498 w 1353498"/>
                      <a:gd name="connsiteY6" fmla="*/ 1368466 h 1368466"/>
                      <a:gd name="connsiteX7" fmla="*/ 942937 w 1353498"/>
                      <a:gd name="connsiteY7" fmla="*/ 1368466 h 1368466"/>
                      <a:gd name="connsiteX8" fmla="*/ 464701 w 1353498"/>
                      <a:gd name="connsiteY8" fmla="*/ 1368466 h 1368466"/>
                      <a:gd name="connsiteX9" fmla="*/ 0 w 1353498"/>
                      <a:gd name="connsiteY9" fmla="*/ 1368466 h 1368466"/>
                      <a:gd name="connsiteX10" fmla="*/ 0 w 1353498"/>
                      <a:gd name="connsiteY10" fmla="*/ 953365 h 1368466"/>
                      <a:gd name="connsiteX11" fmla="*/ 0 w 1353498"/>
                      <a:gd name="connsiteY11" fmla="*/ 483525 h 1368466"/>
                      <a:gd name="connsiteX12" fmla="*/ 0 w 1353498"/>
                      <a:gd name="connsiteY12" fmla="*/ 0 h 1368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53498" h="1368466" fill="none" extrusionOk="0">
                        <a:moveTo>
                          <a:pt x="0" y="0"/>
                        </a:moveTo>
                        <a:cubicBezTo>
                          <a:pt x="195948" y="-16490"/>
                          <a:pt x="219326" y="29650"/>
                          <a:pt x="410561" y="0"/>
                        </a:cubicBezTo>
                        <a:cubicBezTo>
                          <a:pt x="601796" y="-29650"/>
                          <a:pt x="734194" y="38847"/>
                          <a:pt x="888797" y="0"/>
                        </a:cubicBezTo>
                        <a:cubicBezTo>
                          <a:pt x="1043400" y="-38847"/>
                          <a:pt x="1185373" y="38214"/>
                          <a:pt x="1353498" y="0"/>
                        </a:cubicBezTo>
                        <a:cubicBezTo>
                          <a:pt x="1390636" y="234548"/>
                          <a:pt x="1332203" y="293721"/>
                          <a:pt x="1353498" y="483525"/>
                        </a:cubicBezTo>
                        <a:cubicBezTo>
                          <a:pt x="1374793" y="673330"/>
                          <a:pt x="1306807" y="829824"/>
                          <a:pt x="1353498" y="939680"/>
                        </a:cubicBezTo>
                        <a:cubicBezTo>
                          <a:pt x="1400189" y="1049537"/>
                          <a:pt x="1334829" y="1276451"/>
                          <a:pt x="1353498" y="1368466"/>
                        </a:cubicBezTo>
                        <a:cubicBezTo>
                          <a:pt x="1149825" y="1412558"/>
                          <a:pt x="1074679" y="1354050"/>
                          <a:pt x="942937" y="1368466"/>
                        </a:cubicBezTo>
                        <a:cubicBezTo>
                          <a:pt x="811195" y="1382882"/>
                          <a:pt x="563492" y="1351242"/>
                          <a:pt x="464701" y="1368466"/>
                        </a:cubicBezTo>
                        <a:cubicBezTo>
                          <a:pt x="365910" y="1385690"/>
                          <a:pt x="111103" y="1338683"/>
                          <a:pt x="0" y="1368466"/>
                        </a:cubicBezTo>
                        <a:cubicBezTo>
                          <a:pt x="-33036" y="1248870"/>
                          <a:pt x="34645" y="1100463"/>
                          <a:pt x="0" y="953365"/>
                        </a:cubicBezTo>
                        <a:cubicBezTo>
                          <a:pt x="-34645" y="806267"/>
                          <a:pt x="43188" y="653282"/>
                          <a:pt x="0" y="483525"/>
                        </a:cubicBezTo>
                        <a:cubicBezTo>
                          <a:pt x="-43188" y="313768"/>
                          <a:pt x="51535" y="214401"/>
                          <a:pt x="0" y="0"/>
                        </a:cubicBezTo>
                        <a:close/>
                      </a:path>
                      <a:path w="1353498" h="1368466" stroke="0" extrusionOk="0">
                        <a:moveTo>
                          <a:pt x="0" y="0"/>
                        </a:moveTo>
                        <a:cubicBezTo>
                          <a:pt x="224374" y="-41096"/>
                          <a:pt x="288268" y="42210"/>
                          <a:pt x="451166" y="0"/>
                        </a:cubicBezTo>
                        <a:cubicBezTo>
                          <a:pt x="614064" y="-42210"/>
                          <a:pt x="740752" y="37700"/>
                          <a:pt x="875262" y="0"/>
                        </a:cubicBezTo>
                        <a:cubicBezTo>
                          <a:pt x="1009772" y="-37700"/>
                          <a:pt x="1234788" y="12242"/>
                          <a:pt x="1353498" y="0"/>
                        </a:cubicBezTo>
                        <a:cubicBezTo>
                          <a:pt x="1374822" y="174031"/>
                          <a:pt x="1342229" y="298006"/>
                          <a:pt x="1353498" y="456155"/>
                        </a:cubicBezTo>
                        <a:cubicBezTo>
                          <a:pt x="1364767" y="614304"/>
                          <a:pt x="1304128" y="709790"/>
                          <a:pt x="1353498" y="884941"/>
                        </a:cubicBezTo>
                        <a:cubicBezTo>
                          <a:pt x="1402868" y="1060092"/>
                          <a:pt x="1326000" y="1160338"/>
                          <a:pt x="1353498" y="1368466"/>
                        </a:cubicBezTo>
                        <a:cubicBezTo>
                          <a:pt x="1150241" y="1398076"/>
                          <a:pt x="1046096" y="1367628"/>
                          <a:pt x="902332" y="1368466"/>
                        </a:cubicBezTo>
                        <a:cubicBezTo>
                          <a:pt x="758568" y="1369304"/>
                          <a:pt x="649128" y="1366361"/>
                          <a:pt x="437631" y="1368466"/>
                        </a:cubicBezTo>
                        <a:cubicBezTo>
                          <a:pt x="226134" y="1370571"/>
                          <a:pt x="150409" y="1321121"/>
                          <a:pt x="0" y="1368466"/>
                        </a:cubicBezTo>
                        <a:cubicBezTo>
                          <a:pt x="-1400" y="1239338"/>
                          <a:pt x="11793" y="1144738"/>
                          <a:pt x="0" y="939680"/>
                        </a:cubicBezTo>
                        <a:cubicBezTo>
                          <a:pt x="-11793" y="734622"/>
                          <a:pt x="48464" y="672934"/>
                          <a:pt x="0" y="497209"/>
                        </a:cubicBezTo>
                        <a:cubicBezTo>
                          <a:pt x="-48464" y="321484"/>
                          <a:pt x="24780" y="20514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Landing page</a:t>
            </a:r>
            <a:r>
              <a:rPr lang="en-GB" sz="1200" dirty="0">
                <a:solidFill>
                  <a:schemeClr val="tx1"/>
                </a:solidFill>
              </a:rPr>
              <a:t> with links</a:t>
            </a:r>
            <a:endParaRPr lang="fr-BE" sz="1200" dirty="0">
              <a:solidFill>
                <a:schemeClr val="tx1"/>
              </a:solidFill>
            </a:endParaRPr>
          </a:p>
          <a:p>
            <a:pPr algn="ctr"/>
            <a:endParaRPr lang="en-GB" sz="1200" u="sng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SIGN IN 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  <a:r>
              <a:rPr lang="en-GB" sz="1200" u="sng" dirty="0">
                <a:solidFill>
                  <a:schemeClr val="tx1"/>
                </a:solidFill>
              </a:rPr>
              <a:t>SIGN UP</a:t>
            </a:r>
          </a:p>
          <a:p>
            <a:pPr algn="ctr"/>
            <a:endParaRPr lang="fr-BE" sz="1200" dirty="0">
              <a:solidFill>
                <a:schemeClr val="tx1"/>
              </a:solidFill>
            </a:endParaRPr>
          </a:p>
          <a:p>
            <a:pPr algn="ctr"/>
            <a:r>
              <a:rPr lang="en-GB" sz="1200" u="sng" dirty="0">
                <a:solidFill>
                  <a:schemeClr val="tx1"/>
                </a:solidFill>
              </a:rPr>
              <a:t>“PRODUCTS”</a:t>
            </a:r>
            <a:r>
              <a:rPr lang="en-GB" sz="1200" dirty="0">
                <a:solidFill>
                  <a:schemeClr val="tx1"/>
                </a:solidFill>
              </a:rPr>
              <a:t>    </a:t>
            </a:r>
            <a:r>
              <a:rPr lang="en-GB" sz="1200" u="sng" dirty="0">
                <a:solidFill>
                  <a:schemeClr val="tx1"/>
                </a:solidFill>
              </a:rPr>
              <a:t>CHEFS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A7FAD61-FEEE-4F2B-8064-1C16902D5861}"/>
              </a:ext>
            </a:extLst>
          </p:cNvPr>
          <p:cNvSpPr/>
          <p:nvPr/>
        </p:nvSpPr>
        <p:spPr>
          <a:xfrm>
            <a:off x="3740150" y="4617631"/>
            <a:ext cx="911019" cy="382006"/>
          </a:xfrm>
          <a:prstGeom prst="leftArrow">
            <a:avLst/>
          </a:prstGeom>
          <a:gradFill>
            <a:gsLst>
              <a:gs pos="0">
                <a:srgbClr val="FF0000"/>
              </a:gs>
              <a:gs pos="48000">
                <a:srgbClr val="FF7575"/>
              </a:gs>
              <a:gs pos="100000">
                <a:srgbClr val="FFFFFF"/>
              </a:gs>
            </a:gsLst>
            <a:lin ang="18600000" scaled="0"/>
          </a:gradFill>
          <a:ln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D58863-6E21-4820-B692-919ABCC72141}"/>
              </a:ext>
            </a:extLst>
          </p:cNvPr>
          <p:cNvSpPr/>
          <p:nvPr/>
        </p:nvSpPr>
        <p:spPr>
          <a:xfrm>
            <a:off x="7532177" y="4651211"/>
            <a:ext cx="942886" cy="39520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48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20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3FD61-DE23-4837-A48D-A0BDB8DBAB5F}"/>
              </a:ext>
            </a:extLst>
          </p:cNvPr>
          <p:cNvSpPr/>
          <p:nvPr/>
        </p:nvSpPr>
        <p:spPr>
          <a:xfrm>
            <a:off x="9104113" y="1540833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Reviews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7123D-466A-4D98-8DAB-5CEA752B4F63}"/>
              </a:ext>
            </a:extLst>
          </p:cNvPr>
          <p:cNvSpPr/>
          <p:nvPr/>
        </p:nvSpPr>
        <p:spPr>
          <a:xfrm>
            <a:off x="10705753" y="585528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Food tours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25869F-2439-49B0-822E-BA85D1833694}"/>
              </a:ext>
            </a:extLst>
          </p:cNvPr>
          <p:cNvSpPr/>
          <p:nvPr/>
        </p:nvSpPr>
        <p:spPr>
          <a:xfrm>
            <a:off x="9781956" y="585528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Cooking classes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D22303-3374-4B80-BA86-F0111E842368}"/>
              </a:ext>
            </a:extLst>
          </p:cNvPr>
          <p:cNvSpPr/>
          <p:nvPr/>
        </p:nvSpPr>
        <p:spPr>
          <a:xfrm>
            <a:off x="8840570" y="593277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Guest </a:t>
            </a:r>
            <a:r>
              <a:rPr lang="fr-BE" sz="1200" dirty="0" err="1">
                <a:solidFill>
                  <a:schemeClr val="tx1"/>
                </a:solidFill>
              </a:rPr>
              <a:t>sign</a:t>
            </a:r>
            <a:r>
              <a:rPr lang="fr-BE" sz="1200" dirty="0">
                <a:solidFill>
                  <a:schemeClr val="tx1"/>
                </a:solidFill>
              </a:rPr>
              <a:t> in/up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E458BD-A22A-4382-A028-66F19B2B298A}"/>
              </a:ext>
            </a:extLst>
          </p:cNvPr>
          <p:cNvSpPr/>
          <p:nvPr/>
        </p:nvSpPr>
        <p:spPr>
          <a:xfrm>
            <a:off x="10037673" y="1535471"/>
            <a:ext cx="847918" cy="836044"/>
          </a:xfrm>
          <a:prstGeom prst="rect">
            <a:avLst/>
          </a:prstGeom>
          <a:gradFill flip="none" rotWithShape="1">
            <a:gsLst>
              <a:gs pos="0">
                <a:srgbClr val="FFCDCD"/>
              </a:gs>
              <a:gs pos="48000">
                <a:srgbClr val="FFCCFF"/>
              </a:gs>
              <a:gs pos="100000">
                <a:srgbClr val="FFFFFF"/>
              </a:gs>
            </a:gsLst>
            <a:lin ang="16200000" scaled="1"/>
            <a:tileRect/>
          </a:gradFill>
          <a:ln>
            <a:solidFill>
              <a:srgbClr val="FFE1FF"/>
            </a:solidFill>
            <a:extLst>
              <a:ext uri="{C807C97D-BFC1-408E-A445-0C87EB9F89A2}">
                <ask:lineSketchStyleProps xmlns:ask="http://schemas.microsoft.com/office/drawing/2018/sketchyshapes" sd="2033455065">
                  <a:custGeom>
                    <a:avLst/>
                    <a:gdLst>
                      <a:gd name="connsiteX0" fmla="*/ 0 w 678538"/>
                      <a:gd name="connsiteY0" fmla="*/ 0 h 669036"/>
                      <a:gd name="connsiteX1" fmla="*/ 339269 w 678538"/>
                      <a:gd name="connsiteY1" fmla="*/ 0 h 669036"/>
                      <a:gd name="connsiteX2" fmla="*/ 678538 w 678538"/>
                      <a:gd name="connsiteY2" fmla="*/ 0 h 669036"/>
                      <a:gd name="connsiteX3" fmla="*/ 678538 w 678538"/>
                      <a:gd name="connsiteY3" fmla="*/ 341208 h 669036"/>
                      <a:gd name="connsiteX4" fmla="*/ 678538 w 678538"/>
                      <a:gd name="connsiteY4" fmla="*/ 669036 h 669036"/>
                      <a:gd name="connsiteX5" fmla="*/ 352840 w 678538"/>
                      <a:gd name="connsiteY5" fmla="*/ 669036 h 669036"/>
                      <a:gd name="connsiteX6" fmla="*/ 0 w 678538"/>
                      <a:gd name="connsiteY6" fmla="*/ 669036 h 669036"/>
                      <a:gd name="connsiteX7" fmla="*/ 0 w 678538"/>
                      <a:gd name="connsiteY7" fmla="*/ 334518 h 669036"/>
                      <a:gd name="connsiteX8" fmla="*/ 0 w 678538"/>
                      <a:gd name="connsiteY8" fmla="*/ 0 h 669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78538" h="669036" fill="none" extrusionOk="0">
                        <a:moveTo>
                          <a:pt x="0" y="0"/>
                        </a:moveTo>
                        <a:cubicBezTo>
                          <a:pt x="151142" y="-4181"/>
                          <a:pt x="231495" y="31284"/>
                          <a:pt x="339269" y="0"/>
                        </a:cubicBezTo>
                        <a:cubicBezTo>
                          <a:pt x="447043" y="-31284"/>
                          <a:pt x="605710" y="49"/>
                          <a:pt x="678538" y="0"/>
                        </a:cubicBezTo>
                        <a:cubicBezTo>
                          <a:pt x="687338" y="144202"/>
                          <a:pt x="662809" y="241386"/>
                          <a:pt x="678538" y="341208"/>
                        </a:cubicBezTo>
                        <a:cubicBezTo>
                          <a:pt x="694267" y="441030"/>
                          <a:pt x="648720" y="529683"/>
                          <a:pt x="678538" y="669036"/>
                        </a:cubicBezTo>
                        <a:cubicBezTo>
                          <a:pt x="588384" y="679210"/>
                          <a:pt x="478270" y="659406"/>
                          <a:pt x="352840" y="669036"/>
                        </a:cubicBezTo>
                        <a:cubicBezTo>
                          <a:pt x="227410" y="678666"/>
                          <a:pt x="162207" y="655772"/>
                          <a:pt x="0" y="669036"/>
                        </a:cubicBezTo>
                        <a:cubicBezTo>
                          <a:pt x="-38147" y="585152"/>
                          <a:pt x="15086" y="499668"/>
                          <a:pt x="0" y="334518"/>
                        </a:cubicBezTo>
                        <a:cubicBezTo>
                          <a:pt x="-15086" y="169368"/>
                          <a:pt x="36309" y="149382"/>
                          <a:pt x="0" y="0"/>
                        </a:cubicBezTo>
                        <a:close/>
                      </a:path>
                      <a:path w="678538" h="669036" stroke="0" extrusionOk="0">
                        <a:moveTo>
                          <a:pt x="0" y="0"/>
                        </a:moveTo>
                        <a:cubicBezTo>
                          <a:pt x="141504" y="-4135"/>
                          <a:pt x="182357" y="13534"/>
                          <a:pt x="339269" y="0"/>
                        </a:cubicBezTo>
                        <a:cubicBezTo>
                          <a:pt x="496181" y="-13534"/>
                          <a:pt x="606625" y="23986"/>
                          <a:pt x="678538" y="0"/>
                        </a:cubicBezTo>
                        <a:cubicBezTo>
                          <a:pt x="712451" y="136860"/>
                          <a:pt x="644107" y="180935"/>
                          <a:pt x="678538" y="327828"/>
                        </a:cubicBezTo>
                        <a:cubicBezTo>
                          <a:pt x="712969" y="474721"/>
                          <a:pt x="654304" y="566156"/>
                          <a:pt x="678538" y="669036"/>
                        </a:cubicBezTo>
                        <a:cubicBezTo>
                          <a:pt x="574468" y="701576"/>
                          <a:pt x="426491" y="637328"/>
                          <a:pt x="352840" y="669036"/>
                        </a:cubicBezTo>
                        <a:cubicBezTo>
                          <a:pt x="279189" y="700744"/>
                          <a:pt x="163867" y="657398"/>
                          <a:pt x="0" y="669036"/>
                        </a:cubicBezTo>
                        <a:cubicBezTo>
                          <a:pt x="-35399" y="597711"/>
                          <a:pt x="16218" y="446956"/>
                          <a:pt x="0" y="334518"/>
                        </a:cubicBezTo>
                        <a:cubicBezTo>
                          <a:pt x="-16218" y="222080"/>
                          <a:pt x="33310" y="934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200" dirty="0" err="1">
                <a:solidFill>
                  <a:schemeClr val="tx1"/>
                </a:solidFill>
              </a:rPr>
              <a:t>etc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2727880-223C-4705-B45D-EE69F8092905}"/>
              </a:ext>
            </a:extLst>
          </p:cNvPr>
          <p:cNvSpPr/>
          <p:nvPr/>
        </p:nvSpPr>
        <p:spPr>
          <a:xfrm>
            <a:off x="8247650" y="198974"/>
            <a:ext cx="3670550" cy="2698474"/>
          </a:xfrm>
          <a:prstGeom prst="cloud">
            <a:avLst/>
          </a:prstGeom>
          <a:noFill/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4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edit-event.hbs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30F9A-2801-43EF-8E67-882CB17239C1}"/>
              </a:ext>
            </a:extLst>
          </p:cNvPr>
          <p:cNvSpPr/>
          <p:nvPr/>
        </p:nvSpPr>
        <p:spPr>
          <a:xfrm>
            <a:off x="3300549" y="1540201"/>
            <a:ext cx="4554582" cy="48013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 *user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:{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Dessert:}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:[breakfast,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brunch,lunch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dinner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:*tag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Images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Guests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ID,…]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4A88-98BD-4338-8A24-2791945EABA5}"/>
              </a:ext>
            </a:extLst>
          </p:cNvPr>
          <p:cNvSpPr/>
          <p:nvPr/>
        </p:nvSpPr>
        <p:spPr>
          <a:xfrm>
            <a:off x="6548845" y="5934892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FC68F-C423-46CF-9E03-F71BB75CABD0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05FD-48A2-4E07-AD8A-817105840E42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D902F-B8BD-4F02-AAFC-F0DE0EB3393A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3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Edit-</a:t>
            </a:r>
            <a:r>
              <a:rPr lang="fr-FR" dirty="0" err="1"/>
              <a:t>profile.hbs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4A88-98BD-4338-8A24-2791945EABA5}"/>
              </a:ext>
            </a:extLst>
          </p:cNvPr>
          <p:cNvSpPr/>
          <p:nvPr/>
        </p:nvSpPr>
        <p:spPr>
          <a:xfrm>
            <a:off x="5029199" y="5194635"/>
            <a:ext cx="1423853" cy="775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Update </a:t>
            </a:r>
            <a:r>
              <a:rPr lang="fr-FR" dirty="0" err="1"/>
              <a:t>my</a:t>
            </a:r>
            <a:r>
              <a:rPr lang="fr-FR" dirty="0"/>
              <a:t> profile 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E55C1-9896-4762-A462-2EE653355413}"/>
              </a:ext>
            </a:extLst>
          </p:cNvPr>
          <p:cNvSpPr/>
          <p:nvPr/>
        </p:nvSpPr>
        <p:spPr>
          <a:xfrm>
            <a:off x="4397828" y="1859339"/>
            <a:ext cx="3169920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User 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 of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birth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street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(city)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Description: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 * (tag)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9CE60-6B0D-48F7-9D5C-0959C136F559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CC6C2-8F0E-4129-983D-95C741510EA3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05D5A-51B9-4FD4-9710-170A2C3A3247}"/>
              </a:ext>
            </a:extLst>
          </p:cNvPr>
          <p:cNvSpPr/>
          <p:nvPr/>
        </p:nvSpPr>
        <p:spPr>
          <a:xfrm>
            <a:off x="1343297" y="1859339"/>
            <a:ext cx="2333897" cy="266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9A62D-60F2-408B-98D0-C30B469C1E30}"/>
              </a:ext>
            </a:extLst>
          </p:cNvPr>
          <p:cNvSpPr/>
          <p:nvPr/>
        </p:nvSpPr>
        <p:spPr>
          <a:xfrm>
            <a:off x="1343297" y="4504353"/>
            <a:ext cx="316992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Modify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picture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F8179-882F-460B-9B3C-44A0871C01D8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58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One-</a:t>
            </a:r>
            <a:r>
              <a:rPr lang="fr-FR" dirty="0" err="1"/>
              <a:t>profile.hbs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E55C1-9896-4762-A462-2EE653355413}"/>
              </a:ext>
            </a:extLst>
          </p:cNvPr>
          <p:cNvSpPr/>
          <p:nvPr/>
        </p:nvSpPr>
        <p:spPr>
          <a:xfrm>
            <a:off x="4397828" y="1859339"/>
            <a:ext cx="4049486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User 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street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(city)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About me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 * (tag)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B0358-A276-4027-904B-3C97E48F35F2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2B63E-3B68-49FC-A4E3-B7DA638CE5F7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828CA-1705-4B65-9272-4ACB3D0DD47E}"/>
              </a:ext>
            </a:extLst>
          </p:cNvPr>
          <p:cNvSpPr/>
          <p:nvPr/>
        </p:nvSpPr>
        <p:spPr>
          <a:xfrm>
            <a:off x="1343297" y="1859339"/>
            <a:ext cx="2333897" cy="2669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69C61-4B9E-45D8-822C-BEC4FBB5EB63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0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89981-DCD1-4E14-B23F-F118EAB904B2}"/>
              </a:ext>
            </a:extLst>
          </p:cNvPr>
          <p:cNvSpPr/>
          <p:nvPr/>
        </p:nvSpPr>
        <p:spPr>
          <a:xfrm>
            <a:off x="9039497" y="1066749"/>
            <a:ext cx="1550126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Restriction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label: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FC250-B64F-423A-98B8-9503C81703E9}"/>
              </a:ext>
            </a:extLst>
          </p:cNvPr>
          <p:cNvSpPr/>
          <p:nvPr/>
        </p:nvSpPr>
        <p:spPr>
          <a:xfrm>
            <a:off x="1114697" y="1066749"/>
            <a:ext cx="3169920" cy="313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User 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 of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birth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street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(city)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Description: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Profile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picture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 * label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F87B2-FC80-447C-84F0-A51651558726}"/>
              </a:ext>
            </a:extLst>
          </p:cNvPr>
          <p:cNvSpPr/>
          <p:nvPr/>
        </p:nvSpPr>
        <p:spPr>
          <a:xfrm>
            <a:off x="5042263" y="1066749"/>
            <a:ext cx="2708366" cy="50783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 *user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:{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Dessert:}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:[breakfast,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brunch,lunch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dinner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:*label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Images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Guests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[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ID,…]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D8FAD-8FA7-4D7B-A9CF-32DEED890717}"/>
              </a:ext>
            </a:extLst>
          </p:cNvPr>
          <p:cNvSpPr/>
          <p:nvPr/>
        </p:nvSpPr>
        <p:spPr>
          <a:xfrm>
            <a:off x="8752114" y="5199018"/>
            <a:ext cx="2804160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Moment </a:t>
            </a:r>
            <a:r>
              <a:rPr lang="fr-FR" dirty="0" err="1"/>
              <a:t>js</a:t>
            </a:r>
            <a:r>
              <a:rPr lang="fr-FR" dirty="0"/>
              <a:t> to formate a date (</a:t>
            </a:r>
            <a:r>
              <a:rPr lang="fr-FR" dirty="0" err="1"/>
              <a:t>artist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03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18309" y="783772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77FC-8615-44E1-B491-92FCFCC3BA41}"/>
              </a:ext>
            </a:extLst>
          </p:cNvPr>
          <p:cNvSpPr/>
          <p:nvPr/>
        </p:nvSpPr>
        <p:spPr>
          <a:xfrm>
            <a:off x="9039497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pic>
        <p:nvPicPr>
          <p:cNvPr id="1026" name="Picture 2" descr="à l'intérieur, aliments, amis">
            <a:extLst>
              <a:ext uri="{FF2B5EF4-FFF2-40B4-BE49-F238E27FC236}">
                <a16:creationId xmlns:a16="http://schemas.microsoft.com/office/drawing/2014/main" id="{29DF4193-A56E-4CD2-9BCA-8B68E086C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 bwMode="auto">
          <a:xfrm>
            <a:off x="787785" y="1489165"/>
            <a:ext cx="10590303" cy="48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63BED5-653C-4238-AADE-9093C152C9A9}"/>
              </a:ext>
            </a:extLst>
          </p:cNvPr>
          <p:cNvSpPr/>
          <p:nvPr/>
        </p:nvSpPr>
        <p:spPr>
          <a:xfrm>
            <a:off x="5029201" y="4015740"/>
            <a:ext cx="2194560" cy="7336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See</a:t>
            </a:r>
            <a:r>
              <a:rPr lang="fr-FR" dirty="0"/>
              <a:t> all the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DF413-E083-463C-8DA6-9F5DC133DACE}"/>
              </a:ext>
            </a:extLst>
          </p:cNvPr>
          <p:cNvSpPr/>
          <p:nvPr/>
        </p:nvSpPr>
        <p:spPr>
          <a:xfrm>
            <a:off x="4994366" y="1726476"/>
            <a:ext cx="2194560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23C83-5543-46DC-BDFE-ADE0C5FC53E4}"/>
              </a:ext>
            </a:extLst>
          </p:cNvPr>
          <p:cNvSpPr/>
          <p:nvPr/>
        </p:nvSpPr>
        <p:spPr>
          <a:xfrm>
            <a:off x="1602377" y="2943498"/>
            <a:ext cx="9074332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« in </a:t>
            </a:r>
            <a:r>
              <a:rPr lang="fr-FR" dirty="0" err="1"/>
              <a:t>typing</a:t>
            </a:r>
            <a:r>
              <a:rPr lang="fr-FR" dirty="0"/>
              <a:t> »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Index.hbs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3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83772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77FC-8615-44E1-B491-92FCFCC3BA41}"/>
              </a:ext>
            </a:extLst>
          </p:cNvPr>
          <p:cNvSpPr/>
          <p:nvPr/>
        </p:nvSpPr>
        <p:spPr>
          <a:xfrm>
            <a:off x="9039497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23C83-5543-46DC-BDFE-ADE0C5FC53E4}"/>
              </a:ext>
            </a:extLst>
          </p:cNvPr>
          <p:cNvSpPr/>
          <p:nvPr/>
        </p:nvSpPr>
        <p:spPr>
          <a:xfrm>
            <a:off x="1545771" y="1341120"/>
            <a:ext cx="9074332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All-</a:t>
            </a:r>
            <a:r>
              <a:rPr lang="fr-FR" dirty="0" err="1"/>
              <a:t>events.hbs</a:t>
            </a:r>
            <a:endParaRPr lang="fr-FR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130B0C6-D56F-401B-81F6-1CB94469AD9E}"/>
              </a:ext>
            </a:extLst>
          </p:cNvPr>
          <p:cNvGrpSpPr/>
          <p:nvPr/>
        </p:nvGrpSpPr>
        <p:grpSpPr>
          <a:xfrm>
            <a:off x="901337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472782-CDCD-4887-8EF6-82939BC64FD3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990DE7-26E0-4BD1-827D-E1FEAEB3E601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7EA8535-901C-4C0D-A57F-F5990E2E7360}"/>
              </a:ext>
            </a:extLst>
          </p:cNvPr>
          <p:cNvGrpSpPr/>
          <p:nvPr/>
        </p:nvGrpSpPr>
        <p:grpSpPr>
          <a:xfrm>
            <a:off x="2987083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45E5B5-AFC3-4801-A2F9-A1F3709C7B00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CD3BDF-80A6-4D1D-85B6-BFA5BAF0A773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8E470D8-81B3-47D1-9787-3578496233B2}"/>
              </a:ext>
            </a:extLst>
          </p:cNvPr>
          <p:cNvGrpSpPr/>
          <p:nvPr/>
        </p:nvGrpSpPr>
        <p:grpSpPr>
          <a:xfrm>
            <a:off x="5072829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46FAE0-AC8A-4324-8BB0-448BF4FBD56E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69428C-8784-493D-B021-4633F8E14D39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3B24F69-B79D-42C2-AEEF-4D14A9DD089A}"/>
              </a:ext>
            </a:extLst>
          </p:cNvPr>
          <p:cNvGrpSpPr/>
          <p:nvPr/>
        </p:nvGrpSpPr>
        <p:grpSpPr>
          <a:xfrm>
            <a:off x="7158575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9EF26D-450C-4B58-8874-52AD2F2D2D50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71B21B-E956-4EFD-87B3-7BFC019C460E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3431916-F244-4713-87C7-88F500D55D1D}"/>
              </a:ext>
            </a:extLst>
          </p:cNvPr>
          <p:cNvGrpSpPr/>
          <p:nvPr/>
        </p:nvGrpSpPr>
        <p:grpSpPr>
          <a:xfrm>
            <a:off x="9244321" y="2187482"/>
            <a:ext cx="1911532" cy="3038205"/>
            <a:chOff x="1545771" y="2221771"/>
            <a:chExt cx="1911532" cy="3038205"/>
          </a:xfrm>
          <a:solidFill>
            <a:srgbClr val="7030A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044720-9233-4176-B8AE-AF23E3083223}"/>
                </a:ext>
              </a:extLst>
            </p:cNvPr>
            <p:cNvSpPr/>
            <p:nvPr/>
          </p:nvSpPr>
          <p:spPr>
            <a:xfrm>
              <a:off x="1545771" y="2221771"/>
              <a:ext cx="1911532" cy="30382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dirty="0" err="1"/>
                <a:t>Event_name</a:t>
              </a:r>
              <a:endParaRPr lang="fr-FR" dirty="0"/>
            </a:p>
            <a:p>
              <a:pPr algn="ctr"/>
              <a:r>
                <a:rPr lang="fr-FR" dirty="0"/>
                <a:t>Type </a:t>
              </a:r>
            </a:p>
            <a:p>
              <a:pPr algn="ctr"/>
              <a:r>
                <a:rPr lang="fr-FR" dirty="0"/>
                <a:t>Date</a:t>
              </a:r>
            </a:p>
            <a:p>
              <a:pPr algn="ctr"/>
              <a:r>
                <a:rPr lang="fr-FR" dirty="0"/>
                <a:t>Diet</a:t>
              </a:r>
            </a:p>
            <a:p>
              <a:pPr algn="ctr"/>
              <a:r>
                <a:rPr lang="fr-FR" u="sng" dirty="0" err="1"/>
                <a:t>See</a:t>
              </a:r>
              <a:r>
                <a:rPr lang="fr-FR" u="sng" dirty="0"/>
                <a:t> more..</a:t>
              </a:r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7752B0-0B06-48BD-9585-372F02DF3EF7}"/>
                </a:ext>
              </a:extLst>
            </p:cNvPr>
            <p:cNvSpPr/>
            <p:nvPr/>
          </p:nvSpPr>
          <p:spPr>
            <a:xfrm>
              <a:off x="1893774" y="2412275"/>
              <a:ext cx="1105989" cy="13149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Picture of </a:t>
              </a:r>
              <a:r>
                <a:rPr lang="fr-FR" dirty="0" err="1"/>
                <a:t>meal</a:t>
              </a:r>
              <a:endParaRPr lang="fr-FR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64CE4B-E1DE-4AE0-BBBF-1818E0509DB6}"/>
              </a:ext>
            </a:extLst>
          </p:cNvPr>
          <p:cNvSpPr/>
          <p:nvPr/>
        </p:nvSpPr>
        <p:spPr>
          <a:xfrm>
            <a:off x="1079501" y="5368566"/>
            <a:ext cx="1628546" cy="966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If time + host profile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12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77FC-8615-44E1-B491-92FCFCC3BA41}"/>
              </a:ext>
            </a:extLst>
          </p:cNvPr>
          <p:cNvSpPr/>
          <p:nvPr/>
        </p:nvSpPr>
        <p:spPr>
          <a:xfrm>
            <a:off x="9039497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D23C83-5543-46DC-BDFE-ADE0C5FC53E4}"/>
              </a:ext>
            </a:extLst>
          </p:cNvPr>
          <p:cNvSpPr/>
          <p:nvPr/>
        </p:nvSpPr>
        <p:spPr>
          <a:xfrm>
            <a:off x="1545771" y="1341120"/>
            <a:ext cx="9074332" cy="48550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one-</a:t>
            </a:r>
            <a:r>
              <a:rPr lang="fr-FR" dirty="0" err="1"/>
              <a:t>event.hbs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2504A-3A6E-44CD-A1A8-ECCB74C2716F}"/>
              </a:ext>
            </a:extLst>
          </p:cNvPr>
          <p:cNvSpPr/>
          <p:nvPr/>
        </p:nvSpPr>
        <p:spPr>
          <a:xfrm>
            <a:off x="1545771" y="2085704"/>
            <a:ext cx="2333897" cy="2763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Meal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961B8-03A6-4AF6-948C-24A2D4935283}"/>
              </a:ext>
            </a:extLst>
          </p:cNvPr>
          <p:cNvSpPr/>
          <p:nvPr/>
        </p:nvSpPr>
        <p:spPr>
          <a:xfrm>
            <a:off x="1545771" y="5110842"/>
            <a:ext cx="1066799" cy="81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E3F697-1FBE-4686-9C26-B8D6792215C3}"/>
              </a:ext>
            </a:extLst>
          </p:cNvPr>
          <p:cNvSpPr/>
          <p:nvPr/>
        </p:nvSpPr>
        <p:spPr>
          <a:xfrm>
            <a:off x="2812869" y="5110842"/>
            <a:ext cx="1066799" cy="812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71791-3BB2-4C4A-B0E1-03413B5973DC}"/>
              </a:ext>
            </a:extLst>
          </p:cNvPr>
          <p:cNvSpPr/>
          <p:nvPr/>
        </p:nvSpPr>
        <p:spPr>
          <a:xfrm>
            <a:off x="4598126" y="1743178"/>
            <a:ext cx="2002972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Diet:*tag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0A23CA-954F-4DCD-A955-0B85D1C3108F}"/>
              </a:ext>
            </a:extLst>
          </p:cNvPr>
          <p:cNvSpPr/>
          <p:nvPr/>
        </p:nvSpPr>
        <p:spPr>
          <a:xfrm>
            <a:off x="5482045" y="2850967"/>
            <a:ext cx="2068286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Details about the chef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992917-6639-4C67-8103-4AE155CF72D8}"/>
              </a:ext>
            </a:extLst>
          </p:cNvPr>
          <p:cNvSpPr/>
          <p:nvPr/>
        </p:nvSpPr>
        <p:spPr>
          <a:xfrm>
            <a:off x="7754983" y="4849676"/>
            <a:ext cx="1482633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Join</a:t>
            </a:r>
            <a:r>
              <a:rPr lang="fr-FR" sz="1600" dirty="0"/>
              <a:t> the </a:t>
            </a:r>
            <a:r>
              <a:rPr lang="fr-FR" sz="1600" dirty="0" err="1"/>
              <a:t>event</a:t>
            </a:r>
            <a:endParaRPr lang="fr-F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A1129-81BF-4337-9941-AD488F7288BD}"/>
              </a:ext>
            </a:extLst>
          </p:cNvPr>
          <p:cNvSpPr/>
          <p:nvPr/>
        </p:nvSpPr>
        <p:spPr>
          <a:xfrm>
            <a:off x="6244047" y="5681340"/>
            <a:ext cx="4767942" cy="4020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You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logged</a:t>
            </a:r>
            <a:r>
              <a:rPr lang="fr-FR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93953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signup.hbs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2C46D-8812-484E-A64B-564402EC19AE}"/>
              </a:ext>
            </a:extLst>
          </p:cNvPr>
          <p:cNvSpPr/>
          <p:nvPr/>
        </p:nvSpPr>
        <p:spPr>
          <a:xfrm>
            <a:off x="4632960" y="1519595"/>
            <a:ext cx="2638697" cy="1477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Firstname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Last Name: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AD099-0BDE-4DE6-B5CC-56A2AA92A895}"/>
              </a:ext>
            </a:extLst>
          </p:cNvPr>
          <p:cNvSpPr/>
          <p:nvPr/>
        </p:nvSpPr>
        <p:spPr>
          <a:xfrm>
            <a:off x="5210991" y="3795939"/>
            <a:ext cx="1482633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Signup</a:t>
            </a:r>
            <a:r>
              <a:rPr lang="fr-F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476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loggin.hbs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2C46D-8812-484E-A64B-564402EC19AE}"/>
              </a:ext>
            </a:extLst>
          </p:cNvPr>
          <p:cNvSpPr/>
          <p:nvPr/>
        </p:nvSpPr>
        <p:spPr>
          <a:xfrm>
            <a:off x="4632958" y="2312075"/>
            <a:ext cx="2638697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Email: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AD099-0BDE-4DE6-B5CC-56A2AA92A895}"/>
              </a:ext>
            </a:extLst>
          </p:cNvPr>
          <p:cNvSpPr/>
          <p:nvPr/>
        </p:nvSpPr>
        <p:spPr>
          <a:xfrm>
            <a:off x="5210991" y="3795939"/>
            <a:ext cx="1482633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Log me in!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425D4-7184-41B2-8DC9-ABF9FBB54A50}"/>
              </a:ext>
            </a:extLst>
          </p:cNvPr>
          <p:cNvSpPr/>
          <p:nvPr/>
        </p:nvSpPr>
        <p:spPr>
          <a:xfrm>
            <a:off x="5065667" y="4625275"/>
            <a:ext cx="2060666" cy="620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You dont have an </a:t>
            </a:r>
            <a:r>
              <a:rPr lang="fr-FR" sz="1600" dirty="0" err="1"/>
              <a:t>account</a:t>
            </a:r>
            <a:r>
              <a:rPr lang="fr-FR" sz="1600" dirty="0"/>
              <a:t>? </a:t>
            </a:r>
            <a:r>
              <a:rPr lang="fr-FR" sz="1600" dirty="0" err="1"/>
              <a:t>Signup</a:t>
            </a:r>
            <a:r>
              <a:rPr lang="fr-FR" sz="1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4040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1838189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create-event.hbs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30F9A-2801-43EF-8E67-882CB17239C1}"/>
              </a:ext>
            </a:extLst>
          </p:cNvPr>
          <p:cNvSpPr/>
          <p:nvPr/>
        </p:nvSpPr>
        <p:spPr>
          <a:xfrm>
            <a:off x="3300549" y="1540201"/>
            <a:ext cx="4554582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br>
              <a:rPr lang="fr-FR" dirty="0"/>
            </a:br>
            <a:r>
              <a:rPr lang="fr-FR" u="sng" dirty="0">
                <a:solidFill>
                  <a:srgbClr val="000000"/>
                </a:solidFill>
                <a:latin typeface="Arial" panose="020B0604020202020204" pitchFamily="34" charset="0"/>
              </a:rPr>
              <a:t>Event :</a:t>
            </a:r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Event_name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Chef : *user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Menu :</a:t>
            </a:r>
            <a:endParaRPr lang="fr-FR" dirty="0"/>
          </a:p>
          <a:p>
            <a:pPr lvl="1"/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Starter:</a:t>
            </a:r>
            <a:endParaRPr lang="fr-FR" dirty="0"/>
          </a:p>
          <a:p>
            <a:pPr lvl="1"/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Main:</a:t>
            </a:r>
            <a:endParaRPr lang="fr-FR" dirty="0"/>
          </a:p>
          <a:p>
            <a:pPr lvl="1"/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Dessert: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Type :[breakfast,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brunch,lunch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dinner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Date: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location: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MaxPeople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Theme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Price:</a:t>
            </a:r>
            <a:endParaRPr lang="fr-FR" dirty="0"/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Restrictions :*tag</a:t>
            </a:r>
          </a:p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Images 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24A88-98BD-4338-8A24-2791945EABA5}"/>
              </a:ext>
            </a:extLst>
          </p:cNvPr>
          <p:cNvSpPr/>
          <p:nvPr/>
        </p:nvSpPr>
        <p:spPr>
          <a:xfrm>
            <a:off x="6548845" y="5934892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35C298-B327-49D2-A281-4AE956F447B2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0DC37-B1A7-4DA1-842C-53C8F97CE765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12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4C758-C98D-41F0-9515-78741A728945}"/>
              </a:ext>
            </a:extLst>
          </p:cNvPr>
          <p:cNvSpPr/>
          <p:nvPr/>
        </p:nvSpPr>
        <p:spPr>
          <a:xfrm>
            <a:off x="622663" y="748938"/>
            <a:ext cx="10946674" cy="573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B21E4-FBB5-44C2-8E74-97BB8B9438F6}"/>
              </a:ext>
            </a:extLst>
          </p:cNvPr>
          <p:cNvSpPr/>
          <p:nvPr/>
        </p:nvSpPr>
        <p:spPr>
          <a:xfrm>
            <a:off x="714103" y="888274"/>
            <a:ext cx="10737668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6307F-6937-4D2C-BF36-64D295717153}"/>
              </a:ext>
            </a:extLst>
          </p:cNvPr>
          <p:cNvSpPr/>
          <p:nvPr/>
        </p:nvSpPr>
        <p:spPr>
          <a:xfrm>
            <a:off x="10245634" y="949234"/>
            <a:ext cx="1018903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Log-out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34126-0D0B-465F-ABDD-2EEA8355D1C1}"/>
              </a:ext>
            </a:extLst>
          </p:cNvPr>
          <p:cNvSpPr/>
          <p:nvPr/>
        </p:nvSpPr>
        <p:spPr>
          <a:xfrm>
            <a:off x="974680" y="200297"/>
            <a:ext cx="2613250" cy="252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Manage-</a:t>
            </a:r>
            <a:r>
              <a:rPr lang="fr-FR" dirty="0" err="1"/>
              <a:t>page.hbs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FCD71-9429-4093-A34D-609241E55723}"/>
              </a:ext>
            </a:extLst>
          </p:cNvPr>
          <p:cNvSpPr/>
          <p:nvPr/>
        </p:nvSpPr>
        <p:spPr>
          <a:xfrm>
            <a:off x="1180098" y="2115640"/>
            <a:ext cx="1911532" cy="14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Event_name</a:t>
            </a:r>
            <a:endParaRPr lang="fr-FR" dirty="0"/>
          </a:p>
          <a:p>
            <a:pPr algn="ctr"/>
            <a:r>
              <a:rPr lang="fr-FR" dirty="0"/>
              <a:t>Type </a:t>
            </a:r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/>
              <a:t>Diet</a:t>
            </a:r>
          </a:p>
          <a:p>
            <a:pPr algn="ctr"/>
            <a:r>
              <a:rPr lang="fr-FR" u="sng" dirty="0" err="1"/>
              <a:t>See</a:t>
            </a:r>
            <a:r>
              <a:rPr lang="fr-FR" u="sng" dirty="0"/>
              <a:t> more..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D9A9D-F31C-4E7F-9FB6-5631020E8627}"/>
              </a:ext>
            </a:extLst>
          </p:cNvPr>
          <p:cNvSpPr/>
          <p:nvPr/>
        </p:nvSpPr>
        <p:spPr>
          <a:xfrm>
            <a:off x="974680" y="1532709"/>
            <a:ext cx="2613251" cy="27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 a host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52D94-0320-45BF-AFD0-F4335FBE7B83}"/>
              </a:ext>
            </a:extLst>
          </p:cNvPr>
          <p:cNvSpPr/>
          <p:nvPr/>
        </p:nvSpPr>
        <p:spPr>
          <a:xfrm>
            <a:off x="974679" y="4170864"/>
            <a:ext cx="2613251" cy="27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 a </a:t>
            </a:r>
            <a:r>
              <a:rPr lang="fr-FR" dirty="0" err="1"/>
              <a:t>guest</a:t>
            </a:r>
            <a:r>
              <a:rPr lang="fr-FR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B22F2-2536-4DCA-A9C1-E8744D951655}"/>
              </a:ext>
            </a:extLst>
          </p:cNvPr>
          <p:cNvSpPr/>
          <p:nvPr/>
        </p:nvSpPr>
        <p:spPr>
          <a:xfrm>
            <a:off x="3396429" y="2115640"/>
            <a:ext cx="1911532" cy="14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Event_name</a:t>
            </a:r>
            <a:endParaRPr lang="fr-FR" dirty="0"/>
          </a:p>
          <a:p>
            <a:pPr algn="ctr"/>
            <a:r>
              <a:rPr lang="fr-FR" dirty="0"/>
              <a:t>Type </a:t>
            </a:r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/>
              <a:t>Diet</a:t>
            </a:r>
          </a:p>
          <a:p>
            <a:pPr algn="ctr"/>
            <a:r>
              <a:rPr lang="fr-FR" u="sng" dirty="0" err="1"/>
              <a:t>See</a:t>
            </a:r>
            <a:r>
              <a:rPr lang="fr-FR" u="sng" dirty="0"/>
              <a:t> more..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3DE840-C8F9-4B0E-8CF3-23CAB5855F51}"/>
              </a:ext>
            </a:extLst>
          </p:cNvPr>
          <p:cNvSpPr/>
          <p:nvPr/>
        </p:nvSpPr>
        <p:spPr>
          <a:xfrm>
            <a:off x="1180098" y="4576082"/>
            <a:ext cx="1911532" cy="14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Event_name</a:t>
            </a:r>
            <a:endParaRPr lang="fr-FR" dirty="0"/>
          </a:p>
          <a:p>
            <a:pPr algn="ctr"/>
            <a:r>
              <a:rPr lang="fr-FR" dirty="0"/>
              <a:t>Type </a:t>
            </a:r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/>
              <a:t>Diet</a:t>
            </a:r>
          </a:p>
          <a:p>
            <a:pPr algn="ctr"/>
            <a:r>
              <a:rPr lang="fr-FR" u="sng" dirty="0" err="1"/>
              <a:t>See</a:t>
            </a:r>
            <a:r>
              <a:rPr lang="fr-FR" u="sng" dirty="0"/>
              <a:t> more..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3591B-46FD-4AEC-A5F4-C2836439A50F}"/>
              </a:ext>
            </a:extLst>
          </p:cNvPr>
          <p:cNvSpPr/>
          <p:nvPr/>
        </p:nvSpPr>
        <p:spPr>
          <a:xfrm>
            <a:off x="1173227" y="3696043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A257B0-A5B5-4F1D-8FB0-E77DD0C1250A}"/>
              </a:ext>
            </a:extLst>
          </p:cNvPr>
          <p:cNvSpPr/>
          <p:nvPr/>
        </p:nvSpPr>
        <p:spPr>
          <a:xfrm>
            <a:off x="2135864" y="3688661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61D6FA-08D1-4223-81CE-C78D6BEAEBD5}"/>
              </a:ext>
            </a:extLst>
          </p:cNvPr>
          <p:cNvSpPr/>
          <p:nvPr/>
        </p:nvSpPr>
        <p:spPr>
          <a:xfrm>
            <a:off x="3370304" y="3718188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B1CF1-0AD1-4DA6-9607-020FA7767F2E}"/>
              </a:ext>
            </a:extLst>
          </p:cNvPr>
          <p:cNvSpPr/>
          <p:nvPr/>
        </p:nvSpPr>
        <p:spPr>
          <a:xfrm>
            <a:off x="4461393" y="3718395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70E58-48B9-4DD4-BBAD-30D57E691C89}"/>
              </a:ext>
            </a:extLst>
          </p:cNvPr>
          <p:cNvSpPr/>
          <p:nvPr/>
        </p:nvSpPr>
        <p:spPr>
          <a:xfrm>
            <a:off x="1738155" y="6141856"/>
            <a:ext cx="8123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Cancel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0587A-79B1-4F8B-8A5D-4F716054C1C1}"/>
              </a:ext>
            </a:extLst>
          </p:cNvPr>
          <p:cNvSpPr/>
          <p:nvPr/>
        </p:nvSpPr>
        <p:spPr>
          <a:xfrm>
            <a:off x="8778241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profile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20B78-BAD3-4A6E-9C3B-948685181710}"/>
              </a:ext>
            </a:extLst>
          </p:cNvPr>
          <p:cNvSpPr/>
          <p:nvPr/>
        </p:nvSpPr>
        <p:spPr>
          <a:xfrm>
            <a:off x="7327249" y="949234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A5FDD4-6476-46DE-848C-EFF841B5E078}"/>
              </a:ext>
            </a:extLst>
          </p:cNvPr>
          <p:cNvSpPr/>
          <p:nvPr/>
        </p:nvSpPr>
        <p:spPr>
          <a:xfrm>
            <a:off x="3856884" y="1541418"/>
            <a:ext cx="1349828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Host one 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E9A214-226E-4FC9-B4C8-D417F85B08D0}"/>
              </a:ext>
            </a:extLst>
          </p:cNvPr>
          <p:cNvSpPr/>
          <p:nvPr/>
        </p:nvSpPr>
        <p:spPr>
          <a:xfrm>
            <a:off x="5050971" y="949233"/>
            <a:ext cx="2089044" cy="2699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event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36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593</Words>
  <Application>Microsoft Office PowerPoint</Application>
  <PresentationFormat>Grand écran</PresentationFormat>
  <Paragraphs>242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Patana</dc:creator>
  <cp:lastModifiedBy>Nelly Borjon-Piron</cp:lastModifiedBy>
  <cp:revision>37</cp:revision>
  <dcterms:created xsi:type="dcterms:W3CDTF">2020-04-26T18:05:14Z</dcterms:created>
  <dcterms:modified xsi:type="dcterms:W3CDTF">2020-04-27T18:21:38Z</dcterms:modified>
</cp:coreProperties>
</file>