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CDCD"/>
    <a:srgbClr val="FFE1FF"/>
    <a:srgbClr val="FF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9F0-547F-4421-9CF9-CC70B9FA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269E-62ED-43DF-980B-E206D7161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8BC4-8031-44BA-A42A-61F0619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61F5-26A5-46C5-AE4D-E52060AF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C22B-9ABD-49A7-9ACD-49D3369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267-9BDD-48AF-BFD9-FE4B230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B8C74-E49C-45C2-9BAB-9BD766B62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807B-633F-4B6D-A1AD-1E9D39F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4A3D-CF51-407F-81EC-B4B27D22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A80F-B616-40ED-97FD-4973DA6C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FB31F-603E-4C10-9928-A7E6D9649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3539-0B75-4557-A1C6-1FF1F3F9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61A8-0B5D-4111-9094-78077D8D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A217-A865-484A-A8CA-D8DB2F1F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6337-BF3B-405A-99BF-BEE8C246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6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5E3F-D410-49B7-BCAD-FE4E36A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A699-5837-4A6D-ABD8-AB5C5EB7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8A0C-9885-4240-BE28-73E42818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9E47-10C1-4105-84D5-4E89D3F6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C42-87EB-46EF-BA75-654DA251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3F41-9678-4C20-BE7A-CA971B19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C225-954F-4F8B-BACA-E62D5794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8EE1-5E2D-4B21-BC0E-D371F076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FD4C-A5BD-4299-A198-9F131B2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EBF1-B5C8-43E2-989E-DBA14B7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70DB-4BA3-47CE-B2E5-597E3C92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55E-89A4-4F8E-B8D1-EDBAD7D70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6A2AA-D041-42AF-857A-2A61DE4F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48F8-D013-4CE2-97C9-B242F3C4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D0A4-DC23-46DF-AC13-8507471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68AB-F075-4D3C-9593-586FF080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951-360B-4D3D-8019-CF845EFE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72C1-4995-4CDD-844F-72251C9B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7844-B8CC-4A22-9016-27F32B79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99F80-95C4-4582-80FA-754865EE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23D26-737B-4C9A-91D7-08DEFB01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076F5-71EE-412A-8EC9-28313AA0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FD48-91F2-4ABB-83C3-09CE2208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65A7F-7D1C-4260-A424-577A3602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4F6-6AEE-43F9-92B4-D65B16AD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A216-CAB5-4D2B-8CA9-7C01278B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C732-F02F-42FE-91CA-1D30036C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F198-5ADC-46A9-9ACD-F4E02220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8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61FBB-31AD-4D33-9FBA-FB4660C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6708A-A5FF-43F4-AE38-7D926591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075A-7F9A-49C8-9FD0-A8D7A0D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1F65-00A5-4C6A-A966-2FBE43D3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6549-13FD-493D-BE27-19F5F77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90EB-71A4-4813-BE53-2B168273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E19A4-5742-4E7E-B7BB-2519F323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7763-A054-48F1-97A1-418E860F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BDEB-F4E6-4E3A-8230-DDD9243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1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A83C-236C-4959-BF4D-DA24D739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FE5F-AED9-4F13-9A83-45BD148A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926D-46DF-485B-BCED-5639FD29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F8A7-6115-4BDB-8A24-BDB25141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F4FC-EA5B-49BF-8252-0C4507E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A42E0-A68E-4DA6-9CD5-A8A4DBC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9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2E865-3C03-4FD4-89F8-941384C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41D2-9327-4BBB-935E-B07CF2A5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080-D5DB-49A0-B2AB-323E4ACE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47C-549F-45FD-98B4-C7492279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0DEE-1828-4FDB-8C13-66F4042FF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1F6D778-0029-42F3-8D70-E0A35B18AAA4}"/>
              </a:ext>
            </a:extLst>
          </p:cNvPr>
          <p:cNvSpPr txBox="1"/>
          <p:nvPr/>
        </p:nvSpPr>
        <p:spPr>
          <a:xfrm>
            <a:off x="3841267" y="3933749"/>
            <a:ext cx="80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Sign</a:t>
            </a:r>
            <a:r>
              <a:rPr lang="fr-BE" sz="1400" dirty="0"/>
              <a:t> in</a:t>
            </a:r>
          </a:p>
          <a:p>
            <a:r>
              <a:rPr lang="fr-BE" sz="1400" dirty="0" err="1"/>
              <a:t>required</a:t>
            </a:r>
            <a:endParaRPr lang="en-GB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E8B81A-1ABF-472B-94E4-57B416CD2CDF}"/>
              </a:ext>
            </a:extLst>
          </p:cNvPr>
          <p:cNvSpPr/>
          <p:nvPr/>
        </p:nvSpPr>
        <p:spPr>
          <a:xfrm>
            <a:off x="4953786" y="755529"/>
            <a:ext cx="2311936" cy="199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Links </a:t>
            </a:r>
            <a:r>
              <a:rPr lang="fr-BE" sz="1200" dirty="0" err="1">
                <a:solidFill>
                  <a:schemeClr val="tx1"/>
                </a:solidFill>
              </a:rPr>
              <a:t>after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sign</a:t>
            </a:r>
            <a:r>
              <a:rPr lang="fr-BE" sz="1200" dirty="0">
                <a:solidFill>
                  <a:schemeClr val="tx1"/>
                </a:solidFill>
              </a:rPr>
              <a:t> in: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PRODUCTS</a:t>
            </a:r>
            <a:r>
              <a:rPr lang="en-GB" sz="1200" dirty="0">
                <a:solidFill>
                  <a:schemeClr val="tx1"/>
                </a:solidFill>
              </a:rPr>
              <a:t>    </a:t>
            </a:r>
            <a:r>
              <a:rPr lang="en-GB" sz="1200" u="sng" dirty="0">
                <a:solidFill>
                  <a:schemeClr val="tx1"/>
                </a:solidFill>
              </a:rPr>
              <a:t>CHEFS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rgbClr val="FFC000"/>
                </a:solidFill>
              </a:rPr>
              <a:t>MANAGE PROUDCTS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LOG OUT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6E27B0-5FFF-4308-A275-DB5E56654528}"/>
              </a:ext>
            </a:extLst>
          </p:cNvPr>
          <p:cNvCxnSpPr/>
          <p:nvPr/>
        </p:nvCxnSpPr>
        <p:spPr>
          <a:xfrm>
            <a:off x="0" y="65613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DBB7BE-8523-4958-BBE3-04BD163A7176}"/>
              </a:ext>
            </a:extLst>
          </p:cNvPr>
          <p:cNvSpPr/>
          <p:nvPr/>
        </p:nvSpPr>
        <p:spPr>
          <a:xfrm>
            <a:off x="847346" y="4921204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Edit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25DDD4-CDC8-431F-9F1D-34DEEDF2E4A0}"/>
              </a:ext>
            </a:extLst>
          </p:cNvPr>
          <p:cNvSpPr/>
          <p:nvPr/>
        </p:nvSpPr>
        <p:spPr>
          <a:xfrm>
            <a:off x="1321001" y="4923552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Delete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C16A6C-C0C9-432E-AB41-0D46C3183752}"/>
              </a:ext>
            </a:extLst>
          </p:cNvPr>
          <p:cNvSpPr/>
          <p:nvPr/>
        </p:nvSpPr>
        <p:spPr>
          <a:xfrm>
            <a:off x="2159951" y="4932089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Add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72F3405-0A37-442F-94B6-5C0B6EC485A6}"/>
              </a:ext>
            </a:extLst>
          </p:cNvPr>
          <p:cNvSpPr/>
          <p:nvPr/>
        </p:nvSpPr>
        <p:spPr>
          <a:xfrm>
            <a:off x="2638388" y="4929741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Edit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9DB9E7D-7714-4029-A28A-7AFC8AF82E1E}"/>
              </a:ext>
            </a:extLst>
          </p:cNvPr>
          <p:cNvSpPr/>
          <p:nvPr/>
        </p:nvSpPr>
        <p:spPr>
          <a:xfrm>
            <a:off x="3112043" y="4932089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Delete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AB103-8CE4-4960-B966-9F4F7C024F16}"/>
              </a:ext>
            </a:extLst>
          </p:cNvPr>
          <p:cNvSpPr txBox="1"/>
          <p:nvPr/>
        </p:nvSpPr>
        <p:spPr>
          <a:xfrm>
            <a:off x="7451994" y="398379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No </a:t>
            </a:r>
            <a:r>
              <a:rPr lang="fr-BE" sz="1400" dirty="0" err="1"/>
              <a:t>sign</a:t>
            </a:r>
            <a:r>
              <a:rPr lang="fr-BE" sz="1400" dirty="0"/>
              <a:t> in </a:t>
            </a:r>
          </a:p>
          <a:p>
            <a:r>
              <a:rPr lang="fr-BE" sz="1400" dirty="0" err="1"/>
              <a:t>required</a:t>
            </a:r>
            <a:endParaRPr lang="en-GB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E7754-9174-415A-BE92-900884DCA6B8}"/>
              </a:ext>
            </a:extLst>
          </p:cNvPr>
          <p:cNvSpPr/>
          <p:nvPr/>
        </p:nvSpPr>
        <p:spPr>
          <a:xfrm>
            <a:off x="366005" y="932457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(Host</a:t>
            </a:r>
            <a:r>
              <a:rPr lang="fr-BE" sz="1200">
                <a:solidFill>
                  <a:schemeClr val="tx1"/>
                </a:solidFill>
              </a:rPr>
              <a:t>) Sign </a:t>
            </a:r>
            <a:r>
              <a:rPr lang="fr-BE" sz="1200" dirty="0">
                <a:solidFill>
                  <a:schemeClr val="tx1"/>
                </a:solidFill>
              </a:rPr>
              <a:t>in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F500DE-CF9C-4FCE-B313-5CC1A27B3B08}"/>
              </a:ext>
            </a:extLst>
          </p:cNvPr>
          <p:cNvSpPr/>
          <p:nvPr/>
        </p:nvSpPr>
        <p:spPr>
          <a:xfrm>
            <a:off x="2135323" y="932457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(Host) Sign </a:t>
            </a:r>
            <a:r>
              <a:rPr lang="fr-BE" sz="1200" dirty="0">
                <a:solidFill>
                  <a:schemeClr val="tx1"/>
                </a:solidFill>
              </a:rPr>
              <a:t>up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1FA6FE-CEE8-43FC-BA9F-0A9A0A006192}"/>
              </a:ext>
            </a:extLst>
          </p:cNvPr>
          <p:cNvSpPr/>
          <p:nvPr/>
        </p:nvSpPr>
        <p:spPr>
          <a:xfrm>
            <a:off x="10405141" y="4918773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Chefs - </a:t>
            </a:r>
            <a:r>
              <a:rPr lang="fr-BE" sz="1200" dirty="0" err="1">
                <a:solidFill>
                  <a:schemeClr val="tx1"/>
                </a:solidFill>
              </a:rPr>
              <a:t>detail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2B69CC-4E31-443A-8062-3B434C6A72E0}"/>
              </a:ext>
            </a:extLst>
          </p:cNvPr>
          <p:cNvSpPr/>
          <p:nvPr/>
        </p:nvSpPr>
        <p:spPr>
          <a:xfrm>
            <a:off x="10387803" y="3295061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Product - </a:t>
            </a:r>
            <a:r>
              <a:rPr lang="fr-BE" sz="1200" dirty="0" err="1">
                <a:solidFill>
                  <a:schemeClr val="tx1"/>
                </a:solidFill>
              </a:rPr>
              <a:t>detail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5E4A34-BEBF-49AC-9B2E-5367EC872DB7}"/>
              </a:ext>
            </a:extLst>
          </p:cNvPr>
          <p:cNvSpPr/>
          <p:nvPr/>
        </p:nvSpPr>
        <p:spPr>
          <a:xfrm>
            <a:off x="8668274" y="3311256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Products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>
                <a:solidFill>
                  <a:schemeClr val="tx1"/>
                </a:solidFill>
              </a:rPr>
              <a:t>- </a:t>
            </a:r>
            <a:r>
              <a:rPr lang="fr-BE" sz="1200" dirty="0">
                <a:solidFill>
                  <a:schemeClr val="tx1"/>
                </a:solidFill>
              </a:rPr>
              <a:t>all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CE689B-1E32-4E19-83FA-4DE7ED6FB6AF}"/>
              </a:ext>
            </a:extLst>
          </p:cNvPr>
          <p:cNvSpPr/>
          <p:nvPr/>
        </p:nvSpPr>
        <p:spPr>
          <a:xfrm>
            <a:off x="2168346" y="3317606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Manage a </a:t>
            </a:r>
            <a:r>
              <a:rPr lang="fr-BE" sz="1200" dirty="0" err="1">
                <a:solidFill>
                  <a:schemeClr val="tx1"/>
                </a:solidFill>
              </a:rPr>
              <a:t>product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8FDE5-D55E-44D6-8CEE-2A9D70E18193}"/>
              </a:ext>
            </a:extLst>
          </p:cNvPr>
          <p:cNvSpPr/>
          <p:nvPr/>
        </p:nvSpPr>
        <p:spPr>
          <a:xfrm>
            <a:off x="375259" y="3309069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Manage a Chef profile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08427-BCFC-4AB9-A59F-890A9669E509}"/>
              </a:ext>
            </a:extLst>
          </p:cNvPr>
          <p:cNvSpPr/>
          <p:nvPr/>
        </p:nvSpPr>
        <p:spPr>
          <a:xfrm>
            <a:off x="8660714" y="4929741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Chefs - all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396F7E-1394-4000-AF5A-8992F42EBAB5}"/>
              </a:ext>
            </a:extLst>
          </p:cNvPr>
          <p:cNvSpPr/>
          <p:nvPr/>
        </p:nvSpPr>
        <p:spPr>
          <a:xfrm>
            <a:off x="4935916" y="3798466"/>
            <a:ext cx="2311936" cy="199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Landing page</a:t>
            </a:r>
            <a:r>
              <a:rPr lang="en-GB" sz="1200" dirty="0">
                <a:solidFill>
                  <a:schemeClr val="tx1"/>
                </a:solidFill>
              </a:rPr>
              <a:t> with links</a:t>
            </a:r>
            <a:endParaRPr lang="fr-BE" sz="1200" dirty="0">
              <a:solidFill>
                <a:schemeClr val="tx1"/>
              </a:solidFill>
            </a:endParaRPr>
          </a:p>
          <a:p>
            <a:pPr algn="ctr"/>
            <a:endParaRPr lang="en-GB" sz="1200" u="sng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SIGN IN 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  <a:r>
              <a:rPr lang="en-GB" sz="1200" u="sng" dirty="0">
                <a:solidFill>
                  <a:schemeClr val="tx1"/>
                </a:solidFill>
              </a:rPr>
              <a:t>SIGN UP</a:t>
            </a:r>
          </a:p>
          <a:p>
            <a:pPr algn="ctr"/>
            <a:endParaRPr lang="fr-BE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“PRODUCTS”</a:t>
            </a:r>
            <a:r>
              <a:rPr lang="en-GB" sz="1200" dirty="0">
                <a:solidFill>
                  <a:schemeClr val="tx1"/>
                </a:solidFill>
              </a:rPr>
              <a:t>    </a:t>
            </a:r>
            <a:r>
              <a:rPr lang="en-GB" sz="1200" u="sng" dirty="0">
                <a:solidFill>
                  <a:schemeClr val="tx1"/>
                </a:solidFill>
              </a:rPr>
              <a:t>CHEFS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A7FAD61-FEEE-4F2B-8064-1C16902D5861}"/>
              </a:ext>
            </a:extLst>
          </p:cNvPr>
          <p:cNvSpPr/>
          <p:nvPr/>
        </p:nvSpPr>
        <p:spPr>
          <a:xfrm>
            <a:off x="3740150" y="4617631"/>
            <a:ext cx="911019" cy="382006"/>
          </a:xfrm>
          <a:prstGeom prst="leftArrow">
            <a:avLst/>
          </a:prstGeom>
          <a:gradFill>
            <a:gsLst>
              <a:gs pos="0">
                <a:srgbClr val="FF0000"/>
              </a:gs>
              <a:gs pos="48000">
                <a:srgbClr val="FF7575"/>
              </a:gs>
              <a:gs pos="100000">
                <a:srgbClr val="FFFFFF"/>
              </a:gs>
            </a:gsLst>
            <a:lin ang="18600000" scaled="0"/>
          </a:gra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D58863-6E21-4820-B692-919ABCC72141}"/>
              </a:ext>
            </a:extLst>
          </p:cNvPr>
          <p:cNvSpPr/>
          <p:nvPr/>
        </p:nvSpPr>
        <p:spPr>
          <a:xfrm>
            <a:off x="7532177" y="4651211"/>
            <a:ext cx="942886" cy="39520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20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3FD61-DE23-4837-A48D-A0BDB8DBAB5F}"/>
              </a:ext>
            </a:extLst>
          </p:cNvPr>
          <p:cNvSpPr/>
          <p:nvPr/>
        </p:nvSpPr>
        <p:spPr>
          <a:xfrm>
            <a:off x="9104113" y="1540833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Reviews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7123D-466A-4D98-8DAB-5CEA752B4F63}"/>
              </a:ext>
            </a:extLst>
          </p:cNvPr>
          <p:cNvSpPr/>
          <p:nvPr/>
        </p:nvSpPr>
        <p:spPr>
          <a:xfrm>
            <a:off x="10705753" y="585528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Food tours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5869F-2439-49B0-822E-BA85D1833694}"/>
              </a:ext>
            </a:extLst>
          </p:cNvPr>
          <p:cNvSpPr/>
          <p:nvPr/>
        </p:nvSpPr>
        <p:spPr>
          <a:xfrm>
            <a:off x="9781956" y="585528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Cooking classes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D22303-3374-4B80-BA86-F0111E842368}"/>
              </a:ext>
            </a:extLst>
          </p:cNvPr>
          <p:cNvSpPr/>
          <p:nvPr/>
        </p:nvSpPr>
        <p:spPr>
          <a:xfrm>
            <a:off x="8840570" y="593277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Guest </a:t>
            </a:r>
            <a:r>
              <a:rPr lang="fr-BE" sz="1200" dirty="0" err="1">
                <a:solidFill>
                  <a:schemeClr val="tx1"/>
                </a:solidFill>
              </a:rPr>
              <a:t>sign</a:t>
            </a:r>
            <a:r>
              <a:rPr lang="fr-BE" sz="1200" dirty="0">
                <a:solidFill>
                  <a:schemeClr val="tx1"/>
                </a:solidFill>
              </a:rPr>
              <a:t> in/up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E458BD-A22A-4382-A028-66F19B2B298A}"/>
              </a:ext>
            </a:extLst>
          </p:cNvPr>
          <p:cNvSpPr/>
          <p:nvPr/>
        </p:nvSpPr>
        <p:spPr>
          <a:xfrm>
            <a:off x="10037673" y="1535471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etc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2727880-223C-4705-B45D-EE69F8092905}"/>
              </a:ext>
            </a:extLst>
          </p:cNvPr>
          <p:cNvSpPr/>
          <p:nvPr/>
        </p:nvSpPr>
        <p:spPr>
          <a:xfrm>
            <a:off x="8247650" y="198974"/>
            <a:ext cx="3670550" cy="2698474"/>
          </a:xfrm>
          <a:prstGeom prst="cloud">
            <a:avLst/>
          </a:prstGeom>
          <a:noFill/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4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edit-event.hbs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30F9A-2801-43EF-8E67-882CB17239C1}"/>
              </a:ext>
            </a:extLst>
          </p:cNvPr>
          <p:cNvSpPr/>
          <p:nvPr/>
        </p:nvSpPr>
        <p:spPr>
          <a:xfrm>
            <a:off x="3300549" y="1540201"/>
            <a:ext cx="4554582" cy="48013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:{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Dessert:}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:*tag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Guests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ID,…]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6548845" y="5934892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FC68F-C423-46CF-9E03-F71BB75CABD0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05FD-48A2-4E07-AD8A-817105840E42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D902F-B8BD-4F02-AAFC-F0DE0EB3393A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3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Edit-</a:t>
            </a:r>
            <a:r>
              <a:rPr lang="fr-FR" dirty="0" err="1"/>
              <a:t>profile.hbs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5029199" y="5194635"/>
            <a:ext cx="1423853" cy="775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my</a:t>
            </a:r>
            <a:r>
              <a:rPr lang="fr-FR" dirty="0"/>
              <a:t> profile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55C1-9896-4762-A462-2EE653355413}"/>
              </a:ext>
            </a:extLst>
          </p:cNvPr>
          <p:cNvSpPr/>
          <p:nvPr/>
        </p:nvSpPr>
        <p:spPr>
          <a:xfrm>
            <a:off x="4397828" y="1859339"/>
            <a:ext cx="316992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 of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birth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Description: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(tag)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9CE60-6B0D-48F7-9D5C-0959C136F559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CC6C2-8F0E-4129-983D-95C741510EA3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05D5A-51B9-4FD4-9710-170A2C3A3247}"/>
              </a:ext>
            </a:extLst>
          </p:cNvPr>
          <p:cNvSpPr/>
          <p:nvPr/>
        </p:nvSpPr>
        <p:spPr>
          <a:xfrm>
            <a:off x="1343297" y="1859339"/>
            <a:ext cx="2333897" cy="266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9A62D-60F2-408B-98D0-C30B469C1E30}"/>
              </a:ext>
            </a:extLst>
          </p:cNvPr>
          <p:cNvSpPr/>
          <p:nvPr/>
        </p:nvSpPr>
        <p:spPr>
          <a:xfrm>
            <a:off x="1343297" y="4504353"/>
            <a:ext cx="31699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Modify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picture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F8179-882F-460B-9B3C-44A0871C01D8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58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One-</a:t>
            </a:r>
            <a:r>
              <a:rPr lang="fr-FR" dirty="0" err="1"/>
              <a:t>profile.hbs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55C1-9896-4762-A462-2EE653355413}"/>
              </a:ext>
            </a:extLst>
          </p:cNvPr>
          <p:cNvSpPr/>
          <p:nvPr/>
        </p:nvSpPr>
        <p:spPr>
          <a:xfrm>
            <a:off x="4397828" y="1859339"/>
            <a:ext cx="4049486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About me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(tag)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B0358-A276-4027-904B-3C97E48F35F2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2B63E-3B68-49FC-A4E3-B7DA638CE5F7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828CA-1705-4B65-9272-4ACB3D0DD47E}"/>
              </a:ext>
            </a:extLst>
          </p:cNvPr>
          <p:cNvSpPr/>
          <p:nvPr/>
        </p:nvSpPr>
        <p:spPr>
          <a:xfrm>
            <a:off x="1343297" y="1859339"/>
            <a:ext cx="2333897" cy="266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69C61-4B9E-45D8-822C-BEC4FBB5EB63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0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89981-DCD1-4E14-B23F-F118EAB904B2}"/>
              </a:ext>
            </a:extLst>
          </p:cNvPr>
          <p:cNvSpPr/>
          <p:nvPr/>
        </p:nvSpPr>
        <p:spPr>
          <a:xfrm>
            <a:off x="9039497" y="1066749"/>
            <a:ext cx="1550126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Restriction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label: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FC250-B64F-423A-98B8-9503C81703E9}"/>
              </a:ext>
            </a:extLst>
          </p:cNvPr>
          <p:cNvSpPr/>
          <p:nvPr/>
        </p:nvSpPr>
        <p:spPr>
          <a:xfrm>
            <a:off x="1114697" y="1066749"/>
            <a:ext cx="3169920" cy="313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 of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birth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Description: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Profile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picture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label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F87B2-FC80-447C-84F0-A51651558726}"/>
              </a:ext>
            </a:extLst>
          </p:cNvPr>
          <p:cNvSpPr/>
          <p:nvPr/>
        </p:nvSpPr>
        <p:spPr>
          <a:xfrm>
            <a:off x="5042263" y="1066749"/>
            <a:ext cx="2708366" cy="50783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:{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Dessert:}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:*label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Guests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ID,…]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D8FAD-8FA7-4D7B-A9CF-32DEED890717}"/>
              </a:ext>
            </a:extLst>
          </p:cNvPr>
          <p:cNvSpPr/>
          <p:nvPr/>
        </p:nvSpPr>
        <p:spPr>
          <a:xfrm>
            <a:off x="8752114" y="5199018"/>
            <a:ext cx="2804160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Moment </a:t>
            </a:r>
            <a:r>
              <a:rPr lang="fr-FR" dirty="0" err="1"/>
              <a:t>js</a:t>
            </a:r>
            <a:r>
              <a:rPr lang="fr-FR" dirty="0"/>
              <a:t> to formate a date (</a:t>
            </a:r>
            <a:r>
              <a:rPr lang="fr-FR" dirty="0" err="1"/>
              <a:t>artist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3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18309" y="783772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pic>
        <p:nvPicPr>
          <p:cNvPr id="1026" name="Picture 2" descr="à l'intérieur, aliments, amis">
            <a:extLst>
              <a:ext uri="{FF2B5EF4-FFF2-40B4-BE49-F238E27FC236}">
                <a16:creationId xmlns:a16="http://schemas.microsoft.com/office/drawing/2014/main" id="{29DF4193-A56E-4CD2-9BCA-8B68E086C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 bwMode="auto">
          <a:xfrm>
            <a:off x="787785" y="1489165"/>
            <a:ext cx="10590303" cy="48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63BED5-653C-4238-AADE-9093C152C9A9}"/>
              </a:ext>
            </a:extLst>
          </p:cNvPr>
          <p:cNvSpPr/>
          <p:nvPr/>
        </p:nvSpPr>
        <p:spPr>
          <a:xfrm>
            <a:off x="5029201" y="4015740"/>
            <a:ext cx="2194560" cy="73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See</a:t>
            </a:r>
            <a:r>
              <a:rPr lang="fr-FR" dirty="0"/>
              <a:t> all the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DF413-E083-463C-8DA6-9F5DC133DACE}"/>
              </a:ext>
            </a:extLst>
          </p:cNvPr>
          <p:cNvSpPr/>
          <p:nvPr/>
        </p:nvSpPr>
        <p:spPr>
          <a:xfrm>
            <a:off x="4994366" y="1726476"/>
            <a:ext cx="2194560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602377" y="2943498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« in </a:t>
            </a:r>
            <a:r>
              <a:rPr lang="fr-FR" dirty="0" err="1"/>
              <a:t>typing</a:t>
            </a:r>
            <a:r>
              <a:rPr lang="fr-FR" dirty="0"/>
              <a:t> »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Index.hbs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3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83772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545771" y="1341120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All-</a:t>
            </a:r>
            <a:r>
              <a:rPr lang="fr-FR" dirty="0" err="1"/>
              <a:t>events.hbs</a:t>
            </a:r>
            <a:endParaRPr lang="fr-FR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130B0C6-D56F-401B-81F6-1CB94469AD9E}"/>
              </a:ext>
            </a:extLst>
          </p:cNvPr>
          <p:cNvGrpSpPr/>
          <p:nvPr/>
        </p:nvGrpSpPr>
        <p:grpSpPr>
          <a:xfrm>
            <a:off x="901337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472782-CDCD-4887-8EF6-82939BC64FD3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990DE7-26E0-4BD1-827D-E1FEAEB3E601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7EA8535-901C-4C0D-A57F-F5990E2E7360}"/>
              </a:ext>
            </a:extLst>
          </p:cNvPr>
          <p:cNvGrpSpPr/>
          <p:nvPr/>
        </p:nvGrpSpPr>
        <p:grpSpPr>
          <a:xfrm>
            <a:off x="2987083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45E5B5-AFC3-4801-A2F9-A1F3709C7B00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CD3BDF-80A6-4D1D-85B6-BFA5BAF0A773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8E470D8-81B3-47D1-9787-3578496233B2}"/>
              </a:ext>
            </a:extLst>
          </p:cNvPr>
          <p:cNvGrpSpPr/>
          <p:nvPr/>
        </p:nvGrpSpPr>
        <p:grpSpPr>
          <a:xfrm>
            <a:off x="5072829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6FAE0-AC8A-4324-8BB0-448BF4FBD56E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69428C-8784-493D-B021-4633F8E14D39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3B24F69-B79D-42C2-AEEF-4D14A9DD089A}"/>
              </a:ext>
            </a:extLst>
          </p:cNvPr>
          <p:cNvGrpSpPr/>
          <p:nvPr/>
        </p:nvGrpSpPr>
        <p:grpSpPr>
          <a:xfrm>
            <a:off x="7158575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9EF26D-450C-4B58-8874-52AD2F2D2D50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71B21B-E956-4EFD-87B3-7BFC019C460E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3431916-F244-4713-87C7-88F500D55D1D}"/>
              </a:ext>
            </a:extLst>
          </p:cNvPr>
          <p:cNvGrpSpPr/>
          <p:nvPr/>
        </p:nvGrpSpPr>
        <p:grpSpPr>
          <a:xfrm>
            <a:off x="9244321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044720-9233-4176-B8AE-AF23E3083223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7752B0-0B06-48BD-9585-372F02DF3EF7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64CE4B-E1DE-4AE0-BBBF-1818E0509DB6}"/>
              </a:ext>
            </a:extLst>
          </p:cNvPr>
          <p:cNvSpPr/>
          <p:nvPr/>
        </p:nvSpPr>
        <p:spPr>
          <a:xfrm>
            <a:off x="1079501" y="5368566"/>
            <a:ext cx="1628546" cy="96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If time + host profile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1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545771" y="1341120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one-</a:t>
            </a:r>
            <a:r>
              <a:rPr lang="fr-FR" dirty="0" err="1"/>
              <a:t>event.hbs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2504A-3A6E-44CD-A1A8-ECCB74C2716F}"/>
              </a:ext>
            </a:extLst>
          </p:cNvPr>
          <p:cNvSpPr/>
          <p:nvPr/>
        </p:nvSpPr>
        <p:spPr>
          <a:xfrm>
            <a:off x="1545771" y="2085704"/>
            <a:ext cx="2333897" cy="2763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Meal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961B8-03A6-4AF6-948C-24A2D4935283}"/>
              </a:ext>
            </a:extLst>
          </p:cNvPr>
          <p:cNvSpPr/>
          <p:nvPr/>
        </p:nvSpPr>
        <p:spPr>
          <a:xfrm>
            <a:off x="1545771" y="5110842"/>
            <a:ext cx="1066799" cy="81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3F697-1FBE-4686-9C26-B8D6792215C3}"/>
              </a:ext>
            </a:extLst>
          </p:cNvPr>
          <p:cNvSpPr/>
          <p:nvPr/>
        </p:nvSpPr>
        <p:spPr>
          <a:xfrm>
            <a:off x="2812869" y="5110842"/>
            <a:ext cx="1066799" cy="81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71791-3BB2-4C4A-B0E1-03413B5973DC}"/>
              </a:ext>
            </a:extLst>
          </p:cNvPr>
          <p:cNvSpPr/>
          <p:nvPr/>
        </p:nvSpPr>
        <p:spPr>
          <a:xfrm>
            <a:off x="4598126" y="1743178"/>
            <a:ext cx="2002972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Diet:*tag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A23CA-954F-4DCD-A955-0B85D1C3108F}"/>
              </a:ext>
            </a:extLst>
          </p:cNvPr>
          <p:cNvSpPr/>
          <p:nvPr/>
        </p:nvSpPr>
        <p:spPr>
          <a:xfrm>
            <a:off x="5482045" y="2850967"/>
            <a:ext cx="2068286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Details about the chef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992917-6639-4C67-8103-4AE155CF72D8}"/>
              </a:ext>
            </a:extLst>
          </p:cNvPr>
          <p:cNvSpPr/>
          <p:nvPr/>
        </p:nvSpPr>
        <p:spPr>
          <a:xfrm>
            <a:off x="7754983" y="4849676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Join</a:t>
            </a:r>
            <a:r>
              <a:rPr lang="fr-FR" sz="1600" dirty="0"/>
              <a:t> the </a:t>
            </a:r>
            <a:r>
              <a:rPr lang="fr-FR" sz="1600" dirty="0" err="1"/>
              <a:t>event</a:t>
            </a:r>
            <a:endParaRPr lang="fr-F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A1129-81BF-4337-9941-AD488F7288BD}"/>
              </a:ext>
            </a:extLst>
          </p:cNvPr>
          <p:cNvSpPr/>
          <p:nvPr/>
        </p:nvSpPr>
        <p:spPr>
          <a:xfrm>
            <a:off x="6244047" y="5681340"/>
            <a:ext cx="4767942" cy="4020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You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9395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2C46D-8812-484E-A64B-564402EC19AE}"/>
              </a:ext>
            </a:extLst>
          </p:cNvPr>
          <p:cNvSpPr/>
          <p:nvPr/>
        </p:nvSpPr>
        <p:spPr>
          <a:xfrm>
            <a:off x="4632960" y="1519595"/>
            <a:ext cx="2638697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AD099-0BDE-4DE6-B5CC-56A2AA92A895}"/>
              </a:ext>
            </a:extLst>
          </p:cNvPr>
          <p:cNvSpPr/>
          <p:nvPr/>
        </p:nvSpPr>
        <p:spPr>
          <a:xfrm>
            <a:off x="5210991" y="3795939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Signup</a:t>
            </a:r>
            <a:r>
              <a:rPr lang="fr-F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476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loggin.hbs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2C46D-8812-484E-A64B-564402EC19AE}"/>
              </a:ext>
            </a:extLst>
          </p:cNvPr>
          <p:cNvSpPr/>
          <p:nvPr/>
        </p:nvSpPr>
        <p:spPr>
          <a:xfrm>
            <a:off x="4632958" y="2312075"/>
            <a:ext cx="2638697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AD099-0BDE-4DE6-B5CC-56A2AA92A895}"/>
              </a:ext>
            </a:extLst>
          </p:cNvPr>
          <p:cNvSpPr/>
          <p:nvPr/>
        </p:nvSpPr>
        <p:spPr>
          <a:xfrm>
            <a:off x="5210991" y="3795939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 me in!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425D4-7184-41B2-8DC9-ABF9FBB54A50}"/>
              </a:ext>
            </a:extLst>
          </p:cNvPr>
          <p:cNvSpPr/>
          <p:nvPr/>
        </p:nvSpPr>
        <p:spPr>
          <a:xfrm>
            <a:off x="5065667" y="4625275"/>
            <a:ext cx="2060666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You dont have an </a:t>
            </a:r>
            <a:r>
              <a:rPr lang="fr-FR" sz="1600" dirty="0" err="1"/>
              <a:t>account</a:t>
            </a:r>
            <a:r>
              <a:rPr lang="fr-FR" sz="1600" dirty="0"/>
              <a:t>? </a:t>
            </a:r>
            <a:r>
              <a:rPr lang="fr-FR" sz="1600" dirty="0" err="1"/>
              <a:t>Signup</a:t>
            </a:r>
            <a:r>
              <a:rPr lang="fr-FR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4040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create-event.hbs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30F9A-2801-43EF-8E67-882CB17239C1}"/>
              </a:ext>
            </a:extLst>
          </p:cNvPr>
          <p:cNvSpPr/>
          <p:nvPr/>
        </p:nvSpPr>
        <p:spPr>
          <a:xfrm>
            <a:off x="3300549" y="1540201"/>
            <a:ext cx="4554582" cy="48013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:{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Dessert:}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:*tag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Guests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ID,…]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6548845" y="5934892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5C298-B327-49D2-A281-4AE956F447B2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0DC37-B1A7-4DA1-842C-53C8F97CE765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2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2613250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Manage-</a:t>
            </a:r>
            <a:r>
              <a:rPr lang="fr-FR" dirty="0" err="1"/>
              <a:t>page.hbs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FCD71-9429-4093-A34D-609241E55723}"/>
              </a:ext>
            </a:extLst>
          </p:cNvPr>
          <p:cNvSpPr/>
          <p:nvPr/>
        </p:nvSpPr>
        <p:spPr>
          <a:xfrm>
            <a:off x="1180098" y="2115640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D9A9D-F31C-4E7F-9FB6-5631020E8627}"/>
              </a:ext>
            </a:extLst>
          </p:cNvPr>
          <p:cNvSpPr/>
          <p:nvPr/>
        </p:nvSpPr>
        <p:spPr>
          <a:xfrm>
            <a:off x="974680" y="1532709"/>
            <a:ext cx="2613251" cy="27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 a host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52D94-0320-45BF-AFD0-F4335FBE7B83}"/>
              </a:ext>
            </a:extLst>
          </p:cNvPr>
          <p:cNvSpPr/>
          <p:nvPr/>
        </p:nvSpPr>
        <p:spPr>
          <a:xfrm>
            <a:off x="974679" y="4170864"/>
            <a:ext cx="2613251" cy="27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 a </a:t>
            </a:r>
            <a:r>
              <a:rPr lang="fr-FR" dirty="0" err="1"/>
              <a:t>guest</a:t>
            </a:r>
            <a:r>
              <a:rPr lang="fr-FR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B22F2-2536-4DCA-A9C1-E8744D951655}"/>
              </a:ext>
            </a:extLst>
          </p:cNvPr>
          <p:cNvSpPr/>
          <p:nvPr/>
        </p:nvSpPr>
        <p:spPr>
          <a:xfrm>
            <a:off x="3396429" y="2115640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3DE840-C8F9-4B0E-8CF3-23CAB5855F51}"/>
              </a:ext>
            </a:extLst>
          </p:cNvPr>
          <p:cNvSpPr/>
          <p:nvPr/>
        </p:nvSpPr>
        <p:spPr>
          <a:xfrm>
            <a:off x="1180098" y="4576082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3591B-46FD-4AEC-A5F4-C2836439A50F}"/>
              </a:ext>
            </a:extLst>
          </p:cNvPr>
          <p:cNvSpPr/>
          <p:nvPr/>
        </p:nvSpPr>
        <p:spPr>
          <a:xfrm>
            <a:off x="1173227" y="3696043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257B0-A5B5-4F1D-8FB0-E77DD0C1250A}"/>
              </a:ext>
            </a:extLst>
          </p:cNvPr>
          <p:cNvSpPr/>
          <p:nvPr/>
        </p:nvSpPr>
        <p:spPr>
          <a:xfrm>
            <a:off x="2135864" y="3688661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61D6FA-08D1-4223-81CE-C78D6BEAEBD5}"/>
              </a:ext>
            </a:extLst>
          </p:cNvPr>
          <p:cNvSpPr/>
          <p:nvPr/>
        </p:nvSpPr>
        <p:spPr>
          <a:xfrm>
            <a:off x="3370304" y="3718188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B1CF1-0AD1-4DA6-9607-020FA7767F2E}"/>
              </a:ext>
            </a:extLst>
          </p:cNvPr>
          <p:cNvSpPr/>
          <p:nvPr/>
        </p:nvSpPr>
        <p:spPr>
          <a:xfrm>
            <a:off x="4461393" y="3718395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70E58-48B9-4DD4-BBAD-30D57E691C89}"/>
              </a:ext>
            </a:extLst>
          </p:cNvPr>
          <p:cNvSpPr/>
          <p:nvPr/>
        </p:nvSpPr>
        <p:spPr>
          <a:xfrm>
            <a:off x="1738155" y="6141856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0587A-79B1-4F8B-8A5D-4F716054C1C1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20B78-BAD3-4A6E-9C3B-948685181710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A5FDD4-6476-46DE-848C-EFF841B5E078}"/>
              </a:ext>
            </a:extLst>
          </p:cNvPr>
          <p:cNvSpPr/>
          <p:nvPr/>
        </p:nvSpPr>
        <p:spPr>
          <a:xfrm>
            <a:off x="3856884" y="1541418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 one 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9A214-226E-4FC9-B4C8-D417F85B08D0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36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598</Words>
  <Application>Microsoft Office PowerPoint</Application>
  <PresentationFormat>Grand écran</PresentationFormat>
  <Paragraphs>243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Patana</dc:creator>
  <cp:lastModifiedBy>Nelly Borjon-Piron</cp:lastModifiedBy>
  <cp:revision>35</cp:revision>
  <dcterms:created xsi:type="dcterms:W3CDTF">2020-04-26T18:05:14Z</dcterms:created>
  <dcterms:modified xsi:type="dcterms:W3CDTF">2020-04-27T10:47:48Z</dcterms:modified>
</cp:coreProperties>
</file>