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4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0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17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68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14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849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6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21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3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6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8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0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3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8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2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4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91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18110B-1B14-4436-BE59-654C9EC5673E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304E4A-2ABC-45B9-9161-68B8DBFE26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83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0C265-7039-43B0-B039-5CE10D225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636" y="685992"/>
            <a:ext cx="9440034" cy="1828801"/>
          </a:xfrm>
        </p:spPr>
        <p:txBody>
          <a:bodyPr/>
          <a:lstStyle/>
          <a:p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Everything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E46752-2284-4BC9-9BCC-0BEFD0C1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12" y="3074271"/>
            <a:ext cx="10240282" cy="2183336"/>
          </a:xfrm>
        </p:spPr>
        <p:txBody>
          <a:bodyPr>
            <a:normAutofit/>
          </a:bodyPr>
          <a:lstStyle/>
          <a:p>
            <a:r>
              <a:rPr lang="pl-PL" sz="2400" dirty="0"/>
              <a:t>Wstęp do systemów mobilnych</a:t>
            </a:r>
          </a:p>
          <a:p>
            <a:r>
              <a:rPr lang="pl-PL" sz="2400" dirty="0"/>
              <a:t>Szymon Dubowski 224289</a:t>
            </a:r>
          </a:p>
          <a:p>
            <a:r>
              <a:rPr lang="pl-PL" sz="2400" dirty="0"/>
              <a:t>Niestacjonarne semestr V</a:t>
            </a:r>
          </a:p>
          <a:p>
            <a:r>
              <a:rPr lang="pl-PL" sz="2400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867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4655B-BCA9-47D4-BD90-6742974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co tu chodzi?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87AD61-2C5A-4757-826C-8C197AA9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tx1"/>
                </a:solidFill>
                <a:effectLst/>
                <a:latin typeface="-apple-system"/>
              </a:rPr>
              <a:t>Aplikacja ma na celu pomóc osobom z zaburzeniami pamięci krótkotrwałej w planowaniu i organizacji dnia. Użytkownik może wpisywać zadania na dany dzień podając </a:t>
            </a:r>
            <a:r>
              <a:rPr lang="pl-PL" dirty="0">
                <a:solidFill>
                  <a:schemeClr val="tx1"/>
                </a:solidFill>
                <a:effectLst/>
                <a:latin typeface="-apple-system"/>
              </a:rPr>
              <a:t>tytuł, datę i godzinę realizacji oraz ma możliwość załączyć notatki. </a:t>
            </a:r>
            <a:r>
              <a:rPr lang="pl-PL" b="0" i="0" dirty="0">
                <a:solidFill>
                  <a:schemeClr val="tx1"/>
                </a:solidFill>
                <a:effectLst/>
                <a:latin typeface="-apple-system"/>
              </a:rPr>
              <a:t>Wszystkie zadania są dostępne do wglądu w postaci listy, gdzie można je zakończyć lub usunąć. Dodatkowo aplikacja udostępnia opcję zapisania imion, nazwisk, wieku i relacji z osobami które użytkownik chce zapamiętać. Aby łatwo sprawdzać postępy, na ekranie głównym wita nas </a:t>
            </a:r>
            <a:r>
              <a:rPr lang="pl-PL" b="0" i="0" dirty="0" err="1">
                <a:solidFill>
                  <a:schemeClr val="tx1"/>
                </a:solidFill>
                <a:effectLst/>
                <a:latin typeface="-apple-system"/>
              </a:rPr>
              <a:t>dashboard</a:t>
            </a:r>
            <a:r>
              <a:rPr lang="pl-PL" b="0" i="0" dirty="0">
                <a:solidFill>
                  <a:schemeClr val="tx1"/>
                </a:solidFill>
                <a:effectLst/>
                <a:latin typeface="-apple-system"/>
              </a:rPr>
              <a:t> z procentowym udziałem zadań zakończonych i tych do zrobienia.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5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CE05DE-52F6-4487-BD9C-F9FA6A03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2D5736-1626-401A-917B-B1843E93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Tx/>
              <a:buFont typeface="+mj-lt"/>
              <a:buAutoNum type="arabicPeriod"/>
            </a:pPr>
            <a:r>
              <a:rPr lang="pl-PL" dirty="0"/>
              <a:t>Pierwszym etapem było wybranie platformy. Ostatecznie wybrałem Androida.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pl-PL" dirty="0"/>
              <a:t>Następnie wybór języka programowania. Początkowo planowałem stworzyć aplikację przy użyciu platformy .NET, wykorzystując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Xamarin</a:t>
            </a:r>
            <a:r>
              <a:rPr lang="pl-PL" dirty="0"/>
              <a:t>. Jednak finalnie wybrałem Kotlin.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pl-PL" dirty="0"/>
              <a:t> Kolejnym krokiem było poznanie składni i specyfikacji języka, oraz Android Studio.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pl-PL" dirty="0"/>
              <a:t>Ostatni etap to implementacja założeń. Począwszy od zbudowania szkieletu aplikacji, przez połączenie z bazą danych, kończąc na szlifowaniu widoku.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6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46A3F5-5E23-40EB-B92C-F098DFF6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i wady Android studio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2707C4-1708-495D-BF56-ECCFF236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Android Studio to bardzo intuicyjne IDE idealne, moim zdaniem, dla początkujących. </a:t>
            </a:r>
          </a:p>
          <a:p>
            <a:r>
              <a:rPr lang="pl-PL" dirty="0"/>
              <a:t>Sama struktura budowania aktywności w Androidzie nie jest szczególnie skomplikowana, dodatkowo w razie wątpliwości </a:t>
            </a:r>
            <a:r>
              <a:rPr lang="pl-PL" dirty="0" err="1"/>
              <a:t>community</a:t>
            </a:r>
            <a:r>
              <a:rPr lang="pl-PL" dirty="0"/>
              <a:t> jest na tyle duże, że bardzo łatwo znaleźć odpowiedzi na zaistniałe problemy czy wątpliwości.</a:t>
            </a:r>
          </a:p>
          <a:p>
            <a:r>
              <a:rPr lang="pl-PL" dirty="0"/>
              <a:t>Przydatną opcją jest tworzenie graficznego interfejsu przy pomocy dedykowanych narzędzi, z pomocą których wystarczy przeciągnąć interesujące nas elementy widoku na swoje miejsce, </a:t>
            </a:r>
            <a:r>
              <a:rPr lang="pl-PL"/>
              <a:t>opcja ta bardzo </a:t>
            </a:r>
            <a:r>
              <a:rPr lang="pl-PL" dirty="0"/>
              <a:t>ułatwiła mi pracę, ponieważ nigdy nie byłem szczególnie dobry w tej dziedzinie.</a:t>
            </a:r>
          </a:p>
          <a:p>
            <a:r>
              <a:rPr lang="pl-PL" dirty="0"/>
              <a:t>Podczas pracy nie zdarzyły mi się większe nieprzyjemności związane z tym środowiskiem, przez co ciężko wskazać jednoznaczną wadę. </a:t>
            </a:r>
          </a:p>
        </p:txBody>
      </p:sp>
    </p:spTree>
    <p:extLst>
      <p:ext uri="{BB962C8B-B14F-4D97-AF65-F5344CB8AC3E}">
        <p14:creationId xmlns:p14="http://schemas.microsoft.com/office/powerpoint/2010/main" val="32758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F9E1A5-D36D-4EA3-99A6-1D29C65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zmieniłem środowisko?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4B1E2-C849-456F-AA1F-82692716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Pomimo osobistej sympatii do C# nie potrafiłem się przekonać do </a:t>
            </a:r>
            <a:r>
              <a:rPr lang="pl-PL" dirty="0" err="1"/>
              <a:t>Xamarina</a:t>
            </a:r>
            <a:r>
              <a:rPr lang="pl-PL" dirty="0"/>
              <a:t>, sam </a:t>
            </a:r>
            <a:r>
              <a:rPr lang="pl-PL" dirty="0" err="1"/>
              <a:t>framework</a:t>
            </a:r>
            <a:r>
              <a:rPr lang="pl-PL" dirty="0"/>
              <a:t> wydaje się bardzo rozbudowany i oferujący wiele ciekawych funkcji, jednak nie potrafiłem się w nim zupełnie odnaleźć, późniejsze problemy z </a:t>
            </a:r>
            <a:r>
              <a:rPr lang="pl-PL" dirty="0" err="1"/>
              <a:t>Xamarin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przy tworzeniu GUI sprawiły że ostatecznie przesiadłem się do Android Studio czego na samym początku chciałem uniknąć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20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79</TotalTime>
  <Words>357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-apple-system</vt:lpstr>
      <vt:lpstr>Calisto MT</vt:lpstr>
      <vt:lpstr>Wingdings 2</vt:lpstr>
      <vt:lpstr>Łupek</vt:lpstr>
      <vt:lpstr>Remember Everything</vt:lpstr>
      <vt:lpstr>O co tu chodzi?</vt:lpstr>
      <vt:lpstr>Etapy pracy</vt:lpstr>
      <vt:lpstr>Zalety i wady Android studio</vt:lpstr>
      <vt:lpstr>Dlaczego zmieniłem środowisko?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everything</dc:title>
  <dc:creator>Szymon Dubowski</dc:creator>
  <cp:lastModifiedBy>Szymon Dubowski</cp:lastModifiedBy>
  <cp:revision>7</cp:revision>
  <dcterms:created xsi:type="dcterms:W3CDTF">2021-01-16T00:17:32Z</dcterms:created>
  <dcterms:modified xsi:type="dcterms:W3CDTF">2021-01-16T01:37:10Z</dcterms:modified>
</cp:coreProperties>
</file>