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 varScale="1">
        <p:scale>
          <a:sx n="92" d="100"/>
          <a:sy n="92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663AE-A908-40C0-ABD5-CCD543E6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78DE04-78DA-46B3-8111-E80CDC733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8A8BD7-94C8-45DB-AC4C-07D899617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582C7-F74E-404C-AB6A-8832128F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6FD75-830C-4AAB-9897-57C60FFF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810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546A4-FF46-4CC2-A80A-8A55C2893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3051F-5DE8-42EC-A196-4202EB317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1284A-56E5-4B37-B5D4-745E3C3C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3B063-D2DC-4F75-9F04-13A62F87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EBF588-6656-4B35-B8BE-4850BAE01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5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512E9A-07BD-4E90-85F6-40CEC8ABF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2C07DC-213C-4CAD-B93D-CA88499F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0AB120-8515-4B0F-AA81-C188DB4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7AF72-4BFE-4076-8A41-40B89280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080434-0D46-47D9-AA21-E4EB2DE2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4975C-193A-4F8F-BD5B-594BFAFD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CB865-D1CA-4467-BCB9-AF9708239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10BFE-D1F0-4B71-906C-90040D8D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2CCA8-594C-4DBC-916E-1E406CEC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0CDEE2-F8B3-4D37-B2C4-69826EAF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5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5F345-B757-4EC6-9A45-DE6EC7E8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24EED-4B06-4978-946B-F4CE03AA9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A08A30-2B52-4835-A86C-410D147A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8FEEC5-F920-4F64-8389-F80AF25A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FA45D2-0E72-4797-983D-4BB228C4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0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00A9F-E6AC-489A-AF2E-9D613186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068813-2429-4A69-B9DE-86297525A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D8AFF-7DE1-461D-9A50-1EED3F5E9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C2590-1766-4CED-9BE7-FB26CE4B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980DF9-A757-4E69-A4E2-79905F6D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462B0A-D26D-4921-BE5C-102AF5B5E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8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93CBA-328C-4480-924D-348C08A48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17E6F-2F62-4759-A27F-B69F5DB8C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4C13F9-603E-4F42-9787-DA66F440A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5D4DE-6B08-4F0C-AEC2-52720E9DD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303ED6-808E-4B37-B1A9-A4FBA40F9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6DF836-2B03-47D2-8D20-2D4A0644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67B012-C63F-4B1D-83A2-4423B50A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CFBBCA-EF97-4879-B6EA-DC2789C7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3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C9A9-A844-460C-8DB2-169E5486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F14B13F-8C92-4D15-99AC-5561CFDC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D7615-2BD6-472E-A0B6-A85D7B4E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7AFE9F-2A69-4752-8133-6D275F2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9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14AB7A-C03C-4066-A815-4C2ABF7F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C3F8FD-3AC7-4D3C-A36A-4A07ED1E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97FD7B-BDF0-4C83-A034-31288B1B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00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78BAA-B64C-41AB-8DB3-780DB79B9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D6805-DD6B-443E-AAB9-E7F4D4EC2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DAE84-DBEA-4E9A-A155-9793D1A2D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651EDD-12BC-4800-9BAA-420FBA639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293A6B-BA4C-444B-8E92-7077E26D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4D5F93-8358-476C-97D1-71C2D04B5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37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B0802-3A9D-4EB8-BB6A-8F144018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4D6AAA-45F1-48B8-BAB9-59C88446C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3583F4-76A2-4D2B-8BE8-275CF7555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0A31D-2540-4F25-9C01-9625166A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31C662-CD42-4039-9826-8918B078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51ED2C-A532-4140-86F8-DF8D3629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0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00604D-FA5C-4E0B-AF78-9CC7DB5F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B4204-6453-4153-B539-63670F90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C71646-2FA3-41FD-8651-2326E3B80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843ED-486B-4F2A-81BC-A06B091A535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9CF3C-92AD-4161-A021-8CD6FFD7A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EFAB6-BF60-4613-9F29-AAA92B16E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C870-606E-4FD3-B95B-469A736D1E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5151BE3-7A41-4142-98CC-890EDA53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725"/>
            <a:ext cx="6201473" cy="5116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FE8D95-5A99-4A24-98C1-B4C86016C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899" y="505200"/>
            <a:ext cx="5048452" cy="5847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3C2C045-042E-4608-9497-0A19803AB0A4}"/>
              </a:ext>
            </a:extLst>
          </p:cNvPr>
          <p:cNvSpPr txBox="1"/>
          <p:nvPr/>
        </p:nvSpPr>
        <p:spPr>
          <a:xfrm>
            <a:off x="530802" y="101284"/>
            <a:ext cx="25699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/>
              <a:t>joint </a:t>
            </a:r>
            <a:r>
              <a:rPr lang="en-US" altLang="zh-CN" sz="4400" dirty="0" err="1"/>
              <a:t>tsne</a:t>
            </a:r>
            <a:r>
              <a:rPr lang="en-US" altLang="zh-CN" sz="4400" dirty="0"/>
              <a:t> 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78287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E0C972-D7BC-475F-9448-56044ABC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7906"/>
            <a:ext cx="3948650" cy="57716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320374A-2275-4178-A831-518E0DB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dynamic </a:t>
            </a:r>
            <a:r>
              <a:rPr lang="en-US" altLang="zh-CN" dirty="0" err="1"/>
              <a:t>tsne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51AD51-9613-4B34-8492-7D7940AD0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2316"/>
            <a:ext cx="4041836" cy="58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9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303F8-BE75-4EAA-8F54-E13A2001A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equal initialization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5F05FD-E030-477D-AAA1-E49601807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325"/>
            <a:ext cx="6339368" cy="52747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3A2BB84-1D7C-4F03-B5B0-D3BE6340E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126" y="869151"/>
            <a:ext cx="4264674" cy="58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65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4B539-3476-49D4-B433-F4798F06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initialization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54D9B8-F828-49AA-95CF-EE5DB82A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2088"/>
            <a:ext cx="6194519" cy="50459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D7BF484-9558-4380-BACF-9C59B9C07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44" y="1690688"/>
            <a:ext cx="6983060" cy="504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4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dynamic tsne</vt:lpstr>
      <vt:lpstr>equal initialization</vt:lpstr>
      <vt:lpstr>random initialization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RZ B</dc:creator>
  <cp:lastModifiedBy>RZ B</cp:lastModifiedBy>
  <cp:revision>7</cp:revision>
  <dcterms:created xsi:type="dcterms:W3CDTF">2021-03-24T12:47:53Z</dcterms:created>
  <dcterms:modified xsi:type="dcterms:W3CDTF">2021-03-24T13:12:16Z</dcterms:modified>
</cp:coreProperties>
</file>