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91BCD-1D7F-47E2-863A-EFE497E8E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98B3EB-A306-44D7-A4A9-631C6F98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29265-2E1F-4230-A42C-5CE9CD85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3BFA7-11E8-4F9B-9801-C947385D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81BC2-1F51-47D6-84EA-3046BAEE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9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9B06-57D8-4FBC-B84F-F9D4E462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AB19A9-8F99-4043-B3E7-D70A0DBB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48292-469A-47F8-AEA4-2AF224CB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E5CC1-B177-4446-9711-B730B362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9D794-163F-4983-BDF9-EA376CE0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7F5F20-7970-4F9C-8476-17DC2F51D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D1BE8A-5DB9-42ED-A2D9-7CED449AA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51229-C9A8-4F10-91D0-6079CBEB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9BEA4-2F02-49AB-BA5F-4C0020A1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F80A2-550C-4725-8C52-BD42FAFE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0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92CF8-A466-48E8-82BB-89C5D559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2562C-869C-4129-A4CC-2C0C55037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3E4CB-4D69-4577-8FD5-DAC57AFE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BDF3F-7C89-4095-83D2-D39BD89C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F87B8-5163-4EA4-9D9E-A720C5B8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5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23ED5-07CD-49BE-825B-81DE9161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3FC04-61D1-4E32-940A-59B5409F6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489EC-82A1-46D0-8154-035E2EBD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F5A7D-963B-480D-A929-5211EA4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D6B59-479C-4023-B306-5AC595F1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8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7DB93-CAAF-450C-9EAB-A2C8578A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9F497-D423-46AB-BE62-BC22B2920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94B060-C9BD-4758-96A7-E0928E77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AB4E3-F209-443F-8F56-C9BABBDF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92FA0-155D-4D14-99B6-C295EA36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BA410-2EE2-43E6-89C0-D8C6503F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1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AE2C7-25F0-4BD2-A01F-61F78B88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C6286-3A40-4CA4-B4EB-71E4B871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568B22-0630-4AB0-A4B0-D6CE4AF74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E98B68-274F-4801-8890-EDA9B943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869A82-2433-495A-989F-B22CBAA84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DCD16C-4304-4B25-B519-EEF7E044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142D9A-96FA-4150-8FF4-02B3911B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D36F34-E275-471A-8F77-343395DE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3CE88-4B11-4DEB-93C5-903F1925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35628-9F95-42EA-84FF-F03E3CBB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B476A4-D90C-4F8A-A737-DF5836BD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DD3964-5743-4287-80FF-E2C1E382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7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83EF0B-7E50-40AD-81B1-1FD2DFED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8A6B8-7E56-4B23-B7C2-6AC912FB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30595-16A3-4937-9EE1-13D2F178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458BA-5D08-44D0-A191-FDE70038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F4F90-312D-4FEC-A1B9-896D924B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DA5C4-9F44-416A-8625-A09C382AD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2424A-4603-4915-BE48-88AF2CD5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2A9F1-2EC5-49C0-B2E7-55D60889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3E765-358D-4E1D-9D62-8CA12656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C6A6C-4EA7-4C5F-8C0C-52DD2A91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D2960A-8D0A-4117-8732-924B53ECB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B1406-0F36-4A61-8EEA-76D5776B7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7220D2-2612-4043-A31D-56F0FEBA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FFEA9-7155-407A-B7F4-E1D73A9F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1C69F-051E-47FA-A2C5-930178B1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E51537-7846-4EE5-966B-A92CBEF5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A8618-BC66-45F6-993D-3378E6405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F5FC5-20DD-465A-A76C-3E2CD6316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21D6-557A-48B7-8602-B418A6B5A7AB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4049E-689E-4DD0-B191-88C5D9333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E0A4A-A730-4A40-B012-8F623C671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D42379B-83F8-4122-9B1F-659C21CD0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Tech illustration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580AD5E3-226F-4F8D-BD45-E92FB0754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A29C37-35E3-4C88-BB71-0CA10668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Graphlets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575620-6F7B-4E4E-91F3-DD0A7550B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203"/>
            <a:ext cx="12192000" cy="49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9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组合 437">
            <a:extLst>
              <a:ext uri="{FF2B5EF4-FFF2-40B4-BE49-F238E27FC236}">
                <a16:creationId xmlns:a16="http://schemas.microsoft.com/office/drawing/2014/main" id="{F16AE34F-D268-4F28-AD82-29E7ACA6FA68}"/>
              </a:ext>
            </a:extLst>
          </p:cNvPr>
          <p:cNvGrpSpPr/>
          <p:nvPr/>
        </p:nvGrpSpPr>
        <p:grpSpPr>
          <a:xfrm>
            <a:off x="299531" y="959143"/>
            <a:ext cx="2754265" cy="2737491"/>
            <a:chOff x="299531" y="959143"/>
            <a:chExt cx="2754265" cy="2737491"/>
          </a:xfrm>
        </p:grpSpPr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0D288482-F6A9-49DF-AFE7-837E2341A27E}"/>
                </a:ext>
              </a:extLst>
            </p:cNvPr>
            <p:cNvGrpSpPr/>
            <p:nvPr/>
          </p:nvGrpSpPr>
          <p:grpSpPr>
            <a:xfrm>
              <a:off x="326165" y="959143"/>
              <a:ext cx="2654335" cy="2654335"/>
              <a:chOff x="9329932" y="1715987"/>
              <a:chExt cx="2654335" cy="2654335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5F65669B-49E0-4732-9C3B-315A5F495B50}"/>
                  </a:ext>
                </a:extLst>
              </p:cNvPr>
              <p:cNvGrpSpPr/>
              <p:nvPr/>
            </p:nvGrpSpPr>
            <p:grpSpPr>
              <a:xfrm>
                <a:off x="9329932" y="1715987"/>
                <a:ext cx="2654335" cy="2654335"/>
                <a:chOff x="800345" y="710300"/>
                <a:chExt cx="2781512" cy="2781512"/>
              </a:xfrm>
            </p:grpSpPr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E472F6F5-088E-48A1-9F31-7EE04A469889}"/>
                    </a:ext>
                  </a:extLst>
                </p:cNvPr>
                <p:cNvSpPr/>
                <p:nvPr/>
              </p:nvSpPr>
              <p:spPr>
                <a:xfrm>
                  <a:off x="1682127" y="1592082"/>
                  <a:ext cx="1017953" cy="1017953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EB7649D0-AFCE-4F03-B9CF-B5AB128B4C02}"/>
                    </a:ext>
                  </a:extLst>
                </p:cNvPr>
                <p:cNvSpPr/>
                <p:nvPr/>
              </p:nvSpPr>
              <p:spPr>
                <a:xfrm>
                  <a:off x="1252382" y="1162337"/>
                  <a:ext cx="1877439" cy="1877439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C8904D3A-1570-4109-B2CE-ED45154E6173}"/>
                    </a:ext>
                  </a:extLst>
                </p:cNvPr>
                <p:cNvSpPr/>
                <p:nvPr/>
              </p:nvSpPr>
              <p:spPr>
                <a:xfrm>
                  <a:off x="800345" y="710300"/>
                  <a:ext cx="2781512" cy="2781512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B452C3EA-8086-4193-BB6E-5E376AB26D44}"/>
                  </a:ext>
                </a:extLst>
              </p:cNvPr>
              <p:cNvSpPr/>
              <p:nvPr/>
            </p:nvSpPr>
            <p:spPr>
              <a:xfrm>
                <a:off x="10587391" y="2973446"/>
                <a:ext cx="139415" cy="1394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C9119AF4-21BD-4F20-B3D3-07AD06D23FE0}"/>
                </a:ext>
              </a:extLst>
            </p:cNvPr>
            <p:cNvGrpSpPr/>
            <p:nvPr/>
          </p:nvGrpSpPr>
          <p:grpSpPr>
            <a:xfrm>
              <a:off x="299531" y="968021"/>
              <a:ext cx="2754265" cy="2728613"/>
              <a:chOff x="770122" y="714606"/>
              <a:chExt cx="2754265" cy="2728613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72C83D4-81C4-4F0C-AD8D-7C87F1AB52BC}"/>
                  </a:ext>
                </a:extLst>
              </p:cNvPr>
              <p:cNvSpPr/>
              <p:nvPr/>
            </p:nvSpPr>
            <p:spPr>
              <a:xfrm>
                <a:off x="2057804" y="1967759"/>
                <a:ext cx="139415" cy="1394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6A7EA735-F025-4B0F-BD00-86E98018B294}"/>
                  </a:ext>
                </a:extLst>
              </p:cNvPr>
              <p:cNvSpPr/>
              <p:nvPr/>
            </p:nvSpPr>
            <p:spPr>
              <a:xfrm>
                <a:off x="2176802" y="1508376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F978A064-60D4-48F0-B0C3-AA6B8ADB10C0}"/>
                  </a:ext>
                </a:extLst>
              </p:cNvPr>
              <p:cNvSpPr/>
              <p:nvPr/>
            </p:nvSpPr>
            <p:spPr>
              <a:xfrm>
                <a:off x="1719304" y="2314051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4DF694B-0A24-486C-AED6-C5A0C192B1D4}"/>
                  </a:ext>
                </a:extLst>
              </p:cNvPr>
              <p:cNvSpPr/>
              <p:nvPr/>
            </p:nvSpPr>
            <p:spPr>
              <a:xfrm>
                <a:off x="2862068" y="2383758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9F125D3E-6E11-4F6D-A37F-B31D8C81D451}"/>
                  </a:ext>
                </a:extLst>
              </p:cNvPr>
              <p:cNvCxnSpPr>
                <a:cxnSpLocks/>
                <a:stCxn id="110" idx="7"/>
                <a:endCxn id="48" idx="3"/>
              </p:cNvCxnSpPr>
              <p:nvPr/>
            </p:nvCxnSpPr>
            <p:spPr>
              <a:xfrm flipV="1">
                <a:off x="1838302" y="2086757"/>
                <a:ext cx="239919" cy="2477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A2609240-5E1C-4F04-A0E8-3C3D42E8DBE3}"/>
                  </a:ext>
                </a:extLst>
              </p:cNvPr>
              <p:cNvCxnSpPr>
                <a:cxnSpLocks/>
                <a:stCxn id="48" idx="0"/>
                <a:endCxn id="109" idx="3"/>
              </p:cNvCxnSpPr>
              <p:nvPr/>
            </p:nvCxnSpPr>
            <p:spPr>
              <a:xfrm flipV="1">
                <a:off x="2127512" y="1627374"/>
                <a:ext cx="69707" cy="3403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EF152875-3E4F-4F77-B72D-45ABBFF84F97}"/>
                  </a:ext>
                </a:extLst>
              </p:cNvPr>
              <p:cNvCxnSpPr>
                <a:cxnSpLocks/>
                <a:stCxn id="111" idx="1"/>
                <a:endCxn id="48" idx="5"/>
              </p:cNvCxnSpPr>
              <p:nvPr/>
            </p:nvCxnSpPr>
            <p:spPr>
              <a:xfrm flipH="1" flipV="1">
                <a:off x="2176802" y="2086757"/>
                <a:ext cx="705683" cy="3174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7414DEDC-A722-497D-A945-C9E0D0AB459B}"/>
                  </a:ext>
                </a:extLst>
              </p:cNvPr>
              <p:cNvSpPr/>
              <p:nvPr/>
            </p:nvSpPr>
            <p:spPr>
              <a:xfrm>
                <a:off x="2640198" y="782771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64361A40-5508-4D90-89B9-C17985D646AC}"/>
                  </a:ext>
                </a:extLst>
              </p:cNvPr>
              <p:cNvSpPr/>
              <p:nvPr/>
            </p:nvSpPr>
            <p:spPr>
              <a:xfrm>
                <a:off x="1731121" y="1144854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7067121C-D367-45C4-A2AA-6015BC3F1884}"/>
                  </a:ext>
                </a:extLst>
              </p:cNvPr>
              <p:cNvCxnSpPr>
                <a:cxnSpLocks/>
                <a:stCxn id="109" idx="1"/>
                <a:endCxn id="125" idx="5"/>
              </p:cNvCxnSpPr>
              <p:nvPr/>
            </p:nvCxnSpPr>
            <p:spPr>
              <a:xfrm flipH="1" flipV="1">
                <a:off x="1850119" y="1263852"/>
                <a:ext cx="347100" cy="2649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E90299DC-EA0F-4299-9996-889B2CBEBED5}"/>
                  </a:ext>
                </a:extLst>
              </p:cNvPr>
              <p:cNvCxnSpPr>
                <a:cxnSpLocks/>
                <a:stCxn id="109" idx="0"/>
                <a:endCxn id="124" idx="3"/>
              </p:cNvCxnSpPr>
              <p:nvPr/>
            </p:nvCxnSpPr>
            <p:spPr>
              <a:xfrm flipV="1">
                <a:off x="2246510" y="901769"/>
                <a:ext cx="414105" cy="606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5117A952-0D33-4342-BA8A-CA2DB58DB672}"/>
                  </a:ext>
                </a:extLst>
              </p:cNvPr>
              <p:cNvCxnSpPr>
                <a:cxnSpLocks/>
                <a:stCxn id="124" idx="2"/>
                <a:endCxn id="125" idx="6"/>
              </p:cNvCxnSpPr>
              <p:nvPr/>
            </p:nvCxnSpPr>
            <p:spPr>
              <a:xfrm flipH="1">
                <a:off x="1870536" y="852479"/>
                <a:ext cx="769662" cy="3620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130C0CD8-64C3-4ADA-B826-9991792FC846}"/>
                  </a:ext>
                </a:extLst>
              </p:cNvPr>
              <p:cNvSpPr/>
              <p:nvPr/>
            </p:nvSpPr>
            <p:spPr>
              <a:xfrm>
                <a:off x="1165192" y="1947342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22B792A4-C8CE-4B2F-97EB-099C2D194CF8}"/>
                  </a:ext>
                </a:extLst>
              </p:cNvPr>
              <p:cNvSpPr/>
              <p:nvPr/>
            </p:nvSpPr>
            <p:spPr>
              <a:xfrm>
                <a:off x="2258453" y="3303804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BF69A3D9-AE3B-4381-B4C8-2C3F0C203C6C}"/>
                  </a:ext>
                </a:extLst>
              </p:cNvPr>
              <p:cNvCxnSpPr>
                <a:cxnSpLocks/>
                <a:stCxn id="110" idx="2"/>
                <a:endCxn id="144" idx="5"/>
              </p:cNvCxnSpPr>
              <p:nvPr/>
            </p:nvCxnSpPr>
            <p:spPr>
              <a:xfrm flipH="1" flipV="1">
                <a:off x="1284190" y="2066340"/>
                <a:ext cx="435114" cy="317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6F4DC946-A025-4B53-94C6-CBD2571FC870}"/>
                  </a:ext>
                </a:extLst>
              </p:cNvPr>
              <p:cNvCxnSpPr>
                <a:cxnSpLocks/>
                <a:stCxn id="145" idx="1"/>
                <a:endCxn id="110" idx="4"/>
              </p:cNvCxnSpPr>
              <p:nvPr/>
            </p:nvCxnSpPr>
            <p:spPr>
              <a:xfrm flipH="1" flipV="1">
                <a:off x="1789012" y="2453466"/>
                <a:ext cx="489858" cy="870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45F15B9A-78A1-4800-94F7-723C39484842}"/>
                  </a:ext>
                </a:extLst>
              </p:cNvPr>
              <p:cNvCxnSpPr>
                <a:cxnSpLocks/>
                <a:stCxn id="145" idx="7"/>
                <a:endCxn id="111" idx="3"/>
              </p:cNvCxnSpPr>
              <p:nvPr/>
            </p:nvCxnSpPr>
            <p:spPr>
              <a:xfrm flipV="1">
                <a:off x="2377451" y="2502756"/>
                <a:ext cx="505034" cy="8214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F74D3AC2-C825-4431-8B64-4E5387AF0EF4}"/>
                  </a:ext>
                </a:extLst>
              </p:cNvPr>
              <p:cNvSpPr/>
              <p:nvPr/>
            </p:nvSpPr>
            <p:spPr>
              <a:xfrm>
                <a:off x="876614" y="2612825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D80591E2-033E-4F98-B360-736021786AFC}"/>
                  </a:ext>
                </a:extLst>
              </p:cNvPr>
              <p:cNvCxnSpPr>
                <a:cxnSpLocks/>
                <a:stCxn id="167" idx="0"/>
                <a:endCxn id="144" idx="3"/>
              </p:cNvCxnSpPr>
              <p:nvPr/>
            </p:nvCxnSpPr>
            <p:spPr>
              <a:xfrm flipV="1">
                <a:off x="946322" y="2066340"/>
                <a:ext cx="239287" cy="5464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29F84212-37B6-4C70-9136-872BB46B916C}"/>
                  </a:ext>
                </a:extLst>
              </p:cNvPr>
              <p:cNvSpPr/>
              <p:nvPr/>
            </p:nvSpPr>
            <p:spPr>
              <a:xfrm>
                <a:off x="770122" y="1727858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7DD3EC85-E248-437C-89C9-2ACC2DD59D67}"/>
                  </a:ext>
                </a:extLst>
              </p:cNvPr>
              <p:cNvCxnSpPr>
                <a:cxnSpLocks/>
                <a:stCxn id="144" idx="1"/>
                <a:endCxn id="173" idx="5"/>
              </p:cNvCxnSpPr>
              <p:nvPr/>
            </p:nvCxnSpPr>
            <p:spPr>
              <a:xfrm flipH="1" flipV="1">
                <a:off x="889120" y="1846856"/>
                <a:ext cx="296489" cy="120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5A8D31AB-AAAE-499C-A1B0-73ADA02C7269}"/>
                  </a:ext>
                </a:extLst>
              </p:cNvPr>
              <p:cNvSpPr/>
              <p:nvPr/>
            </p:nvSpPr>
            <p:spPr>
              <a:xfrm>
                <a:off x="1678437" y="714606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CCC06BEE-B67A-48EA-A0AC-E552A80AA8F9}"/>
                  </a:ext>
                </a:extLst>
              </p:cNvPr>
              <p:cNvCxnSpPr>
                <a:cxnSpLocks/>
                <a:stCxn id="125" idx="0"/>
                <a:endCxn id="189" idx="4"/>
              </p:cNvCxnSpPr>
              <p:nvPr/>
            </p:nvCxnSpPr>
            <p:spPr>
              <a:xfrm flipH="1" flipV="1">
                <a:off x="1748145" y="854021"/>
                <a:ext cx="52684" cy="2908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5679DCF6-69CF-48F5-BC6B-6CBDE6552A19}"/>
                  </a:ext>
                </a:extLst>
              </p:cNvPr>
              <p:cNvSpPr/>
              <p:nvPr/>
            </p:nvSpPr>
            <p:spPr>
              <a:xfrm>
                <a:off x="3384972" y="2107174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526DE0E4-D34E-4A1E-810A-3F34FAECF1AA}"/>
                  </a:ext>
                </a:extLst>
              </p:cNvPr>
              <p:cNvCxnSpPr>
                <a:cxnSpLocks/>
                <a:stCxn id="111" idx="7"/>
                <a:endCxn id="200" idx="2"/>
              </p:cNvCxnSpPr>
              <p:nvPr/>
            </p:nvCxnSpPr>
            <p:spPr>
              <a:xfrm flipV="1">
                <a:off x="2981066" y="2176882"/>
                <a:ext cx="403906" cy="2272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BF643A6F-B019-4E46-B266-D458A83675E6}"/>
              </a:ext>
            </a:extLst>
          </p:cNvPr>
          <p:cNvGrpSpPr/>
          <p:nvPr/>
        </p:nvGrpSpPr>
        <p:grpSpPr>
          <a:xfrm>
            <a:off x="6818873" y="952758"/>
            <a:ext cx="2728613" cy="2754265"/>
            <a:chOff x="7777029" y="472768"/>
            <a:chExt cx="2728613" cy="2754265"/>
          </a:xfrm>
        </p:grpSpPr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A8D528DE-7D4B-4698-AF3F-B6B010D24969}"/>
                </a:ext>
              </a:extLst>
            </p:cNvPr>
            <p:cNvGrpSpPr/>
            <p:nvPr/>
          </p:nvGrpSpPr>
          <p:grpSpPr>
            <a:xfrm>
              <a:off x="7834838" y="485163"/>
              <a:ext cx="2654335" cy="2654335"/>
              <a:chOff x="9329932" y="1715987"/>
              <a:chExt cx="2654335" cy="2654335"/>
            </a:xfrm>
          </p:grpSpPr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6BF6D2C2-5583-433F-8E61-59991910799D}"/>
                  </a:ext>
                </a:extLst>
              </p:cNvPr>
              <p:cNvGrpSpPr/>
              <p:nvPr/>
            </p:nvGrpSpPr>
            <p:grpSpPr>
              <a:xfrm>
                <a:off x="9329932" y="1715987"/>
                <a:ext cx="2654335" cy="2654335"/>
                <a:chOff x="800345" y="710300"/>
                <a:chExt cx="2781512" cy="2781512"/>
              </a:xfrm>
            </p:grpSpPr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D0867DBD-D250-47FC-87D3-1B6B4FC3E0A5}"/>
                    </a:ext>
                  </a:extLst>
                </p:cNvPr>
                <p:cNvSpPr/>
                <p:nvPr/>
              </p:nvSpPr>
              <p:spPr>
                <a:xfrm>
                  <a:off x="1682127" y="1592082"/>
                  <a:ext cx="1017953" cy="1017953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椭圆 239">
                  <a:extLst>
                    <a:ext uri="{FF2B5EF4-FFF2-40B4-BE49-F238E27FC236}">
                      <a16:creationId xmlns:a16="http://schemas.microsoft.com/office/drawing/2014/main" id="{AA600BA9-0A3F-4550-973C-A36B2CCA251B}"/>
                    </a:ext>
                  </a:extLst>
                </p:cNvPr>
                <p:cNvSpPr/>
                <p:nvPr/>
              </p:nvSpPr>
              <p:spPr>
                <a:xfrm>
                  <a:off x="1252382" y="1162337"/>
                  <a:ext cx="1877439" cy="1877439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椭圆 240">
                  <a:extLst>
                    <a:ext uri="{FF2B5EF4-FFF2-40B4-BE49-F238E27FC236}">
                      <a16:creationId xmlns:a16="http://schemas.microsoft.com/office/drawing/2014/main" id="{E0C48CB1-4D0D-4348-B8D5-4E23777B98A3}"/>
                    </a:ext>
                  </a:extLst>
                </p:cNvPr>
                <p:cNvSpPr/>
                <p:nvPr/>
              </p:nvSpPr>
              <p:spPr>
                <a:xfrm>
                  <a:off x="800345" y="710300"/>
                  <a:ext cx="2781512" cy="2781512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7A5DB883-E90A-47B1-92CC-DD6C25A01252}"/>
                  </a:ext>
                </a:extLst>
              </p:cNvPr>
              <p:cNvSpPr/>
              <p:nvPr/>
            </p:nvSpPr>
            <p:spPr>
              <a:xfrm>
                <a:off x="10587391" y="2973446"/>
                <a:ext cx="139415" cy="1394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2FD70D59-9EF3-4BCD-9CC9-067AAC791F4F}"/>
                </a:ext>
              </a:extLst>
            </p:cNvPr>
            <p:cNvGrpSpPr/>
            <p:nvPr/>
          </p:nvGrpSpPr>
          <p:grpSpPr>
            <a:xfrm rot="4372593">
              <a:off x="7764203" y="485594"/>
              <a:ext cx="2754265" cy="2728613"/>
              <a:chOff x="770122" y="714606"/>
              <a:chExt cx="2754265" cy="2728613"/>
            </a:xfrm>
          </p:grpSpPr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F7113C1F-217D-4B3A-9A16-C9358952CA97}"/>
                  </a:ext>
                </a:extLst>
              </p:cNvPr>
              <p:cNvSpPr/>
              <p:nvPr/>
            </p:nvSpPr>
            <p:spPr>
              <a:xfrm>
                <a:off x="2057804" y="1967759"/>
                <a:ext cx="139415" cy="1394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D0CE12E1-A227-4246-86DF-9BF6AD6AD56C}"/>
                  </a:ext>
                </a:extLst>
              </p:cNvPr>
              <p:cNvSpPr/>
              <p:nvPr/>
            </p:nvSpPr>
            <p:spPr>
              <a:xfrm>
                <a:off x="2176802" y="1508376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B4A56CCD-6391-4861-83F3-966D539F011D}"/>
                  </a:ext>
                </a:extLst>
              </p:cNvPr>
              <p:cNvSpPr/>
              <p:nvPr/>
            </p:nvSpPr>
            <p:spPr>
              <a:xfrm>
                <a:off x="1719304" y="2314051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05CDBACF-B7FD-4CD9-907D-B8875DEB0BA5}"/>
                  </a:ext>
                </a:extLst>
              </p:cNvPr>
              <p:cNvSpPr/>
              <p:nvPr/>
            </p:nvSpPr>
            <p:spPr>
              <a:xfrm>
                <a:off x="2862068" y="2383758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785D7F45-4BE7-4E91-9A22-013DB73C9C08}"/>
                  </a:ext>
                </a:extLst>
              </p:cNvPr>
              <p:cNvCxnSpPr>
                <a:cxnSpLocks/>
                <a:stCxn id="213" idx="7"/>
                <a:endCxn id="211" idx="3"/>
              </p:cNvCxnSpPr>
              <p:nvPr/>
            </p:nvCxnSpPr>
            <p:spPr>
              <a:xfrm flipV="1">
                <a:off x="1838302" y="2086757"/>
                <a:ext cx="239919" cy="2477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>
                <a:extLst>
                  <a:ext uri="{FF2B5EF4-FFF2-40B4-BE49-F238E27FC236}">
                    <a16:creationId xmlns:a16="http://schemas.microsoft.com/office/drawing/2014/main" id="{E6D3725B-1314-47C1-B18E-7578AB5138D6}"/>
                  </a:ext>
                </a:extLst>
              </p:cNvPr>
              <p:cNvCxnSpPr>
                <a:cxnSpLocks/>
                <a:stCxn id="211" idx="0"/>
                <a:endCxn id="212" idx="3"/>
              </p:cNvCxnSpPr>
              <p:nvPr/>
            </p:nvCxnSpPr>
            <p:spPr>
              <a:xfrm flipV="1">
                <a:off x="2127512" y="1627374"/>
                <a:ext cx="69707" cy="3403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676D2F6C-47DD-4CA8-9786-F03A44A4E4FC}"/>
                  </a:ext>
                </a:extLst>
              </p:cNvPr>
              <p:cNvCxnSpPr>
                <a:cxnSpLocks/>
                <a:stCxn id="214" idx="1"/>
                <a:endCxn id="211" idx="5"/>
              </p:cNvCxnSpPr>
              <p:nvPr/>
            </p:nvCxnSpPr>
            <p:spPr>
              <a:xfrm flipH="1" flipV="1">
                <a:off x="2176802" y="2086757"/>
                <a:ext cx="705683" cy="3174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B860B8F3-9ACD-475A-8965-004B8203BEF7}"/>
                  </a:ext>
                </a:extLst>
              </p:cNvPr>
              <p:cNvSpPr/>
              <p:nvPr/>
            </p:nvSpPr>
            <p:spPr>
              <a:xfrm>
                <a:off x="2640198" y="782771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E7B681AB-8BBA-484D-8A97-95A4022F0AB7}"/>
                  </a:ext>
                </a:extLst>
              </p:cNvPr>
              <p:cNvSpPr/>
              <p:nvPr/>
            </p:nvSpPr>
            <p:spPr>
              <a:xfrm>
                <a:off x="1731121" y="1144854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92265F6F-2608-4C84-A746-C8977B81DBE6}"/>
                  </a:ext>
                </a:extLst>
              </p:cNvPr>
              <p:cNvCxnSpPr>
                <a:cxnSpLocks/>
                <a:stCxn id="212" idx="1"/>
                <a:endCxn id="219" idx="5"/>
              </p:cNvCxnSpPr>
              <p:nvPr/>
            </p:nvCxnSpPr>
            <p:spPr>
              <a:xfrm flipH="1" flipV="1">
                <a:off x="1850119" y="1263852"/>
                <a:ext cx="347100" cy="2649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>
                <a:extLst>
                  <a:ext uri="{FF2B5EF4-FFF2-40B4-BE49-F238E27FC236}">
                    <a16:creationId xmlns:a16="http://schemas.microsoft.com/office/drawing/2014/main" id="{4443D1EC-8A1F-4869-B386-39763FC7A91E}"/>
                  </a:ext>
                </a:extLst>
              </p:cNvPr>
              <p:cNvCxnSpPr>
                <a:cxnSpLocks/>
                <a:stCxn id="212" idx="0"/>
                <a:endCxn id="218" idx="3"/>
              </p:cNvCxnSpPr>
              <p:nvPr/>
            </p:nvCxnSpPr>
            <p:spPr>
              <a:xfrm flipV="1">
                <a:off x="2246510" y="901769"/>
                <a:ext cx="414105" cy="606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>
                <a:extLst>
                  <a:ext uri="{FF2B5EF4-FFF2-40B4-BE49-F238E27FC236}">
                    <a16:creationId xmlns:a16="http://schemas.microsoft.com/office/drawing/2014/main" id="{A5346EF9-D3ED-4926-8A1C-61C3D50E4367}"/>
                  </a:ext>
                </a:extLst>
              </p:cNvPr>
              <p:cNvCxnSpPr>
                <a:cxnSpLocks/>
                <a:stCxn id="218" idx="2"/>
                <a:endCxn id="219" idx="6"/>
              </p:cNvCxnSpPr>
              <p:nvPr/>
            </p:nvCxnSpPr>
            <p:spPr>
              <a:xfrm flipH="1">
                <a:off x="1870536" y="852479"/>
                <a:ext cx="769662" cy="3620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4F6009DA-CC31-4196-AB58-E860D69C9804}"/>
                  </a:ext>
                </a:extLst>
              </p:cNvPr>
              <p:cNvSpPr/>
              <p:nvPr/>
            </p:nvSpPr>
            <p:spPr>
              <a:xfrm>
                <a:off x="1165192" y="1947342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D3BDE793-F705-4508-83CD-D6206AB92C8E}"/>
                  </a:ext>
                </a:extLst>
              </p:cNvPr>
              <p:cNvSpPr/>
              <p:nvPr/>
            </p:nvSpPr>
            <p:spPr>
              <a:xfrm>
                <a:off x="2258453" y="3303804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5" name="直接连接符 224">
                <a:extLst>
                  <a:ext uri="{FF2B5EF4-FFF2-40B4-BE49-F238E27FC236}">
                    <a16:creationId xmlns:a16="http://schemas.microsoft.com/office/drawing/2014/main" id="{9DD7BB5D-D51F-476A-BE0D-C133218882F3}"/>
                  </a:ext>
                </a:extLst>
              </p:cNvPr>
              <p:cNvCxnSpPr>
                <a:cxnSpLocks/>
                <a:stCxn id="213" idx="2"/>
                <a:endCxn id="223" idx="5"/>
              </p:cNvCxnSpPr>
              <p:nvPr/>
            </p:nvCxnSpPr>
            <p:spPr>
              <a:xfrm flipH="1" flipV="1">
                <a:off x="1284190" y="2066340"/>
                <a:ext cx="435114" cy="317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>
                <a:extLst>
                  <a:ext uri="{FF2B5EF4-FFF2-40B4-BE49-F238E27FC236}">
                    <a16:creationId xmlns:a16="http://schemas.microsoft.com/office/drawing/2014/main" id="{1F2409BC-361F-4C09-BD10-7390E812AB87}"/>
                  </a:ext>
                </a:extLst>
              </p:cNvPr>
              <p:cNvCxnSpPr>
                <a:cxnSpLocks/>
                <a:stCxn id="224" idx="1"/>
                <a:endCxn id="213" idx="4"/>
              </p:cNvCxnSpPr>
              <p:nvPr/>
            </p:nvCxnSpPr>
            <p:spPr>
              <a:xfrm flipH="1" flipV="1">
                <a:off x="1789012" y="2453466"/>
                <a:ext cx="489858" cy="870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>
                <a:extLst>
                  <a:ext uri="{FF2B5EF4-FFF2-40B4-BE49-F238E27FC236}">
                    <a16:creationId xmlns:a16="http://schemas.microsoft.com/office/drawing/2014/main" id="{2C851219-3D06-4166-AD9D-CDA215BC0A55}"/>
                  </a:ext>
                </a:extLst>
              </p:cNvPr>
              <p:cNvCxnSpPr>
                <a:cxnSpLocks/>
                <a:stCxn id="224" idx="7"/>
                <a:endCxn id="214" idx="3"/>
              </p:cNvCxnSpPr>
              <p:nvPr/>
            </p:nvCxnSpPr>
            <p:spPr>
              <a:xfrm flipV="1">
                <a:off x="2377451" y="2502756"/>
                <a:ext cx="505034" cy="8214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C3CE9D3C-4FC8-44E7-B318-C77C633D05EA}"/>
                  </a:ext>
                </a:extLst>
              </p:cNvPr>
              <p:cNvSpPr/>
              <p:nvPr/>
            </p:nvSpPr>
            <p:spPr>
              <a:xfrm>
                <a:off x="876614" y="2612825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FD5807D8-5B61-4C78-8A9C-DE43A9EF0A36}"/>
                  </a:ext>
                </a:extLst>
              </p:cNvPr>
              <p:cNvCxnSpPr>
                <a:cxnSpLocks/>
                <a:stCxn id="228" idx="0"/>
                <a:endCxn id="223" idx="3"/>
              </p:cNvCxnSpPr>
              <p:nvPr/>
            </p:nvCxnSpPr>
            <p:spPr>
              <a:xfrm flipV="1">
                <a:off x="946322" y="2066340"/>
                <a:ext cx="239287" cy="5464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A16530E3-470D-4C41-BC5A-C378DC92092D}"/>
                  </a:ext>
                </a:extLst>
              </p:cNvPr>
              <p:cNvSpPr/>
              <p:nvPr/>
            </p:nvSpPr>
            <p:spPr>
              <a:xfrm>
                <a:off x="770122" y="1727858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1" name="直接连接符 230">
                <a:extLst>
                  <a:ext uri="{FF2B5EF4-FFF2-40B4-BE49-F238E27FC236}">
                    <a16:creationId xmlns:a16="http://schemas.microsoft.com/office/drawing/2014/main" id="{C3CEB659-93A7-43A6-AB42-E2653B5BE51A}"/>
                  </a:ext>
                </a:extLst>
              </p:cNvPr>
              <p:cNvCxnSpPr>
                <a:cxnSpLocks/>
                <a:stCxn id="223" idx="1"/>
                <a:endCxn id="230" idx="5"/>
              </p:cNvCxnSpPr>
              <p:nvPr/>
            </p:nvCxnSpPr>
            <p:spPr>
              <a:xfrm flipH="1" flipV="1">
                <a:off x="889120" y="1846856"/>
                <a:ext cx="296489" cy="120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EA0E3199-C94F-4618-906F-7CD182910E9F}"/>
                  </a:ext>
                </a:extLst>
              </p:cNvPr>
              <p:cNvSpPr/>
              <p:nvPr/>
            </p:nvSpPr>
            <p:spPr>
              <a:xfrm>
                <a:off x="1678437" y="714606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9F07C988-4D97-4258-AD02-4252140414E4}"/>
                  </a:ext>
                </a:extLst>
              </p:cNvPr>
              <p:cNvCxnSpPr>
                <a:cxnSpLocks/>
                <a:stCxn id="219" idx="0"/>
                <a:endCxn id="232" idx="4"/>
              </p:cNvCxnSpPr>
              <p:nvPr/>
            </p:nvCxnSpPr>
            <p:spPr>
              <a:xfrm flipH="1" flipV="1">
                <a:off x="1748145" y="854021"/>
                <a:ext cx="52684" cy="2908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8CF10460-BEAD-46AD-BA82-7B89D6FF3ABC}"/>
                  </a:ext>
                </a:extLst>
              </p:cNvPr>
              <p:cNvSpPr/>
              <p:nvPr/>
            </p:nvSpPr>
            <p:spPr>
              <a:xfrm>
                <a:off x="3384972" y="2107174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5" name="直接连接符 234">
                <a:extLst>
                  <a:ext uri="{FF2B5EF4-FFF2-40B4-BE49-F238E27FC236}">
                    <a16:creationId xmlns:a16="http://schemas.microsoft.com/office/drawing/2014/main" id="{97219AD1-23D5-42CC-8FCC-E21EFC13B36E}"/>
                  </a:ext>
                </a:extLst>
              </p:cNvPr>
              <p:cNvCxnSpPr>
                <a:cxnSpLocks/>
                <a:stCxn id="214" idx="7"/>
                <a:endCxn id="234" idx="2"/>
              </p:cNvCxnSpPr>
              <p:nvPr/>
            </p:nvCxnSpPr>
            <p:spPr>
              <a:xfrm flipV="1">
                <a:off x="2981066" y="2176882"/>
                <a:ext cx="403906" cy="2272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9" name="组合 438">
            <a:extLst>
              <a:ext uri="{FF2B5EF4-FFF2-40B4-BE49-F238E27FC236}">
                <a16:creationId xmlns:a16="http://schemas.microsoft.com/office/drawing/2014/main" id="{FB5F1237-4B0E-480D-9498-82E961A8DA9F}"/>
              </a:ext>
            </a:extLst>
          </p:cNvPr>
          <p:cNvGrpSpPr/>
          <p:nvPr/>
        </p:nvGrpSpPr>
        <p:grpSpPr>
          <a:xfrm>
            <a:off x="2725312" y="3362855"/>
            <a:ext cx="2654335" cy="2654335"/>
            <a:chOff x="2725312" y="3362855"/>
            <a:chExt cx="2654335" cy="2654335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6FB9F59D-B6A2-400B-BE0C-B2E9D4DBED16}"/>
                </a:ext>
              </a:extLst>
            </p:cNvPr>
            <p:cNvGrpSpPr/>
            <p:nvPr/>
          </p:nvGrpSpPr>
          <p:grpSpPr>
            <a:xfrm>
              <a:off x="2725312" y="3362855"/>
              <a:ext cx="2654335" cy="2654335"/>
              <a:chOff x="800345" y="710300"/>
              <a:chExt cx="2654335" cy="2654335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92BBE432-2DEB-4104-8A83-00AECACD7A6D}"/>
                  </a:ext>
                </a:extLst>
              </p:cNvPr>
              <p:cNvGrpSpPr/>
              <p:nvPr/>
            </p:nvGrpSpPr>
            <p:grpSpPr>
              <a:xfrm>
                <a:off x="800345" y="710300"/>
                <a:ext cx="2654335" cy="2654335"/>
                <a:chOff x="800345" y="710300"/>
                <a:chExt cx="2781512" cy="2781512"/>
              </a:xfrm>
            </p:grpSpPr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B5B52DFE-D5A7-4B74-88CD-B53F07DF81DF}"/>
                    </a:ext>
                  </a:extLst>
                </p:cNvPr>
                <p:cNvSpPr/>
                <p:nvPr/>
              </p:nvSpPr>
              <p:spPr>
                <a:xfrm>
                  <a:off x="1682127" y="1592082"/>
                  <a:ext cx="1017953" cy="1017953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8B41D351-5C24-49C6-9918-78470C135223}"/>
                    </a:ext>
                  </a:extLst>
                </p:cNvPr>
                <p:cNvSpPr/>
                <p:nvPr/>
              </p:nvSpPr>
              <p:spPr>
                <a:xfrm>
                  <a:off x="1252382" y="1162337"/>
                  <a:ext cx="1877439" cy="1877439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227B50C8-D26E-42CE-A218-29463E8B5266}"/>
                    </a:ext>
                  </a:extLst>
                </p:cNvPr>
                <p:cNvSpPr/>
                <p:nvPr/>
              </p:nvSpPr>
              <p:spPr>
                <a:xfrm>
                  <a:off x="800345" y="710300"/>
                  <a:ext cx="2781512" cy="2781512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CE2FBFB-1A60-4A51-BE84-D5B3C88E0434}"/>
                  </a:ext>
                </a:extLst>
              </p:cNvPr>
              <p:cNvSpPr/>
              <p:nvPr/>
            </p:nvSpPr>
            <p:spPr>
              <a:xfrm>
                <a:off x="2057804" y="1967759"/>
                <a:ext cx="139415" cy="139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3891C264-5284-4626-B100-B589166CA1C1}"/>
                </a:ext>
              </a:extLst>
            </p:cNvPr>
            <p:cNvGrpSpPr/>
            <p:nvPr/>
          </p:nvGrpSpPr>
          <p:grpSpPr>
            <a:xfrm>
              <a:off x="2887980" y="3794226"/>
              <a:ext cx="2228726" cy="1993355"/>
              <a:chOff x="2783842" y="3924734"/>
              <a:chExt cx="2228726" cy="1993355"/>
            </a:xfrm>
          </p:grpSpPr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76043D56-976C-455F-B6D6-9003E984D796}"/>
                  </a:ext>
                </a:extLst>
              </p:cNvPr>
              <p:cNvSpPr/>
              <p:nvPr/>
            </p:nvSpPr>
            <p:spPr>
              <a:xfrm>
                <a:off x="3870679" y="4750824"/>
                <a:ext cx="139415" cy="139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A6FC0762-A958-4085-B51B-CE7501BF5003}"/>
                  </a:ext>
                </a:extLst>
              </p:cNvPr>
              <p:cNvSpPr/>
              <p:nvPr/>
            </p:nvSpPr>
            <p:spPr>
              <a:xfrm>
                <a:off x="3601139" y="4351118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74556D64-81AE-4FFF-9AD1-24CF90C4550A}"/>
                  </a:ext>
                </a:extLst>
              </p:cNvPr>
              <p:cNvSpPr/>
              <p:nvPr/>
            </p:nvSpPr>
            <p:spPr>
              <a:xfrm>
                <a:off x="4225204" y="4420825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7" name="直接连接符 246">
                <a:extLst>
                  <a:ext uri="{FF2B5EF4-FFF2-40B4-BE49-F238E27FC236}">
                    <a16:creationId xmlns:a16="http://schemas.microsoft.com/office/drawing/2014/main" id="{DD7F0D2D-1AC6-4B2F-BA43-EE6BAE9DC970}"/>
                  </a:ext>
                </a:extLst>
              </p:cNvPr>
              <p:cNvCxnSpPr>
                <a:cxnSpLocks/>
                <a:stCxn id="246" idx="2"/>
                <a:endCxn id="245" idx="6"/>
              </p:cNvCxnSpPr>
              <p:nvPr/>
            </p:nvCxnSpPr>
            <p:spPr>
              <a:xfrm flipH="1" flipV="1">
                <a:off x="3740554" y="4420826"/>
                <a:ext cx="484650" cy="69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5A134EE0-9E51-4B71-B25E-ED47B1AA7B29}"/>
                  </a:ext>
                </a:extLst>
              </p:cNvPr>
              <p:cNvCxnSpPr>
                <a:cxnSpLocks/>
                <a:stCxn id="208" idx="1"/>
                <a:endCxn id="245" idx="5"/>
              </p:cNvCxnSpPr>
              <p:nvPr/>
            </p:nvCxnSpPr>
            <p:spPr>
              <a:xfrm flipH="1" flipV="1">
                <a:off x="3720137" y="4470116"/>
                <a:ext cx="170959" cy="3011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B557219D-534C-4ED4-BCAC-2A11FE77B3BC}"/>
                  </a:ext>
                </a:extLst>
              </p:cNvPr>
              <p:cNvCxnSpPr>
                <a:cxnSpLocks/>
                <a:stCxn id="208" idx="7"/>
                <a:endCxn id="246" idx="3"/>
              </p:cNvCxnSpPr>
              <p:nvPr/>
            </p:nvCxnSpPr>
            <p:spPr>
              <a:xfrm flipV="1">
                <a:off x="3989677" y="4539823"/>
                <a:ext cx="255944" cy="2314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682022A8-6C27-45B8-AD11-DCA5AA56295F}"/>
                  </a:ext>
                </a:extLst>
              </p:cNvPr>
              <p:cNvSpPr/>
              <p:nvPr/>
            </p:nvSpPr>
            <p:spPr>
              <a:xfrm>
                <a:off x="3817805" y="5227263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6E9056D5-D151-4B0D-AD44-A0CE18FC761C}"/>
                  </a:ext>
                </a:extLst>
              </p:cNvPr>
              <p:cNvCxnSpPr>
                <a:cxnSpLocks/>
                <a:stCxn id="257" idx="0"/>
                <a:endCxn id="208" idx="4"/>
              </p:cNvCxnSpPr>
              <p:nvPr/>
            </p:nvCxnSpPr>
            <p:spPr>
              <a:xfrm flipV="1">
                <a:off x="3887513" y="4890239"/>
                <a:ext cx="52874" cy="337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椭圆 262">
                <a:extLst>
                  <a:ext uri="{FF2B5EF4-FFF2-40B4-BE49-F238E27FC236}">
                    <a16:creationId xmlns:a16="http://schemas.microsoft.com/office/drawing/2014/main" id="{F32DC752-3197-49A6-AAB0-B294793E6248}"/>
                  </a:ext>
                </a:extLst>
              </p:cNvPr>
              <p:cNvSpPr/>
              <p:nvPr/>
            </p:nvSpPr>
            <p:spPr>
              <a:xfrm>
                <a:off x="4089135" y="5639259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>
                <a:extLst>
                  <a:ext uri="{FF2B5EF4-FFF2-40B4-BE49-F238E27FC236}">
                    <a16:creationId xmlns:a16="http://schemas.microsoft.com/office/drawing/2014/main" id="{AE28E854-83C3-47E4-96DA-F245B6B35558}"/>
                  </a:ext>
                </a:extLst>
              </p:cNvPr>
              <p:cNvSpPr/>
              <p:nvPr/>
            </p:nvSpPr>
            <p:spPr>
              <a:xfrm>
                <a:off x="4696772" y="5778674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D85A437B-6F06-4DE6-8161-787964A5C099}"/>
                  </a:ext>
                </a:extLst>
              </p:cNvPr>
              <p:cNvCxnSpPr>
                <a:cxnSpLocks/>
                <a:stCxn id="263" idx="1"/>
                <a:endCxn id="257" idx="5"/>
              </p:cNvCxnSpPr>
              <p:nvPr/>
            </p:nvCxnSpPr>
            <p:spPr>
              <a:xfrm flipH="1" flipV="1">
                <a:off x="3936803" y="5346261"/>
                <a:ext cx="172749" cy="313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5213FB6E-7B5D-41D1-B01E-19E2C562614F}"/>
                  </a:ext>
                </a:extLst>
              </p:cNvPr>
              <p:cNvCxnSpPr>
                <a:cxnSpLocks/>
                <a:stCxn id="264" idx="2"/>
                <a:endCxn id="263" idx="5"/>
              </p:cNvCxnSpPr>
              <p:nvPr/>
            </p:nvCxnSpPr>
            <p:spPr>
              <a:xfrm flipH="1" flipV="1">
                <a:off x="4208133" y="5758257"/>
                <a:ext cx="488639" cy="901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椭圆 270">
                <a:extLst>
                  <a:ext uri="{FF2B5EF4-FFF2-40B4-BE49-F238E27FC236}">
                    <a16:creationId xmlns:a16="http://schemas.microsoft.com/office/drawing/2014/main" id="{FCB19569-EE9A-4650-A2D7-D83BADB513B5}"/>
                  </a:ext>
                </a:extLst>
              </p:cNvPr>
              <p:cNvSpPr/>
              <p:nvPr/>
            </p:nvSpPr>
            <p:spPr>
              <a:xfrm>
                <a:off x="4540921" y="5385229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EC889F34-21F4-4BBB-B03F-7D667F918FE2}"/>
                  </a:ext>
                </a:extLst>
              </p:cNvPr>
              <p:cNvCxnSpPr>
                <a:cxnSpLocks/>
                <a:stCxn id="271" idx="2"/>
                <a:endCxn id="257" idx="6"/>
              </p:cNvCxnSpPr>
              <p:nvPr/>
            </p:nvCxnSpPr>
            <p:spPr>
              <a:xfrm flipH="1" flipV="1">
                <a:off x="3957220" y="5296971"/>
                <a:ext cx="583701" cy="1579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84B015D9-0CDB-4D07-9849-5F2D1E69C3D0}"/>
                  </a:ext>
                </a:extLst>
              </p:cNvPr>
              <p:cNvCxnSpPr>
                <a:cxnSpLocks/>
                <a:stCxn id="264" idx="1"/>
                <a:endCxn id="271" idx="4"/>
              </p:cNvCxnSpPr>
              <p:nvPr/>
            </p:nvCxnSpPr>
            <p:spPr>
              <a:xfrm flipH="1" flipV="1">
                <a:off x="4610629" y="5524644"/>
                <a:ext cx="106560" cy="274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>
                <a:extLst>
                  <a:ext uri="{FF2B5EF4-FFF2-40B4-BE49-F238E27FC236}">
                    <a16:creationId xmlns:a16="http://schemas.microsoft.com/office/drawing/2014/main" id="{574B1225-B04F-4BE3-9DB9-2B6F858D284D}"/>
                  </a:ext>
                </a:extLst>
              </p:cNvPr>
              <p:cNvCxnSpPr>
                <a:cxnSpLocks/>
                <a:stCxn id="263" idx="7"/>
                <a:endCxn id="271" idx="2"/>
              </p:cNvCxnSpPr>
              <p:nvPr/>
            </p:nvCxnSpPr>
            <p:spPr>
              <a:xfrm flipV="1">
                <a:off x="4208133" y="5454937"/>
                <a:ext cx="332788" cy="204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2CE89962-FFD9-4A22-A07F-54DD459E93AA}"/>
                  </a:ext>
                </a:extLst>
              </p:cNvPr>
              <p:cNvSpPr/>
              <p:nvPr/>
            </p:nvSpPr>
            <p:spPr>
              <a:xfrm>
                <a:off x="4873153" y="3924734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8" name="直接连接符 287">
                <a:extLst>
                  <a:ext uri="{FF2B5EF4-FFF2-40B4-BE49-F238E27FC236}">
                    <a16:creationId xmlns:a16="http://schemas.microsoft.com/office/drawing/2014/main" id="{38F3C3C0-E401-46AB-BC2B-0423225AA706}"/>
                  </a:ext>
                </a:extLst>
              </p:cNvPr>
              <p:cNvCxnSpPr>
                <a:cxnSpLocks/>
                <a:stCxn id="287" idx="3"/>
                <a:endCxn id="246" idx="7"/>
              </p:cNvCxnSpPr>
              <p:nvPr/>
            </p:nvCxnSpPr>
            <p:spPr>
              <a:xfrm flipH="1">
                <a:off x="4344202" y="4043732"/>
                <a:ext cx="549368" cy="397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9F3BB7FC-C079-42E0-982A-679CDB5F27C0}"/>
                  </a:ext>
                </a:extLst>
              </p:cNvPr>
              <p:cNvSpPr/>
              <p:nvPr/>
            </p:nvSpPr>
            <p:spPr>
              <a:xfrm>
                <a:off x="2987206" y="4655532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2" name="直接连接符 301">
                <a:extLst>
                  <a:ext uri="{FF2B5EF4-FFF2-40B4-BE49-F238E27FC236}">
                    <a16:creationId xmlns:a16="http://schemas.microsoft.com/office/drawing/2014/main" id="{ED6FEC29-27FA-4FEB-A251-D1E860EB6F61}"/>
                  </a:ext>
                </a:extLst>
              </p:cNvPr>
              <p:cNvCxnSpPr>
                <a:cxnSpLocks/>
                <a:stCxn id="245" idx="2"/>
                <a:endCxn id="293" idx="7"/>
              </p:cNvCxnSpPr>
              <p:nvPr/>
            </p:nvCxnSpPr>
            <p:spPr>
              <a:xfrm flipH="1">
                <a:off x="3106204" y="4420826"/>
                <a:ext cx="494935" cy="2551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椭圆 306">
                <a:extLst>
                  <a:ext uri="{FF2B5EF4-FFF2-40B4-BE49-F238E27FC236}">
                    <a16:creationId xmlns:a16="http://schemas.microsoft.com/office/drawing/2014/main" id="{A129DC5D-5ACA-4FE7-B132-E94A2F488206}"/>
                  </a:ext>
                </a:extLst>
              </p:cNvPr>
              <p:cNvSpPr/>
              <p:nvPr/>
            </p:nvSpPr>
            <p:spPr>
              <a:xfrm>
                <a:off x="2834473" y="4011157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8" name="直接连接符 307">
                <a:extLst>
                  <a:ext uri="{FF2B5EF4-FFF2-40B4-BE49-F238E27FC236}">
                    <a16:creationId xmlns:a16="http://schemas.microsoft.com/office/drawing/2014/main" id="{67F851F1-D6A3-4A02-A1ED-8DDFD2BCB3B7}"/>
                  </a:ext>
                </a:extLst>
              </p:cNvPr>
              <p:cNvCxnSpPr>
                <a:cxnSpLocks/>
                <a:stCxn id="307" idx="4"/>
                <a:endCxn id="293" idx="1"/>
              </p:cNvCxnSpPr>
              <p:nvPr/>
            </p:nvCxnSpPr>
            <p:spPr>
              <a:xfrm>
                <a:off x="2904181" y="4150572"/>
                <a:ext cx="103442" cy="525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椭圆 325">
                <a:extLst>
                  <a:ext uri="{FF2B5EF4-FFF2-40B4-BE49-F238E27FC236}">
                    <a16:creationId xmlns:a16="http://schemas.microsoft.com/office/drawing/2014/main" id="{27600A53-8CDF-458F-A5E4-34065CC1EDA4}"/>
                  </a:ext>
                </a:extLst>
              </p:cNvPr>
              <p:cNvSpPr/>
              <p:nvPr/>
            </p:nvSpPr>
            <p:spPr>
              <a:xfrm>
                <a:off x="2783842" y="5503377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5F990480-5D84-412F-B8D2-3E36C9BE8BEF}"/>
                  </a:ext>
                </a:extLst>
              </p:cNvPr>
              <p:cNvCxnSpPr>
                <a:cxnSpLocks/>
                <a:stCxn id="293" idx="3"/>
                <a:endCxn id="326" idx="0"/>
              </p:cNvCxnSpPr>
              <p:nvPr/>
            </p:nvCxnSpPr>
            <p:spPr>
              <a:xfrm flipH="1">
                <a:off x="2853550" y="4774530"/>
                <a:ext cx="154073" cy="7288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0" name="组合 439">
            <a:extLst>
              <a:ext uri="{FF2B5EF4-FFF2-40B4-BE49-F238E27FC236}">
                <a16:creationId xmlns:a16="http://schemas.microsoft.com/office/drawing/2014/main" id="{E5638EC7-FF17-4632-B73A-60BEA05AB502}"/>
              </a:ext>
            </a:extLst>
          </p:cNvPr>
          <p:cNvGrpSpPr/>
          <p:nvPr/>
        </p:nvGrpSpPr>
        <p:grpSpPr>
          <a:xfrm>
            <a:off x="9276572" y="3356063"/>
            <a:ext cx="2654335" cy="2731605"/>
            <a:chOff x="9276572" y="3356063"/>
            <a:chExt cx="2654335" cy="2731605"/>
          </a:xfrm>
        </p:grpSpPr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F777EA6B-601D-4171-AEF7-7F0BFA1B50B3}"/>
                </a:ext>
              </a:extLst>
            </p:cNvPr>
            <p:cNvGrpSpPr/>
            <p:nvPr/>
          </p:nvGrpSpPr>
          <p:grpSpPr>
            <a:xfrm>
              <a:off x="9276572" y="3356063"/>
              <a:ext cx="2654335" cy="2654335"/>
              <a:chOff x="800345" y="710300"/>
              <a:chExt cx="2654335" cy="2654335"/>
            </a:xfrm>
          </p:grpSpPr>
          <p:grpSp>
            <p:nvGrpSpPr>
              <p:cNvPr id="340" name="组合 339">
                <a:extLst>
                  <a:ext uri="{FF2B5EF4-FFF2-40B4-BE49-F238E27FC236}">
                    <a16:creationId xmlns:a16="http://schemas.microsoft.com/office/drawing/2014/main" id="{027918B5-026D-4EE7-88E7-F29BCEBBB0F0}"/>
                  </a:ext>
                </a:extLst>
              </p:cNvPr>
              <p:cNvGrpSpPr/>
              <p:nvPr/>
            </p:nvGrpSpPr>
            <p:grpSpPr>
              <a:xfrm>
                <a:off x="800345" y="710300"/>
                <a:ext cx="2654335" cy="2654335"/>
                <a:chOff x="800345" y="710300"/>
                <a:chExt cx="2781512" cy="2781512"/>
              </a:xfrm>
            </p:grpSpPr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BCE84CF5-A01A-42B1-B616-3B52E8E93FC0}"/>
                    </a:ext>
                  </a:extLst>
                </p:cNvPr>
                <p:cNvSpPr/>
                <p:nvPr/>
              </p:nvSpPr>
              <p:spPr>
                <a:xfrm>
                  <a:off x="1682127" y="1592082"/>
                  <a:ext cx="1017953" cy="1017953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3" name="椭圆 342">
                  <a:extLst>
                    <a:ext uri="{FF2B5EF4-FFF2-40B4-BE49-F238E27FC236}">
                      <a16:creationId xmlns:a16="http://schemas.microsoft.com/office/drawing/2014/main" id="{2A2AB25C-682A-42EB-A438-1F226D190F50}"/>
                    </a:ext>
                  </a:extLst>
                </p:cNvPr>
                <p:cNvSpPr/>
                <p:nvPr/>
              </p:nvSpPr>
              <p:spPr>
                <a:xfrm>
                  <a:off x="1252382" y="1162337"/>
                  <a:ext cx="1877439" cy="1877439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D1A49C81-FCCB-4C86-8142-02718BBC03A6}"/>
                    </a:ext>
                  </a:extLst>
                </p:cNvPr>
                <p:cNvSpPr/>
                <p:nvPr/>
              </p:nvSpPr>
              <p:spPr>
                <a:xfrm>
                  <a:off x="800345" y="710300"/>
                  <a:ext cx="2781512" cy="2781512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1" name="椭圆 340">
                <a:extLst>
                  <a:ext uri="{FF2B5EF4-FFF2-40B4-BE49-F238E27FC236}">
                    <a16:creationId xmlns:a16="http://schemas.microsoft.com/office/drawing/2014/main" id="{3D5FA5F6-34BB-413A-93B4-059C7C675720}"/>
                  </a:ext>
                </a:extLst>
              </p:cNvPr>
              <p:cNvSpPr/>
              <p:nvPr/>
            </p:nvSpPr>
            <p:spPr>
              <a:xfrm>
                <a:off x="2057804" y="1967759"/>
                <a:ext cx="139415" cy="139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5" name="组合 434">
              <a:extLst>
                <a:ext uri="{FF2B5EF4-FFF2-40B4-BE49-F238E27FC236}">
                  <a16:creationId xmlns:a16="http://schemas.microsoft.com/office/drawing/2014/main" id="{ED6C53CB-E0BA-4898-9FC7-63F0A0FD522E}"/>
                </a:ext>
              </a:extLst>
            </p:cNvPr>
            <p:cNvGrpSpPr/>
            <p:nvPr/>
          </p:nvGrpSpPr>
          <p:grpSpPr>
            <a:xfrm>
              <a:off x="9500773" y="3870651"/>
              <a:ext cx="2001714" cy="2217017"/>
              <a:chOff x="6159533" y="4308039"/>
              <a:chExt cx="2001714" cy="2217017"/>
            </a:xfrm>
          </p:grpSpPr>
          <p:sp>
            <p:nvSpPr>
              <p:cNvPr id="346" name="椭圆 345">
                <a:extLst>
                  <a:ext uri="{FF2B5EF4-FFF2-40B4-BE49-F238E27FC236}">
                    <a16:creationId xmlns:a16="http://schemas.microsoft.com/office/drawing/2014/main" id="{80786D46-4E93-4C09-B8C4-81C2CC167376}"/>
                  </a:ext>
                </a:extLst>
              </p:cNvPr>
              <p:cNvSpPr/>
              <p:nvPr/>
            </p:nvSpPr>
            <p:spPr>
              <a:xfrm>
                <a:off x="7195739" y="5047706"/>
                <a:ext cx="139415" cy="139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>
                <a:extLst>
                  <a:ext uri="{FF2B5EF4-FFF2-40B4-BE49-F238E27FC236}">
                    <a16:creationId xmlns:a16="http://schemas.microsoft.com/office/drawing/2014/main" id="{8F8E780C-C6E8-4EF3-A5FB-AEA9073C86CF}"/>
                  </a:ext>
                </a:extLst>
              </p:cNvPr>
              <p:cNvSpPr/>
              <p:nvPr/>
            </p:nvSpPr>
            <p:spPr>
              <a:xfrm>
                <a:off x="6926199" y="4648000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0" name="直接连接符 349">
                <a:extLst>
                  <a:ext uri="{FF2B5EF4-FFF2-40B4-BE49-F238E27FC236}">
                    <a16:creationId xmlns:a16="http://schemas.microsoft.com/office/drawing/2014/main" id="{55D207A4-1EB9-4D2A-AABE-3F08D45299C4}"/>
                  </a:ext>
                </a:extLst>
              </p:cNvPr>
              <p:cNvCxnSpPr>
                <a:cxnSpLocks/>
                <a:stCxn id="346" idx="1"/>
                <a:endCxn id="347" idx="5"/>
              </p:cNvCxnSpPr>
              <p:nvPr/>
            </p:nvCxnSpPr>
            <p:spPr>
              <a:xfrm flipH="1" flipV="1">
                <a:off x="7045197" y="4766998"/>
                <a:ext cx="170959" cy="3011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椭圆 351">
                <a:extLst>
                  <a:ext uri="{FF2B5EF4-FFF2-40B4-BE49-F238E27FC236}">
                    <a16:creationId xmlns:a16="http://schemas.microsoft.com/office/drawing/2014/main" id="{E966669C-4DD7-471C-AD0F-F62F7423A1CE}"/>
                  </a:ext>
                </a:extLst>
              </p:cNvPr>
              <p:cNvSpPr/>
              <p:nvPr/>
            </p:nvSpPr>
            <p:spPr>
              <a:xfrm>
                <a:off x="7142865" y="5524145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3" name="直接连接符 352">
                <a:extLst>
                  <a:ext uri="{FF2B5EF4-FFF2-40B4-BE49-F238E27FC236}">
                    <a16:creationId xmlns:a16="http://schemas.microsoft.com/office/drawing/2014/main" id="{5C355710-4B88-41DF-B94F-D082180EAE56}"/>
                  </a:ext>
                </a:extLst>
              </p:cNvPr>
              <p:cNvCxnSpPr>
                <a:cxnSpLocks/>
                <a:stCxn id="352" idx="0"/>
                <a:endCxn id="346" idx="4"/>
              </p:cNvCxnSpPr>
              <p:nvPr/>
            </p:nvCxnSpPr>
            <p:spPr>
              <a:xfrm flipV="1">
                <a:off x="7212573" y="5187121"/>
                <a:ext cx="52874" cy="337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C9DBF951-D137-401F-A343-ECB8DE5DA349}"/>
                  </a:ext>
                </a:extLst>
              </p:cNvPr>
              <p:cNvSpPr/>
              <p:nvPr/>
            </p:nvSpPr>
            <p:spPr>
              <a:xfrm>
                <a:off x="7344301" y="5943506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DAF67116-CCB0-4610-A115-19AE470548E9}"/>
                  </a:ext>
                </a:extLst>
              </p:cNvPr>
              <p:cNvSpPr/>
              <p:nvPr/>
            </p:nvSpPr>
            <p:spPr>
              <a:xfrm>
                <a:off x="8021832" y="6075556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6" name="直接连接符 355">
                <a:extLst>
                  <a:ext uri="{FF2B5EF4-FFF2-40B4-BE49-F238E27FC236}">
                    <a16:creationId xmlns:a16="http://schemas.microsoft.com/office/drawing/2014/main" id="{9EC41B99-D3E0-4F4F-8065-E2A301FBD392}"/>
                  </a:ext>
                </a:extLst>
              </p:cNvPr>
              <p:cNvCxnSpPr>
                <a:cxnSpLocks/>
                <a:stCxn id="354" idx="1"/>
                <a:endCxn id="352" idx="5"/>
              </p:cNvCxnSpPr>
              <p:nvPr/>
            </p:nvCxnSpPr>
            <p:spPr>
              <a:xfrm flipH="1" flipV="1">
                <a:off x="7261863" y="5643143"/>
                <a:ext cx="102855" cy="3207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接连接符 356">
                <a:extLst>
                  <a:ext uri="{FF2B5EF4-FFF2-40B4-BE49-F238E27FC236}">
                    <a16:creationId xmlns:a16="http://schemas.microsoft.com/office/drawing/2014/main" id="{80B211A7-E09D-4D17-B9E0-43A1F8E542AD}"/>
                  </a:ext>
                </a:extLst>
              </p:cNvPr>
              <p:cNvCxnSpPr>
                <a:cxnSpLocks/>
                <a:stCxn id="355" idx="2"/>
                <a:endCxn id="354" idx="5"/>
              </p:cNvCxnSpPr>
              <p:nvPr/>
            </p:nvCxnSpPr>
            <p:spPr>
              <a:xfrm flipH="1" flipV="1">
                <a:off x="7463299" y="6062504"/>
                <a:ext cx="558533" cy="82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9B1E537B-C913-4E47-B539-72BEE829D6F0}"/>
                  </a:ext>
                </a:extLst>
              </p:cNvPr>
              <p:cNvSpPr/>
              <p:nvPr/>
            </p:nvSpPr>
            <p:spPr>
              <a:xfrm>
                <a:off x="8019005" y="5450512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9" name="直接连接符 358">
                <a:extLst>
                  <a:ext uri="{FF2B5EF4-FFF2-40B4-BE49-F238E27FC236}">
                    <a16:creationId xmlns:a16="http://schemas.microsoft.com/office/drawing/2014/main" id="{44E35262-62CD-489E-A5A8-C83D837040EB}"/>
                  </a:ext>
                </a:extLst>
              </p:cNvPr>
              <p:cNvCxnSpPr>
                <a:cxnSpLocks/>
                <a:stCxn id="358" idx="2"/>
                <a:endCxn id="352" idx="6"/>
              </p:cNvCxnSpPr>
              <p:nvPr/>
            </p:nvCxnSpPr>
            <p:spPr>
              <a:xfrm flipH="1">
                <a:off x="7282280" y="5520220"/>
                <a:ext cx="736725" cy="736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直接连接符 359">
                <a:extLst>
                  <a:ext uri="{FF2B5EF4-FFF2-40B4-BE49-F238E27FC236}">
                    <a16:creationId xmlns:a16="http://schemas.microsoft.com/office/drawing/2014/main" id="{FE26DB15-4462-47C7-AD60-47A99CE02C3C}"/>
                  </a:ext>
                </a:extLst>
              </p:cNvPr>
              <p:cNvCxnSpPr>
                <a:cxnSpLocks/>
                <a:stCxn id="355" idx="0"/>
                <a:endCxn id="358" idx="4"/>
              </p:cNvCxnSpPr>
              <p:nvPr/>
            </p:nvCxnSpPr>
            <p:spPr>
              <a:xfrm flipH="1" flipV="1">
                <a:off x="8088713" y="5589927"/>
                <a:ext cx="2827" cy="4856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07B6C897-7DB4-4998-BCB2-409099CEAC58}"/>
                  </a:ext>
                </a:extLst>
              </p:cNvPr>
              <p:cNvSpPr/>
              <p:nvPr/>
            </p:nvSpPr>
            <p:spPr>
              <a:xfrm>
                <a:off x="7985418" y="4630617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3" name="直接连接符 362">
                <a:extLst>
                  <a:ext uri="{FF2B5EF4-FFF2-40B4-BE49-F238E27FC236}">
                    <a16:creationId xmlns:a16="http://schemas.microsoft.com/office/drawing/2014/main" id="{52B83014-1A63-46E6-B55F-E6A66C21E93E}"/>
                  </a:ext>
                </a:extLst>
              </p:cNvPr>
              <p:cNvCxnSpPr>
                <a:cxnSpLocks/>
                <a:stCxn id="418" idx="5"/>
                <a:endCxn id="358" idx="1"/>
              </p:cNvCxnSpPr>
              <p:nvPr/>
            </p:nvCxnSpPr>
            <p:spPr>
              <a:xfrm>
                <a:off x="7819581" y="5117413"/>
                <a:ext cx="219841" cy="3535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0B848F60-32AA-484C-BAEE-F0BF7DC228BD}"/>
                  </a:ext>
                </a:extLst>
              </p:cNvPr>
              <p:cNvSpPr/>
              <p:nvPr/>
            </p:nvSpPr>
            <p:spPr>
              <a:xfrm>
                <a:off x="6345678" y="4793363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5" name="直接连接符 364">
                <a:extLst>
                  <a:ext uri="{FF2B5EF4-FFF2-40B4-BE49-F238E27FC236}">
                    <a16:creationId xmlns:a16="http://schemas.microsoft.com/office/drawing/2014/main" id="{FC6AA98A-622D-4F03-9219-75EB12AFC732}"/>
                  </a:ext>
                </a:extLst>
              </p:cNvPr>
              <p:cNvCxnSpPr>
                <a:cxnSpLocks/>
                <a:stCxn id="347" idx="2"/>
                <a:endCxn id="364" idx="7"/>
              </p:cNvCxnSpPr>
              <p:nvPr/>
            </p:nvCxnSpPr>
            <p:spPr>
              <a:xfrm flipH="1">
                <a:off x="6464676" y="4717708"/>
                <a:ext cx="461523" cy="96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2B839662-9FF2-4958-9D0F-70C62ED08CCE}"/>
                  </a:ext>
                </a:extLst>
              </p:cNvPr>
              <p:cNvSpPr/>
              <p:nvPr/>
            </p:nvSpPr>
            <p:spPr>
              <a:xfrm>
                <a:off x="6159533" y="4308039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7" name="直接连接符 366">
                <a:extLst>
                  <a:ext uri="{FF2B5EF4-FFF2-40B4-BE49-F238E27FC236}">
                    <a16:creationId xmlns:a16="http://schemas.microsoft.com/office/drawing/2014/main" id="{2DFCA161-3950-4468-BA10-A99C2C36F517}"/>
                  </a:ext>
                </a:extLst>
              </p:cNvPr>
              <p:cNvCxnSpPr>
                <a:cxnSpLocks/>
                <a:stCxn id="366" idx="4"/>
                <a:endCxn id="364" idx="1"/>
              </p:cNvCxnSpPr>
              <p:nvPr/>
            </p:nvCxnSpPr>
            <p:spPr>
              <a:xfrm>
                <a:off x="6229241" y="4447454"/>
                <a:ext cx="136854" cy="3663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>
                <a:extLst>
                  <a:ext uri="{FF2B5EF4-FFF2-40B4-BE49-F238E27FC236}">
                    <a16:creationId xmlns:a16="http://schemas.microsoft.com/office/drawing/2014/main" id="{59074176-FDE2-4B29-9BF4-FAFA36D6925B}"/>
                  </a:ext>
                </a:extLst>
              </p:cNvPr>
              <p:cNvCxnSpPr>
                <a:cxnSpLocks/>
                <a:stCxn id="347" idx="1"/>
                <a:endCxn id="366" idx="6"/>
              </p:cNvCxnSpPr>
              <p:nvPr/>
            </p:nvCxnSpPr>
            <p:spPr>
              <a:xfrm flipH="1" flipV="1">
                <a:off x="6298948" y="4377747"/>
                <a:ext cx="647668" cy="290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>
                <a:extLst>
                  <a:ext uri="{FF2B5EF4-FFF2-40B4-BE49-F238E27FC236}">
                    <a16:creationId xmlns:a16="http://schemas.microsoft.com/office/drawing/2014/main" id="{CF9ECE3E-80F6-4280-84DE-DC0F876AC270}"/>
                  </a:ext>
                </a:extLst>
              </p:cNvPr>
              <p:cNvCxnSpPr>
                <a:cxnSpLocks/>
                <a:stCxn id="362" idx="3"/>
                <a:endCxn id="418" idx="7"/>
              </p:cNvCxnSpPr>
              <p:nvPr/>
            </p:nvCxnSpPr>
            <p:spPr>
              <a:xfrm flipH="1">
                <a:off x="7819581" y="4749615"/>
                <a:ext cx="186254" cy="2692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D20ECF53-4381-42F1-8B3A-53C682111DD9}"/>
                  </a:ext>
                </a:extLst>
              </p:cNvPr>
              <p:cNvSpPr/>
              <p:nvPr/>
            </p:nvSpPr>
            <p:spPr>
              <a:xfrm>
                <a:off x="7003450" y="6385641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3" name="直接连接符 402">
                <a:extLst>
                  <a:ext uri="{FF2B5EF4-FFF2-40B4-BE49-F238E27FC236}">
                    <a16:creationId xmlns:a16="http://schemas.microsoft.com/office/drawing/2014/main" id="{3B56ABC8-455A-491D-A5A0-224768E95FB1}"/>
                  </a:ext>
                </a:extLst>
              </p:cNvPr>
              <p:cNvCxnSpPr>
                <a:cxnSpLocks/>
                <a:stCxn id="354" idx="3"/>
                <a:endCxn id="402" idx="7"/>
              </p:cNvCxnSpPr>
              <p:nvPr/>
            </p:nvCxnSpPr>
            <p:spPr>
              <a:xfrm flipH="1">
                <a:off x="7122448" y="6062504"/>
                <a:ext cx="242270" cy="343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椭圆 417">
                <a:extLst>
                  <a:ext uri="{FF2B5EF4-FFF2-40B4-BE49-F238E27FC236}">
                    <a16:creationId xmlns:a16="http://schemas.microsoft.com/office/drawing/2014/main" id="{F72D004D-B8AE-4D88-88F1-5A63D41F19AF}"/>
                  </a:ext>
                </a:extLst>
              </p:cNvPr>
              <p:cNvSpPr/>
              <p:nvPr/>
            </p:nvSpPr>
            <p:spPr>
              <a:xfrm>
                <a:off x="7700583" y="4998415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9" name="直接连接符 418">
                <a:extLst>
                  <a:ext uri="{FF2B5EF4-FFF2-40B4-BE49-F238E27FC236}">
                    <a16:creationId xmlns:a16="http://schemas.microsoft.com/office/drawing/2014/main" id="{485D2409-BE23-4051-B545-7EECCA00B449}"/>
                  </a:ext>
                </a:extLst>
              </p:cNvPr>
              <p:cNvCxnSpPr>
                <a:cxnSpLocks/>
                <a:stCxn id="346" idx="6"/>
                <a:endCxn id="418" idx="2"/>
              </p:cNvCxnSpPr>
              <p:nvPr/>
            </p:nvCxnSpPr>
            <p:spPr>
              <a:xfrm flipV="1">
                <a:off x="7335154" y="5068123"/>
                <a:ext cx="365429" cy="492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7" name="箭头: 右 436">
            <a:extLst>
              <a:ext uri="{FF2B5EF4-FFF2-40B4-BE49-F238E27FC236}">
                <a16:creationId xmlns:a16="http://schemas.microsoft.com/office/drawing/2014/main" id="{EEA2B4B8-871E-4D78-A4F1-C8A67AFF8D11}"/>
              </a:ext>
            </a:extLst>
          </p:cNvPr>
          <p:cNvSpPr/>
          <p:nvPr/>
        </p:nvSpPr>
        <p:spPr>
          <a:xfrm>
            <a:off x="5197336" y="2780062"/>
            <a:ext cx="1275425" cy="696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2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5DEA540-D7DB-437C-BF18-75D9971BC40A}"/>
              </a:ext>
            </a:extLst>
          </p:cNvPr>
          <p:cNvGrpSpPr/>
          <p:nvPr/>
        </p:nvGrpSpPr>
        <p:grpSpPr>
          <a:xfrm>
            <a:off x="693885" y="4197624"/>
            <a:ext cx="1329468" cy="1237710"/>
            <a:chOff x="1494782" y="1542808"/>
            <a:chExt cx="1329468" cy="123771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C19EDFF-1982-4408-B01C-53519BDAD609}"/>
                </a:ext>
              </a:extLst>
            </p:cNvPr>
            <p:cNvSpPr/>
            <p:nvPr/>
          </p:nvSpPr>
          <p:spPr>
            <a:xfrm rot="8977112">
              <a:off x="1991269" y="2147410"/>
              <a:ext cx="139415" cy="1394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F3F1106-D731-48F5-A3E3-E8190704E3AA}"/>
                </a:ext>
              </a:extLst>
            </p:cNvPr>
            <p:cNvSpPr/>
            <p:nvPr/>
          </p:nvSpPr>
          <p:spPr>
            <a:xfrm rot="8977112">
              <a:off x="2129917" y="235358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3F0067D-4AC3-4FE9-8E1E-6430B62C6F46}"/>
                </a:ext>
              </a:extLst>
            </p:cNvPr>
            <p:cNvSpPr/>
            <p:nvPr/>
          </p:nvSpPr>
          <p:spPr>
            <a:xfrm rot="8977112">
              <a:off x="2069782" y="183565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EB9A920-4B6C-4669-B42B-F89D202C1CFE}"/>
                </a:ext>
              </a:extLst>
            </p:cNvPr>
            <p:cNvSpPr/>
            <p:nvPr/>
          </p:nvSpPr>
          <p:spPr>
            <a:xfrm rot="8977112">
              <a:off x="1494782" y="209619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E4F3883-0614-4192-B819-672979FC25E0}"/>
                </a:ext>
              </a:extLst>
            </p:cNvPr>
            <p:cNvCxnSpPr>
              <a:cxnSpLocks/>
              <a:stCxn id="17" idx="7"/>
              <a:endCxn id="15" idx="3"/>
            </p:cNvCxnSpPr>
            <p:nvPr/>
          </p:nvCxnSpPr>
          <p:spPr>
            <a:xfrm rot="8977112" flipV="1">
              <a:off x="2036823" y="1995914"/>
              <a:ext cx="126821" cy="130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1877C9F-5FB1-4CBE-9FD5-01883F52DA83}"/>
                </a:ext>
              </a:extLst>
            </p:cNvPr>
            <p:cNvCxnSpPr>
              <a:cxnSpLocks/>
              <a:stCxn id="15" idx="0"/>
              <a:endCxn id="16" idx="3"/>
            </p:cNvCxnSpPr>
            <p:nvPr/>
          </p:nvCxnSpPr>
          <p:spPr>
            <a:xfrm>
              <a:off x="2096231" y="2277253"/>
              <a:ext cx="120986" cy="78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82C7C28-1064-4403-86DF-27B274788E10}"/>
                </a:ext>
              </a:extLst>
            </p:cNvPr>
            <p:cNvCxnSpPr>
              <a:cxnSpLocks/>
              <a:stCxn id="18" idx="1"/>
              <a:endCxn id="15" idx="5"/>
            </p:cNvCxnSpPr>
            <p:nvPr/>
          </p:nvCxnSpPr>
          <p:spPr>
            <a:xfrm>
              <a:off x="1631940" y="2183491"/>
              <a:ext cx="361586" cy="16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860537D-E4F9-4B46-9088-A79313CDF859}"/>
                </a:ext>
              </a:extLst>
            </p:cNvPr>
            <p:cNvSpPr/>
            <p:nvPr/>
          </p:nvSpPr>
          <p:spPr>
            <a:xfrm rot="8977112">
              <a:off x="2086659" y="264110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0F15655-5DBC-4829-91C6-F0719C9AE02F}"/>
                </a:ext>
              </a:extLst>
            </p:cNvPr>
            <p:cNvSpPr/>
            <p:nvPr/>
          </p:nvSpPr>
          <p:spPr>
            <a:xfrm rot="8977112">
              <a:off x="2500758" y="222047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CB02D75-D7DE-42C5-9A16-D80A181BDAF5}"/>
                </a:ext>
              </a:extLst>
            </p:cNvPr>
            <p:cNvCxnSpPr>
              <a:cxnSpLocks/>
              <a:stCxn id="16" idx="1"/>
              <a:endCxn id="23" idx="5"/>
            </p:cNvCxnSpPr>
            <p:nvPr/>
          </p:nvCxnSpPr>
          <p:spPr>
            <a:xfrm flipV="1">
              <a:off x="2267075" y="2272585"/>
              <a:ext cx="235940" cy="168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04CE014-215E-4B6B-9954-265D2D70D693}"/>
                </a:ext>
              </a:extLst>
            </p:cNvPr>
            <p:cNvCxnSpPr>
              <a:cxnSpLocks/>
              <a:stCxn id="16" idx="0"/>
              <a:endCxn id="22" idx="3"/>
            </p:cNvCxnSpPr>
            <p:nvPr/>
          </p:nvCxnSpPr>
          <p:spPr>
            <a:xfrm flipH="1">
              <a:off x="2173959" y="2483427"/>
              <a:ext cx="60920" cy="159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59BAA90-A5D6-4628-B34A-8695705C1D5D}"/>
                </a:ext>
              </a:extLst>
            </p:cNvPr>
            <p:cNvCxnSpPr>
              <a:cxnSpLocks/>
              <a:stCxn id="22" idx="2"/>
              <a:endCxn id="23" idx="6"/>
            </p:cNvCxnSpPr>
            <p:nvPr/>
          </p:nvCxnSpPr>
          <p:spPr>
            <a:xfrm flipV="1">
              <a:off x="2216501" y="2325432"/>
              <a:ext cx="293829" cy="350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42F8968-8E51-4C5F-A173-D7DAEEAF3250}"/>
                </a:ext>
              </a:extLst>
            </p:cNvPr>
            <p:cNvSpPr/>
            <p:nvPr/>
          </p:nvSpPr>
          <p:spPr>
            <a:xfrm rot="8977112">
              <a:off x="2434326" y="173843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DDA5B18-4FDB-4430-AFBC-7E67AF873FB8}"/>
                </a:ext>
              </a:extLst>
            </p:cNvPr>
            <p:cNvSpPr/>
            <p:nvPr/>
          </p:nvSpPr>
          <p:spPr>
            <a:xfrm rot="8977112">
              <a:off x="1659503" y="167896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424BA88-F690-4FE8-A447-53502E10C435}"/>
                </a:ext>
              </a:extLst>
            </p:cNvPr>
            <p:cNvCxnSpPr>
              <a:cxnSpLocks/>
              <a:stCxn id="17" idx="2"/>
              <a:endCxn id="27" idx="5"/>
            </p:cNvCxnSpPr>
            <p:nvPr/>
          </p:nvCxnSpPr>
          <p:spPr>
            <a:xfrm rot="8977112" flipH="1" flipV="1">
              <a:off x="2195774" y="1804724"/>
              <a:ext cx="244659" cy="51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625C500-BD9B-435E-A26A-9CA7B7FAE2BF}"/>
                </a:ext>
              </a:extLst>
            </p:cNvPr>
            <p:cNvCxnSpPr>
              <a:cxnSpLocks/>
              <a:stCxn id="28" idx="1"/>
              <a:endCxn id="17" idx="4"/>
            </p:cNvCxnSpPr>
            <p:nvPr/>
          </p:nvCxnSpPr>
          <p:spPr>
            <a:xfrm rot="8977112" flipH="1" flipV="1">
              <a:off x="1837747" y="1693911"/>
              <a:ext cx="225401" cy="22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8F66C0F-F221-4589-AB56-B56E269A2D54}"/>
                </a:ext>
              </a:extLst>
            </p:cNvPr>
            <p:cNvCxnSpPr>
              <a:cxnSpLocks/>
              <a:stCxn id="28" idx="7"/>
              <a:endCxn id="18" idx="3"/>
            </p:cNvCxnSpPr>
            <p:nvPr/>
          </p:nvCxnSpPr>
          <p:spPr>
            <a:xfrm flipH="1">
              <a:off x="1582082" y="1816125"/>
              <a:ext cx="129536" cy="282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25A7693-8111-400E-81D9-0D85FD71D9C4}"/>
                </a:ext>
              </a:extLst>
            </p:cNvPr>
            <p:cNvSpPr/>
            <p:nvPr/>
          </p:nvSpPr>
          <p:spPr>
            <a:xfrm rot="8977112">
              <a:off x="2226914" y="154280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8BB30DBA-5213-4A50-8931-E947F71ED88A}"/>
                </a:ext>
              </a:extLst>
            </p:cNvPr>
            <p:cNvCxnSpPr>
              <a:cxnSpLocks/>
              <a:stCxn id="32" idx="1"/>
              <a:endCxn id="27" idx="4"/>
            </p:cNvCxnSpPr>
            <p:nvPr/>
          </p:nvCxnSpPr>
          <p:spPr>
            <a:xfrm rot="8977112" flipH="1" flipV="1">
              <a:off x="2401075" y="1611726"/>
              <a:ext cx="30702" cy="154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8CBFD84-5A94-4778-A194-186A9DFC741F}"/>
                </a:ext>
              </a:extLst>
            </p:cNvPr>
            <p:cNvSpPr/>
            <p:nvPr/>
          </p:nvSpPr>
          <p:spPr>
            <a:xfrm rot="8977112">
              <a:off x="2402444" y="194220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CE15C27-187B-4923-ABE0-DD668E109F6A}"/>
                </a:ext>
              </a:extLst>
            </p:cNvPr>
            <p:cNvCxnSpPr>
              <a:cxnSpLocks/>
              <a:stCxn id="27" idx="0"/>
              <a:endCxn id="34" idx="3"/>
            </p:cNvCxnSpPr>
            <p:nvPr/>
          </p:nvCxnSpPr>
          <p:spPr>
            <a:xfrm rot="8977112" flipV="1">
              <a:off x="2473880" y="1886033"/>
              <a:ext cx="81274" cy="40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9225A10-6A1D-4884-9258-287832D320DE}"/>
                </a:ext>
              </a:extLst>
            </p:cNvPr>
            <p:cNvSpPr/>
            <p:nvPr/>
          </p:nvSpPr>
          <p:spPr>
            <a:xfrm rot="8977112">
              <a:off x="2684835" y="233345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3F18F5C-6A6D-4B36-AB83-9C65C6273833}"/>
                </a:ext>
              </a:extLst>
            </p:cNvPr>
            <p:cNvCxnSpPr>
              <a:cxnSpLocks/>
              <a:stCxn id="23" idx="1"/>
              <a:endCxn id="36" idx="5"/>
            </p:cNvCxnSpPr>
            <p:nvPr/>
          </p:nvCxnSpPr>
          <p:spPr>
            <a:xfrm>
              <a:off x="2637916" y="2307770"/>
              <a:ext cx="49176" cy="7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56504E4-DC7C-4226-B2BC-9214EC6E4E2D}"/>
                </a:ext>
              </a:extLst>
            </p:cNvPr>
            <p:cNvSpPr/>
            <p:nvPr/>
          </p:nvSpPr>
          <p:spPr>
            <a:xfrm rot="8977112">
              <a:off x="1630091" y="2445965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DF0CDFA-B2A8-467E-99AA-83F232167839}"/>
                </a:ext>
              </a:extLst>
            </p:cNvPr>
            <p:cNvCxnSpPr>
              <a:cxnSpLocks/>
              <a:stCxn id="18" idx="7"/>
              <a:endCxn id="38" idx="4"/>
            </p:cNvCxnSpPr>
            <p:nvPr/>
          </p:nvCxnSpPr>
          <p:spPr>
            <a:xfrm>
              <a:off x="1546897" y="2233349"/>
              <a:ext cx="117646" cy="222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25D9E81A-6320-4531-8EA1-F6011D64609F}"/>
              </a:ext>
            </a:extLst>
          </p:cNvPr>
          <p:cNvGrpSpPr/>
          <p:nvPr/>
        </p:nvGrpSpPr>
        <p:grpSpPr>
          <a:xfrm>
            <a:off x="7376415" y="4201859"/>
            <a:ext cx="1329468" cy="1237710"/>
            <a:chOff x="1494782" y="1542808"/>
            <a:chExt cx="1329468" cy="1237710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C244016E-99D2-4575-AFE7-112864D38D4E}"/>
                </a:ext>
              </a:extLst>
            </p:cNvPr>
            <p:cNvSpPr/>
            <p:nvPr/>
          </p:nvSpPr>
          <p:spPr>
            <a:xfrm rot="8977112">
              <a:off x="1991269" y="2147410"/>
              <a:ext cx="139415" cy="1394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A948E0B1-0358-43C1-982F-2C7B7B08FCE2}"/>
                </a:ext>
              </a:extLst>
            </p:cNvPr>
            <p:cNvSpPr/>
            <p:nvPr/>
          </p:nvSpPr>
          <p:spPr>
            <a:xfrm rot="8977112">
              <a:off x="2129917" y="235358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39D9CA1C-06A9-410B-B30B-E26E2F53B982}"/>
                </a:ext>
              </a:extLst>
            </p:cNvPr>
            <p:cNvSpPr/>
            <p:nvPr/>
          </p:nvSpPr>
          <p:spPr>
            <a:xfrm rot="8977112">
              <a:off x="2069782" y="183565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B0E7CB98-392E-45C0-98C7-F008775C1D6B}"/>
                </a:ext>
              </a:extLst>
            </p:cNvPr>
            <p:cNvSpPr/>
            <p:nvPr/>
          </p:nvSpPr>
          <p:spPr>
            <a:xfrm rot="8977112">
              <a:off x="1494782" y="209619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551CCC9F-24F4-4C43-BB29-8097184BE1C8}"/>
                </a:ext>
              </a:extLst>
            </p:cNvPr>
            <p:cNvCxnSpPr>
              <a:cxnSpLocks/>
              <a:stCxn id="165" idx="7"/>
              <a:endCxn id="163" idx="3"/>
            </p:cNvCxnSpPr>
            <p:nvPr/>
          </p:nvCxnSpPr>
          <p:spPr>
            <a:xfrm rot="8977112" flipV="1">
              <a:off x="2036823" y="1995914"/>
              <a:ext cx="126821" cy="130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8EDC32E4-20DF-4E57-9B24-4F7B91D8FCBE}"/>
                </a:ext>
              </a:extLst>
            </p:cNvPr>
            <p:cNvCxnSpPr>
              <a:cxnSpLocks/>
              <a:stCxn id="163" idx="0"/>
              <a:endCxn id="164" idx="3"/>
            </p:cNvCxnSpPr>
            <p:nvPr/>
          </p:nvCxnSpPr>
          <p:spPr>
            <a:xfrm>
              <a:off x="2096231" y="2277253"/>
              <a:ext cx="120986" cy="78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32EDEC47-AB2C-4503-91C3-792F6F7189E0}"/>
                </a:ext>
              </a:extLst>
            </p:cNvPr>
            <p:cNvCxnSpPr>
              <a:cxnSpLocks/>
              <a:stCxn id="166" idx="1"/>
              <a:endCxn id="163" idx="5"/>
            </p:cNvCxnSpPr>
            <p:nvPr/>
          </p:nvCxnSpPr>
          <p:spPr>
            <a:xfrm>
              <a:off x="1631940" y="2183491"/>
              <a:ext cx="361586" cy="16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24DBDB43-17EF-4951-8250-8F69EE68D806}"/>
                </a:ext>
              </a:extLst>
            </p:cNvPr>
            <p:cNvSpPr/>
            <p:nvPr/>
          </p:nvSpPr>
          <p:spPr>
            <a:xfrm rot="8977112">
              <a:off x="2086659" y="264110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F2E74400-761C-4158-93CB-1AD324003122}"/>
                </a:ext>
              </a:extLst>
            </p:cNvPr>
            <p:cNvSpPr/>
            <p:nvPr/>
          </p:nvSpPr>
          <p:spPr>
            <a:xfrm rot="8977112">
              <a:off x="2500758" y="222047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F5E2727E-F36D-4A08-92BE-F7005E469E2D}"/>
                </a:ext>
              </a:extLst>
            </p:cNvPr>
            <p:cNvCxnSpPr>
              <a:cxnSpLocks/>
              <a:stCxn id="164" idx="1"/>
              <a:endCxn id="171" idx="5"/>
            </p:cNvCxnSpPr>
            <p:nvPr/>
          </p:nvCxnSpPr>
          <p:spPr>
            <a:xfrm flipV="1">
              <a:off x="2267075" y="2272585"/>
              <a:ext cx="235940" cy="168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F1E199B9-9700-47C1-99DA-CE02A24851BF}"/>
                </a:ext>
              </a:extLst>
            </p:cNvPr>
            <p:cNvCxnSpPr>
              <a:cxnSpLocks/>
              <a:stCxn id="164" idx="0"/>
              <a:endCxn id="170" idx="3"/>
            </p:cNvCxnSpPr>
            <p:nvPr/>
          </p:nvCxnSpPr>
          <p:spPr>
            <a:xfrm flipH="1">
              <a:off x="2173959" y="2483427"/>
              <a:ext cx="60920" cy="159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1EBBE89B-6E8F-4BD2-847A-22271424202A}"/>
                </a:ext>
              </a:extLst>
            </p:cNvPr>
            <p:cNvCxnSpPr>
              <a:cxnSpLocks/>
              <a:stCxn id="170" idx="2"/>
              <a:endCxn id="171" idx="6"/>
            </p:cNvCxnSpPr>
            <p:nvPr/>
          </p:nvCxnSpPr>
          <p:spPr>
            <a:xfrm flipV="1">
              <a:off x="2216501" y="2325432"/>
              <a:ext cx="293829" cy="350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A1183AF8-EBA8-4260-B9B5-D8290A09D6BC}"/>
                </a:ext>
              </a:extLst>
            </p:cNvPr>
            <p:cNvSpPr/>
            <p:nvPr/>
          </p:nvSpPr>
          <p:spPr>
            <a:xfrm rot="8977112">
              <a:off x="2434326" y="173843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0AF028A5-EFA8-46F9-807D-3D0795F53E3E}"/>
                </a:ext>
              </a:extLst>
            </p:cNvPr>
            <p:cNvSpPr/>
            <p:nvPr/>
          </p:nvSpPr>
          <p:spPr>
            <a:xfrm rot="8977112">
              <a:off x="1659503" y="167896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3ACD41C3-1A4C-4394-99BC-95E10076A453}"/>
                </a:ext>
              </a:extLst>
            </p:cNvPr>
            <p:cNvCxnSpPr>
              <a:cxnSpLocks/>
              <a:stCxn id="165" idx="2"/>
              <a:endCxn id="175" idx="5"/>
            </p:cNvCxnSpPr>
            <p:nvPr/>
          </p:nvCxnSpPr>
          <p:spPr>
            <a:xfrm rot="8977112" flipH="1" flipV="1">
              <a:off x="2195774" y="1804724"/>
              <a:ext cx="244659" cy="51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443ADBD0-6C7F-4D31-9481-36B2A35674D3}"/>
                </a:ext>
              </a:extLst>
            </p:cNvPr>
            <p:cNvCxnSpPr>
              <a:cxnSpLocks/>
              <a:stCxn id="176" idx="1"/>
              <a:endCxn id="165" idx="4"/>
            </p:cNvCxnSpPr>
            <p:nvPr/>
          </p:nvCxnSpPr>
          <p:spPr>
            <a:xfrm rot="8977112" flipH="1" flipV="1">
              <a:off x="1837747" y="1693911"/>
              <a:ext cx="225401" cy="22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A82F035B-9073-41B7-AD08-EDE1764912DB}"/>
                </a:ext>
              </a:extLst>
            </p:cNvPr>
            <p:cNvCxnSpPr>
              <a:cxnSpLocks/>
              <a:stCxn id="176" idx="7"/>
              <a:endCxn id="166" idx="3"/>
            </p:cNvCxnSpPr>
            <p:nvPr/>
          </p:nvCxnSpPr>
          <p:spPr>
            <a:xfrm flipH="1">
              <a:off x="1582082" y="1816125"/>
              <a:ext cx="129536" cy="282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3BD92F43-AB75-4BF3-8203-FED87FA5C784}"/>
                </a:ext>
              </a:extLst>
            </p:cNvPr>
            <p:cNvSpPr/>
            <p:nvPr/>
          </p:nvSpPr>
          <p:spPr>
            <a:xfrm rot="8977112">
              <a:off x="2226914" y="154280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9E6ED09C-239A-4F90-87E9-04438FBA9916}"/>
                </a:ext>
              </a:extLst>
            </p:cNvPr>
            <p:cNvCxnSpPr>
              <a:cxnSpLocks/>
              <a:stCxn id="180" idx="1"/>
              <a:endCxn id="175" idx="4"/>
            </p:cNvCxnSpPr>
            <p:nvPr/>
          </p:nvCxnSpPr>
          <p:spPr>
            <a:xfrm rot="8977112" flipH="1" flipV="1">
              <a:off x="2401075" y="1611726"/>
              <a:ext cx="30702" cy="154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A0E59105-2CCC-4747-9EC9-5A89E067B777}"/>
                </a:ext>
              </a:extLst>
            </p:cNvPr>
            <p:cNvSpPr/>
            <p:nvPr/>
          </p:nvSpPr>
          <p:spPr>
            <a:xfrm rot="8977112">
              <a:off x="2402444" y="194220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1D9EAEC6-2A69-468C-96CB-A70154DB2A7D}"/>
                </a:ext>
              </a:extLst>
            </p:cNvPr>
            <p:cNvCxnSpPr>
              <a:cxnSpLocks/>
              <a:stCxn id="175" idx="0"/>
              <a:endCxn id="182" idx="3"/>
            </p:cNvCxnSpPr>
            <p:nvPr/>
          </p:nvCxnSpPr>
          <p:spPr>
            <a:xfrm rot="8977112" flipV="1">
              <a:off x="2473880" y="1886033"/>
              <a:ext cx="81274" cy="40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03A073AB-946B-4872-9942-5513112AFAED}"/>
                </a:ext>
              </a:extLst>
            </p:cNvPr>
            <p:cNvSpPr/>
            <p:nvPr/>
          </p:nvSpPr>
          <p:spPr>
            <a:xfrm rot="8977112">
              <a:off x="2684835" y="233345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4C0BC481-F8F7-476D-BBE8-95E1B36BE3C3}"/>
                </a:ext>
              </a:extLst>
            </p:cNvPr>
            <p:cNvCxnSpPr>
              <a:cxnSpLocks/>
              <a:stCxn id="171" idx="1"/>
              <a:endCxn id="184" idx="5"/>
            </p:cNvCxnSpPr>
            <p:nvPr/>
          </p:nvCxnSpPr>
          <p:spPr>
            <a:xfrm>
              <a:off x="2637916" y="2307770"/>
              <a:ext cx="49176" cy="7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985515AC-EA25-4B52-8AFE-23B79416D298}"/>
                </a:ext>
              </a:extLst>
            </p:cNvPr>
            <p:cNvSpPr/>
            <p:nvPr/>
          </p:nvSpPr>
          <p:spPr>
            <a:xfrm rot="8977112">
              <a:off x="1630091" y="2445965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252EF44D-7967-4F38-B604-6CB43FDA1671}"/>
                </a:ext>
              </a:extLst>
            </p:cNvPr>
            <p:cNvCxnSpPr>
              <a:cxnSpLocks/>
              <a:stCxn id="166" idx="7"/>
              <a:endCxn id="186" idx="4"/>
            </p:cNvCxnSpPr>
            <p:nvPr/>
          </p:nvCxnSpPr>
          <p:spPr>
            <a:xfrm>
              <a:off x="1546897" y="2233349"/>
              <a:ext cx="117646" cy="222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0DA4C189-1446-42A6-BDC6-81E36BBCA922}"/>
              </a:ext>
            </a:extLst>
          </p:cNvPr>
          <p:cNvGrpSpPr/>
          <p:nvPr/>
        </p:nvGrpSpPr>
        <p:grpSpPr>
          <a:xfrm rot="21398700">
            <a:off x="2835179" y="5277149"/>
            <a:ext cx="1819012" cy="1078669"/>
            <a:chOff x="3092361" y="4329534"/>
            <a:chExt cx="1819012" cy="1078669"/>
          </a:xfrm>
        </p:grpSpPr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2EBF36EB-DB54-44AA-8454-C2AA16D9739D}"/>
                </a:ext>
              </a:extLst>
            </p:cNvPr>
            <p:cNvSpPr/>
            <p:nvPr/>
          </p:nvSpPr>
          <p:spPr>
            <a:xfrm>
              <a:off x="3985712" y="4664704"/>
              <a:ext cx="139415" cy="139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62C7CD1E-7706-4CDD-8CCF-49C2E4EBE1C7}"/>
                </a:ext>
              </a:extLst>
            </p:cNvPr>
            <p:cNvSpPr/>
            <p:nvPr/>
          </p:nvSpPr>
          <p:spPr>
            <a:xfrm>
              <a:off x="3765868" y="435616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6CB05943-F5FC-4F28-A1D9-705666A9C6C8}"/>
                </a:ext>
              </a:extLst>
            </p:cNvPr>
            <p:cNvSpPr/>
            <p:nvPr/>
          </p:nvSpPr>
          <p:spPr>
            <a:xfrm>
              <a:off x="4390652" y="449095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B9ED1C52-5385-4188-B0C8-EC70E0E69EF5}"/>
                </a:ext>
              </a:extLst>
            </p:cNvPr>
            <p:cNvCxnSpPr>
              <a:cxnSpLocks/>
              <a:stCxn id="191" idx="2"/>
              <a:endCxn id="190" idx="6"/>
            </p:cNvCxnSpPr>
            <p:nvPr/>
          </p:nvCxnSpPr>
          <p:spPr>
            <a:xfrm flipH="1" flipV="1">
              <a:off x="3901755" y="4440193"/>
              <a:ext cx="492425" cy="106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7E9ABCFC-FC7B-4B58-B244-A9D53920BE45}"/>
                </a:ext>
              </a:extLst>
            </p:cNvPr>
            <p:cNvCxnSpPr>
              <a:cxnSpLocks/>
              <a:stCxn id="189" idx="1"/>
              <a:endCxn id="190" idx="5"/>
            </p:cNvCxnSpPr>
            <p:nvPr/>
          </p:nvCxnSpPr>
          <p:spPr>
            <a:xfrm flipH="1" flipV="1">
              <a:off x="3878826" y="4478893"/>
              <a:ext cx="133342" cy="202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2342F7B0-FA0A-4FC9-9DEF-113EF359D074}"/>
                </a:ext>
              </a:extLst>
            </p:cNvPr>
            <p:cNvCxnSpPr>
              <a:cxnSpLocks/>
              <a:stCxn id="189" idx="7"/>
              <a:endCxn id="191" idx="3"/>
            </p:cNvCxnSpPr>
            <p:nvPr/>
          </p:nvCxnSpPr>
          <p:spPr>
            <a:xfrm flipV="1">
              <a:off x="4107172" y="4601056"/>
              <a:ext cx="301435" cy="92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C2F5EF4D-38E2-4B6C-9E82-450667A97F2B}"/>
                </a:ext>
              </a:extLst>
            </p:cNvPr>
            <p:cNvSpPr/>
            <p:nvPr/>
          </p:nvSpPr>
          <p:spPr>
            <a:xfrm>
              <a:off x="3745045" y="497263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9A4F8A71-9256-454E-BB64-3B9822171645}"/>
                </a:ext>
              </a:extLst>
            </p:cNvPr>
            <p:cNvCxnSpPr>
              <a:cxnSpLocks/>
              <a:stCxn id="195" idx="0"/>
              <a:endCxn id="189" idx="4"/>
            </p:cNvCxnSpPr>
            <p:nvPr/>
          </p:nvCxnSpPr>
          <p:spPr>
            <a:xfrm flipV="1">
              <a:off x="3814753" y="4804119"/>
              <a:ext cx="240667" cy="16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29835A80-59BA-4478-8E89-A91B0A7F0E20}"/>
                </a:ext>
              </a:extLst>
            </p:cNvPr>
            <p:cNvSpPr/>
            <p:nvPr/>
          </p:nvSpPr>
          <p:spPr>
            <a:xfrm>
              <a:off x="4228403" y="526878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D82A2A99-DDE9-488D-A6F9-64BF647F3647}"/>
                </a:ext>
              </a:extLst>
            </p:cNvPr>
            <p:cNvSpPr/>
            <p:nvPr/>
          </p:nvSpPr>
          <p:spPr>
            <a:xfrm>
              <a:off x="4690084" y="5201495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A9D2915D-1705-4E33-8628-817CB2B19DD0}"/>
                </a:ext>
              </a:extLst>
            </p:cNvPr>
            <p:cNvCxnSpPr>
              <a:cxnSpLocks/>
              <a:stCxn id="197" idx="1"/>
              <a:endCxn id="195" idx="5"/>
            </p:cNvCxnSpPr>
            <p:nvPr/>
          </p:nvCxnSpPr>
          <p:spPr>
            <a:xfrm flipH="1" flipV="1">
              <a:off x="3864043" y="5091629"/>
              <a:ext cx="384777" cy="197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3FAB4E2C-BE88-4844-9F5F-65CD385D83AD}"/>
                </a:ext>
              </a:extLst>
            </p:cNvPr>
            <p:cNvCxnSpPr>
              <a:cxnSpLocks/>
              <a:stCxn id="198" idx="2"/>
              <a:endCxn id="197" idx="5"/>
            </p:cNvCxnSpPr>
            <p:nvPr/>
          </p:nvCxnSpPr>
          <p:spPr>
            <a:xfrm flipH="1">
              <a:off x="4347401" y="5271203"/>
              <a:ext cx="342683" cy="116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BB00E4CB-9123-44B1-91DA-074962777185}"/>
                </a:ext>
              </a:extLst>
            </p:cNvPr>
            <p:cNvSpPr/>
            <p:nvPr/>
          </p:nvSpPr>
          <p:spPr>
            <a:xfrm>
              <a:off x="4432838" y="495221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41182F7B-DD73-4CF2-B6A8-6E75E9BDBF21}"/>
                </a:ext>
              </a:extLst>
            </p:cNvPr>
            <p:cNvCxnSpPr>
              <a:cxnSpLocks/>
              <a:stCxn id="201" idx="2"/>
              <a:endCxn id="195" idx="6"/>
            </p:cNvCxnSpPr>
            <p:nvPr/>
          </p:nvCxnSpPr>
          <p:spPr>
            <a:xfrm flipH="1">
              <a:off x="3884460" y="5021922"/>
              <a:ext cx="548378" cy="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8ECE52BE-5260-49E6-B077-C21CB21E6D94}"/>
                </a:ext>
              </a:extLst>
            </p:cNvPr>
            <p:cNvCxnSpPr>
              <a:cxnSpLocks/>
              <a:stCxn id="198" idx="1"/>
              <a:endCxn id="201" idx="4"/>
            </p:cNvCxnSpPr>
            <p:nvPr/>
          </p:nvCxnSpPr>
          <p:spPr>
            <a:xfrm flipH="1" flipV="1">
              <a:off x="4502546" y="5091629"/>
              <a:ext cx="207955" cy="130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A0614B83-80EF-4988-8536-2554FEA6A715}"/>
                </a:ext>
              </a:extLst>
            </p:cNvPr>
            <p:cNvCxnSpPr>
              <a:cxnSpLocks/>
              <a:stCxn id="197" idx="7"/>
              <a:endCxn id="201" idx="2"/>
            </p:cNvCxnSpPr>
            <p:nvPr/>
          </p:nvCxnSpPr>
          <p:spPr>
            <a:xfrm flipV="1">
              <a:off x="4347401" y="5021922"/>
              <a:ext cx="85437" cy="267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D8C8C5E7-F421-4AD3-93EE-219BD0B8AEA0}"/>
                </a:ext>
              </a:extLst>
            </p:cNvPr>
            <p:cNvSpPr/>
            <p:nvPr/>
          </p:nvSpPr>
          <p:spPr>
            <a:xfrm>
              <a:off x="4771958" y="486331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23B4B0F2-A62A-45D0-B7B7-BCB137C703CE}"/>
                </a:ext>
              </a:extLst>
            </p:cNvPr>
            <p:cNvCxnSpPr>
              <a:cxnSpLocks/>
              <a:stCxn id="205" idx="1"/>
              <a:endCxn id="191" idx="5"/>
            </p:cNvCxnSpPr>
            <p:nvPr/>
          </p:nvCxnSpPr>
          <p:spPr>
            <a:xfrm flipH="1" flipV="1">
              <a:off x="4501881" y="4618463"/>
              <a:ext cx="298263" cy="256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847A966C-D729-4A84-AA71-2A6B6B94BF6E}"/>
                </a:ext>
              </a:extLst>
            </p:cNvPr>
            <p:cNvSpPr/>
            <p:nvPr/>
          </p:nvSpPr>
          <p:spPr>
            <a:xfrm>
              <a:off x="3390502" y="456120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42B7DFC8-091D-46E7-A591-6E08AC1EACB6}"/>
                </a:ext>
              </a:extLst>
            </p:cNvPr>
            <p:cNvCxnSpPr>
              <a:cxnSpLocks/>
              <a:stCxn id="190" idx="2"/>
              <a:endCxn id="207" idx="7"/>
            </p:cNvCxnSpPr>
            <p:nvPr/>
          </p:nvCxnSpPr>
          <p:spPr>
            <a:xfrm flipH="1">
              <a:off x="3514278" y="4418506"/>
              <a:ext cx="246814" cy="170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195C9A77-1819-4BF3-B5DB-9F711DFC6A43}"/>
                </a:ext>
              </a:extLst>
            </p:cNvPr>
            <p:cNvSpPr/>
            <p:nvPr/>
          </p:nvSpPr>
          <p:spPr>
            <a:xfrm>
              <a:off x="3147079" y="432953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0311D172-0AAE-4976-AEA1-FCB9AC2F472B}"/>
                </a:ext>
              </a:extLst>
            </p:cNvPr>
            <p:cNvCxnSpPr>
              <a:cxnSpLocks/>
              <a:stCxn id="209" idx="4"/>
              <a:endCxn id="207" idx="1"/>
            </p:cNvCxnSpPr>
            <p:nvPr/>
          </p:nvCxnSpPr>
          <p:spPr>
            <a:xfrm>
              <a:off x="3216787" y="4468949"/>
              <a:ext cx="194132" cy="11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DE1347B8-51CF-427F-8CA7-FEF7C8947BAC}"/>
                </a:ext>
              </a:extLst>
            </p:cNvPr>
            <p:cNvSpPr/>
            <p:nvPr/>
          </p:nvSpPr>
          <p:spPr>
            <a:xfrm>
              <a:off x="3092361" y="4833216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5FB2D03B-52A1-4CEE-B9E6-160A1DAE91C2}"/>
                </a:ext>
              </a:extLst>
            </p:cNvPr>
            <p:cNvCxnSpPr>
              <a:cxnSpLocks/>
              <a:stCxn id="207" idx="3"/>
              <a:endCxn id="211" idx="0"/>
            </p:cNvCxnSpPr>
            <p:nvPr/>
          </p:nvCxnSpPr>
          <p:spPr>
            <a:xfrm flipH="1">
              <a:off x="3162069" y="4680202"/>
              <a:ext cx="248850" cy="153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E77CCA0C-8E73-4705-BF23-C87E322415AF}"/>
              </a:ext>
            </a:extLst>
          </p:cNvPr>
          <p:cNvGrpSpPr/>
          <p:nvPr/>
        </p:nvGrpSpPr>
        <p:grpSpPr>
          <a:xfrm rot="19158458">
            <a:off x="10008795" y="5027396"/>
            <a:ext cx="1434054" cy="1450786"/>
            <a:chOff x="6582161" y="3507891"/>
            <a:chExt cx="1434054" cy="1450786"/>
          </a:xfrm>
        </p:grpSpPr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3A5E5C37-F3E9-49BA-B995-1834834271D9}"/>
                </a:ext>
              </a:extLst>
            </p:cNvPr>
            <p:cNvSpPr/>
            <p:nvPr/>
          </p:nvSpPr>
          <p:spPr>
            <a:xfrm>
              <a:off x="7132206" y="3969599"/>
              <a:ext cx="139415" cy="139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19925E36-692C-42F0-84EB-9336B73C3C3C}"/>
                </a:ext>
              </a:extLst>
            </p:cNvPr>
            <p:cNvSpPr/>
            <p:nvPr/>
          </p:nvSpPr>
          <p:spPr>
            <a:xfrm>
              <a:off x="6862498" y="3861935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F94DFC0B-CF9F-4864-B85E-39D55EE929BB}"/>
                </a:ext>
              </a:extLst>
            </p:cNvPr>
            <p:cNvCxnSpPr>
              <a:cxnSpLocks/>
              <a:stCxn id="274" idx="2"/>
              <a:endCxn id="275" idx="5"/>
            </p:cNvCxnSpPr>
            <p:nvPr/>
          </p:nvCxnSpPr>
          <p:spPr>
            <a:xfrm flipH="1" flipV="1">
              <a:off x="6981496" y="3980933"/>
              <a:ext cx="150710" cy="58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311739D2-0CD9-4720-8577-DCC5735D75D5}"/>
                </a:ext>
              </a:extLst>
            </p:cNvPr>
            <p:cNvSpPr/>
            <p:nvPr/>
          </p:nvSpPr>
          <p:spPr>
            <a:xfrm>
              <a:off x="7079332" y="444603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865FAB4E-326C-4ADC-AD2A-DBB8E0DFBE9F}"/>
                </a:ext>
              </a:extLst>
            </p:cNvPr>
            <p:cNvCxnSpPr>
              <a:cxnSpLocks/>
              <a:stCxn id="277" idx="0"/>
              <a:endCxn id="274" idx="4"/>
            </p:cNvCxnSpPr>
            <p:nvPr/>
          </p:nvCxnSpPr>
          <p:spPr>
            <a:xfrm flipV="1">
              <a:off x="7149040" y="4109014"/>
              <a:ext cx="52874" cy="337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C51AF00D-31F1-4A14-A5B9-A82D18F916CF}"/>
                </a:ext>
              </a:extLst>
            </p:cNvPr>
            <p:cNvSpPr/>
            <p:nvPr/>
          </p:nvSpPr>
          <p:spPr>
            <a:xfrm>
              <a:off x="7415969" y="447608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>
              <a:extLst>
                <a:ext uri="{FF2B5EF4-FFF2-40B4-BE49-F238E27FC236}">
                  <a16:creationId xmlns:a16="http://schemas.microsoft.com/office/drawing/2014/main" id="{E4073575-7BE9-4A8F-8DEC-524331B1539A}"/>
                </a:ext>
              </a:extLst>
            </p:cNvPr>
            <p:cNvSpPr/>
            <p:nvPr/>
          </p:nvSpPr>
          <p:spPr>
            <a:xfrm>
              <a:off x="7823159" y="421779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787B6631-D7F6-4411-81BD-9AC95650DC69}"/>
                </a:ext>
              </a:extLst>
            </p:cNvPr>
            <p:cNvCxnSpPr>
              <a:cxnSpLocks/>
              <a:stCxn id="279" idx="2"/>
              <a:endCxn id="277" idx="6"/>
            </p:cNvCxnSpPr>
            <p:nvPr/>
          </p:nvCxnSpPr>
          <p:spPr>
            <a:xfrm flipH="1" flipV="1">
              <a:off x="7218747" y="4515746"/>
              <a:ext cx="197222" cy="30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D8EF8ED0-EAA9-47BC-A960-75E15EA621B6}"/>
                </a:ext>
              </a:extLst>
            </p:cNvPr>
            <p:cNvCxnSpPr>
              <a:cxnSpLocks/>
              <a:stCxn id="280" idx="2"/>
              <a:endCxn id="279" idx="7"/>
            </p:cNvCxnSpPr>
            <p:nvPr/>
          </p:nvCxnSpPr>
          <p:spPr>
            <a:xfrm flipH="1">
              <a:off x="7534967" y="4287502"/>
              <a:ext cx="288192" cy="208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A75BE30D-2A6C-42EF-8F68-3BDB60F6B96D}"/>
                </a:ext>
              </a:extLst>
            </p:cNvPr>
            <p:cNvSpPr/>
            <p:nvPr/>
          </p:nvSpPr>
          <p:spPr>
            <a:xfrm>
              <a:off x="7437094" y="410100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84A6EF93-7445-401C-879C-47C68EC57054}"/>
                </a:ext>
              </a:extLst>
            </p:cNvPr>
            <p:cNvCxnSpPr>
              <a:cxnSpLocks/>
              <a:stCxn id="283" idx="2"/>
              <a:endCxn id="277" idx="7"/>
            </p:cNvCxnSpPr>
            <p:nvPr/>
          </p:nvCxnSpPr>
          <p:spPr>
            <a:xfrm flipH="1">
              <a:off x="7198330" y="4170709"/>
              <a:ext cx="238764" cy="295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FD550451-5FE4-43CB-B97C-E53432102C23}"/>
                </a:ext>
              </a:extLst>
            </p:cNvPr>
            <p:cNvCxnSpPr>
              <a:cxnSpLocks/>
              <a:stCxn id="280" idx="1"/>
              <a:endCxn id="283" idx="6"/>
            </p:cNvCxnSpPr>
            <p:nvPr/>
          </p:nvCxnSpPr>
          <p:spPr>
            <a:xfrm flipH="1" flipV="1">
              <a:off x="7576509" y="4170709"/>
              <a:ext cx="267067" cy="67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椭圆 285">
              <a:extLst>
                <a:ext uri="{FF2B5EF4-FFF2-40B4-BE49-F238E27FC236}">
                  <a16:creationId xmlns:a16="http://schemas.microsoft.com/office/drawing/2014/main" id="{C8C5EC55-6C77-435B-86BC-EEB3AF4165B0}"/>
                </a:ext>
              </a:extLst>
            </p:cNvPr>
            <p:cNvSpPr/>
            <p:nvPr/>
          </p:nvSpPr>
          <p:spPr>
            <a:xfrm>
              <a:off x="7876800" y="364041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FF45ECAF-F8B1-465E-9B9A-B5EDA7F8DF70}"/>
                </a:ext>
              </a:extLst>
            </p:cNvPr>
            <p:cNvCxnSpPr>
              <a:cxnSpLocks/>
              <a:stCxn id="296" idx="5"/>
              <a:endCxn id="283" idx="1"/>
            </p:cNvCxnSpPr>
            <p:nvPr/>
          </p:nvCxnSpPr>
          <p:spPr>
            <a:xfrm flipH="1">
              <a:off x="7457511" y="3873618"/>
              <a:ext cx="118998" cy="2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8544B1EB-6422-4997-B771-755DB5256165}"/>
                </a:ext>
              </a:extLst>
            </p:cNvPr>
            <p:cNvSpPr/>
            <p:nvPr/>
          </p:nvSpPr>
          <p:spPr>
            <a:xfrm>
              <a:off x="6582161" y="381752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DD418B45-F066-4F78-957E-6F3868282026}"/>
                </a:ext>
              </a:extLst>
            </p:cNvPr>
            <p:cNvCxnSpPr>
              <a:cxnSpLocks/>
              <a:stCxn id="275" idx="2"/>
              <a:endCxn id="288" idx="7"/>
            </p:cNvCxnSpPr>
            <p:nvPr/>
          </p:nvCxnSpPr>
          <p:spPr>
            <a:xfrm flipH="1" flipV="1">
              <a:off x="6701159" y="3837945"/>
              <a:ext cx="161339" cy="93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09A46D44-388B-43AB-B37F-288DA76BFD72}"/>
                </a:ext>
              </a:extLst>
            </p:cNvPr>
            <p:cNvSpPr/>
            <p:nvPr/>
          </p:nvSpPr>
          <p:spPr>
            <a:xfrm>
              <a:off x="6876518" y="350789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E5880237-B638-4B0E-B1E6-E9E7C1659462}"/>
                </a:ext>
              </a:extLst>
            </p:cNvPr>
            <p:cNvCxnSpPr>
              <a:cxnSpLocks/>
              <a:stCxn id="290" idx="3"/>
              <a:endCxn id="288" idx="7"/>
            </p:cNvCxnSpPr>
            <p:nvPr/>
          </p:nvCxnSpPr>
          <p:spPr>
            <a:xfrm flipH="1">
              <a:off x="6701159" y="3626889"/>
              <a:ext cx="195776" cy="211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B3393A5A-6210-49D5-B6B0-B8DB8A50A71F}"/>
                </a:ext>
              </a:extLst>
            </p:cNvPr>
            <p:cNvCxnSpPr>
              <a:cxnSpLocks/>
              <a:stCxn id="275" idx="0"/>
              <a:endCxn id="290" idx="4"/>
            </p:cNvCxnSpPr>
            <p:nvPr/>
          </p:nvCxnSpPr>
          <p:spPr>
            <a:xfrm flipV="1">
              <a:off x="6932206" y="3647306"/>
              <a:ext cx="14020" cy="214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2C743830-0368-4991-9334-5EDD248D7E8A}"/>
                </a:ext>
              </a:extLst>
            </p:cNvPr>
            <p:cNvCxnSpPr>
              <a:cxnSpLocks/>
              <a:stCxn id="286" idx="2"/>
              <a:endCxn id="296" idx="7"/>
            </p:cNvCxnSpPr>
            <p:nvPr/>
          </p:nvCxnSpPr>
          <p:spPr>
            <a:xfrm flipH="1">
              <a:off x="7576509" y="3710119"/>
              <a:ext cx="300291" cy="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椭圆 293">
              <a:extLst>
                <a:ext uri="{FF2B5EF4-FFF2-40B4-BE49-F238E27FC236}">
                  <a16:creationId xmlns:a16="http://schemas.microsoft.com/office/drawing/2014/main" id="{C08333B8-D85F-4F44-B10F-70BEECFDF17A}"/>
                </a:ext>
              </a:extLst>
            </p:cNvPr>
            <p:cNvSpPr/>
            <p:nvPr/>
          </p:nvSpPr>
          <p:spPr>
            <a:xfrm>
              <a:off x="7576509" y="4819262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EDB70AA3-4B52-43F8-9206-ED093604BA80}"/>
                </a:ext>
              </a:extLst>
            </p:cNvPr>
            <p:cNvCxnSpPr>
              <a:cxnSpLocks/>
              <a:stCxn id="279" idx="4"/>
              <a:endCxn id="294" idx="1"/>
            </p:cNvCxnSpPr>
            <p:nvPr/>
          </p:nvCxnSpPr>
          <p:spPr>
            <a:xfrm>
              <a:off x="7485677" y="4615496"/>
              <a:ext cx="111249" cy="224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FB20CFC0-29A9-4D55-A7C1-1889A81DE32C}"/>
                </a:ext>
              </a:extLst>
            </p:cNvPr>
            <p:cNvSpPr/>
            <p:nvPr/>
          </p:nvSpPr>
          <p:spPr>
            <a:xfrm>
              <a:off x="7457511" y="375462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F656675B-0A54-4710-9F71-452B50EC03C3}"/>
                </a:ext>
              </a:extLst>
            </p:cNvPr>
            <p:cNvCxnSpPr>
              <a:cxnSpLocks/>
              <a:stCxn id="274" idx="6"/>
              <a:endCxn id="296" idx="2"/>
            </p:cNvCxnSpPr>
            <p:nvPr/>
          </p:nvCxnSpPr>
          <p:spPr>
            <a:xfrm flipV="1">
              <a:off x="7271621" y="3824328"/>
              <a:ext cx="185890" cy="214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B86FB4BA-73B8-455F-93C3-29891AF5F9C9}"/>
              </a:ext>
            </a:extLst>
          </p:cNvPr>
          <p:cNvGrpSpPr/>
          <p:nvPr/>
        </p:nvGrpSpPr>
        <p:grpSpPr>
          <a:xfrm>
            <a:off x="261751" y="454166"/>
            <a:ext cx="4356150" cy="2558477"/>
            <a:chOff x="261751" y="454166"/>
            <a:chExt cx="5169522" cy="3036191"/>
          </a:xfrm>
        </p:grpSpPr>
        <p:grpSp>
          <p:nvGrpSpPr>
            <p:cNvPr id="341" name="组合 340">
              <a:extLst>
                <a:ext uri="{FF2B5EF4-FFF2-40B4-BE49-F238E27FC236}">
                  <a16:creationId xmlns:a16="http://schemas.microsoft.com/office/drawing/2014/main" id="{47BF32A3-6CC6-4F43-9D7F-1C98546FF5F7}"/>
                </a:ext>
              </a:extLst>
            </p:cNvPr>
            <p:cNvGrpSpPr/>
            <p:nvPr/>
          </p:nvGrpSpPr>
          <p:grpSpPr>
            <a:xfrm>
              <a:off x="261751" y="454166"/>
              <a:ext cx="2406121" cy="2391467"/>
              <a:chOff x="299531" y="959143"/>
              <a:chExt cx="2754265" cy="2737491"/>
            </a:xfrm>
          </p:grpSpPr>
          <p:grpSp>
            <p:nvGrpSpPr>
              <p:cNvPr id="342" name="组合 341">
                <a:extLst>
                  <a:ext uri="{FF2B5EF4-FFF2-40B4-BE49-F238E27FC236}">
                    <a16:creationId xmlns:a16="http://schemas.microsoft.com/office/drawing/2014/main" id="{B62B90B3-EBCD-4DF1-8C99-B3EAE4E18367}"/>
                  </a:ext>
                </a:extLst>
              </p:cNvPr>
              <p:cNvGrpSpPr/>
              <p:nvPr/>
            </p:nvGrpSpPr>
            <p:grpSpPr>
              <a:xfrm>
                <a:off x="326165" y="959143"/>
                <a:ext cx="2654335" cy="2654335"/>
                <a:chOff x="9329932" y="1715987"/>
                <a:chExt cx="2654335" cy="2654335"/>
              </a:xfrm>
            </p:grpSpPr>
            <p:grpSp>
              <p:nvGrpSpPr>
                <p:cNvPr id="369" name="组合 368">
                  <a:extLst>
                    <a:ext uri="{FF2B5EF4-FFF2-40B4-BE49-F238E27FC236}">
                      <a16:creationId xmlns:a16="http://schemas.microsoft.com/office/drawing/2014/main" id="{97758CE9-8F98-4849-9092-E37CCA2A5BBD}"/>
                    </a:ext>
                  </a:extLst>
                </p:cNvPr>
                <p:cNvGrpSpPr/>
                <p:nvPr/>
              </p:nvGrpSpPr>
              <p:grpSpPr>
                <a:xfrm>
                  <a:off x="9329932" y="1715987"/>
                  <a:ext cx="2654335" cy="2654335"/>
                  <a:chOff x="800345" y="710300"/>
                  <a:chExt cx="2781512" cy="2781512"/>
                </a:xfrm>
              </p:grpSpPr>
              <p:sp>
                <p:nvSpPr>
                  <p:cNvPr id="371" name="椭圆 370">
                    <a:extLst>
                      <a:ext uri="{FF2B5EF4-FFF2-40B4-BE49-F238E27FC236}">
                        <a16:creationId xmlns:a16="http://schemas.microsoft.com/office/drawing/2014/main" id="{659AF0EE-7D56-4574-A572-37440A86247F}"/>
                      </a:ext>
                    </a:extLst>
                  </p:cNvPr>
                  <p:cNvSpPr/>
                  <p:nvPr/>
                </p:nvSpPr>
                <p:spPr>
                  <a:xfrm>
                    <a:off x="1682127" y="1592082"/>
                    <a:ext cx="1017953" cy="1017953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1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2" name="椭圆 371">
                    <a:extLst>
                      <a:ext uri="{FF2B5EF4-FFF2-40B4-BE49-F238E27FC236}">
                        <a16:creationId xmlns:a16="http://schemas.microsoft.com/office/drawing/2014/main" id="{A3520DBC-C6FA-404D-924F-79589C353A46}"/>
                      </a:ext>
                    </a:extLst>
                  </p:cNvPr>
                  <p:cNvSpPr/>
                  <p:nvPr/>
                </p:nvSpPr>
                <p:spPr>
                  <a:xfrm>
                    <a:off x="1252382" y="1162337"/>
                    <a:ext cx="1877439" cy="1877439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3" name="椭圆 372">
                    <a:extLst>
                      <a:ext uri="{FF2B5EF4-FFF2-40B4-BE49-F238E27FC236}">
                        <a16:creationId xmlns:a16="http://schemas.microsoft.com/office/drawing/2014/main" id="{119BE73C-40A5-4D96-BAA3-C0BF8D8C6CE6}"/>
                      </a:ext>
                    </a:extLst>
                  </p:cNvPr>
                  <p:cNvSpPr/>
                  <p:nvPr/>
                </p:nvSpPr>
                <p:spPr>
                  <a:xfrm>
                    <a:off x="800345" y="710300"/>
                    <a:ext cx="2781512" cy="2781512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70" name="椭圆 369">
                  <a:extLst>
                    <a:ext uri="{FF2B5EF4-FFF2-40B4-BE49-F238E27FC236}">
                      <a16:creationId xmlns:a16="http://schemas.microsoft.com/office/drawing/2014/main" id="{5EB17CE1-E060-4B44-B7B5-211EDFF0A678}"/>
                    </a:ext>
                  </a:extLst>
                </p:cNvPr>
                <p:cNvSpPr/>
                <p:nvPr/>
              </p:nvSpPr>
              <p:spPr>
                <a:xfrm>
                  <a:off x="10587391" y="2973446"/>
                  <a:ext cx="139415" cy="139415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3" name="组合 342">
                <a:extLst>
                  <a:ext uri="{FF2B5EF4-FFF2-40B4-BE49-F238E27FC236}">
                    <a16:creationId xmlns:a16="http://schemas.microsoft.com/office/drawing/2014/main" id="{6B4F53B9-BEF8-44AC-92CD-023FC1315197}"/>
                  </a:ext>
                </a:extLst>
              </p:cNvPr>
              <p:cNvGrpSpPr/>
              <p:nvPr/>
            </p:nvGrpSpPr>
            <p:grpSpPr>
              <a:xfrm>
                <a:off x="299531" y="968021"/>
                <a:ext cx="2754265" cy="2728613"/>
                <a:chOff x="770122" y="714606"/>
                <a:chExt cx="2754265" cy="2728613"/>
              </a:xfrm>
            </p:grpSpPr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8347A435-B040-480E-B550-D1BCDD298E03}"/>
                    </a:ext>
                  </a:extLst>
                </p:cNvPr>
                <p:cNvSpPr/>
                <p:nvPr/>
              </p:nvSpPr>
              <p:spPr>
                <a:xfrm>
                  <a:off x="2057804" y="1967759"/>
                  <a:ext cx="139415" cy="139415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CA290685-A897-493D-8F42-952807D51264}"/>
                    </a:ext>
                  </a:extLst>
                </p:cNvPr>
                <p:cNvSpPr/>
                <p:nvPr/>
              </p:nvSpPr>
              <p:spPr>
                <a:xfrm>
                  <a:off x="2176802" y="1508376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D865CC09-A49D-4CC7-AC2B-83D14FB823D5}"/>
                    </a:ext>
                  </a:extLst>
                </p:cNvPr>
                <p:cNvSpPr/>
                <p:nvPr/>
              </p:nvSpPr>
              <p:spPr>
                <a:xfrm>
                  <a:off x="1719304" y="2314051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7C4E80C2-8103-40B3-9191-14BCC863CB0B}"/>
                    </a:ext>
                  </a:extLst>
                </p:cNvPr>
                <p:cNvSpPr/>
                <p:nvPr/>
              </p:nvSpPr>
              <p:spPr>
                <a:xfrm>
                  <a:off x="2862068" y="2383758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48" name="直接连接符 347">
                  <a:extLst>
                    <a:ext uri="{FF2B5EF4-FFF2-40B4-BE49-F238E27FC236}">
                      <a16:creationId xmlns:a16="http://schemas.microsoft.com/office/drawing/2014/main" id="{0FD62146-AC10-4FB0-93D4-F1C34773412E}"/>
                    </a:ext>
                  </a:extLst>
                </p:cNvPr>
                <p:cNvCxnSpPr>
                  <a:cxnSpLocks/>
                  <a:stCxn id="346" idx="7"/>
                  <a:endCxn id="344" idx="3"/>
                </p:cNvCxnSpPr>
                <p:nvPr/>
              </p:nvCxnSpPr>
              <p:spPr>
                <a:xfrm flipV="1">
                  <a:off x="1838302" y="2086757"/>
                  <a:ext cx="239919" cy="2477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接连接符 348">
                  <a:extLst>
                    <a:ext uri="{FF2B5EF4-FFF2-40B4-BE49-F238E27FC236}">
                      <a16:creationId xmlns:a16="http://schemas.microsoft.com/office/drawing/2014/main" id="{1640445E-26B9-45CE-9C1A-191DAB0F204A}"/>
                    </a:ext>
                  </a:extLst>
                </p:cNvPr>
                <p:cNvCxnSpPr>
                  <a:cxnSpLocks/>
                  <a:stCxn id="344" idx="0"/>
                  <a:endCxn id="345" idx="3"/>
                </p:cNvCxnSpPr>
                <p:nvPr/>
              </p:nvCxnSpPr>
              <p:spPr>
                <a:xfrm flipV="1">
                  <a:off x="2127512" y="1627374"/>
                  <a:ext cx="69707" cy="3403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连接符 349">
                  <a:extLst>
                    <a:ext uri="{FF2B5EF4-FFF2-40B4-BE49-F238E27FC236}">
                      <a16:creationId xmlns:a16="http://schemas.microsoft.com/office/drawing/2014/main" id="{415A6C0E-225A-4EB4-A462-C5F4CDF9E19B}"/>
                    </a:ext>
                  </a:extLst>
                </p:cNvPr>
                <p:cNvCxnSpPr>
                  <a:cxnSpLocks/>
                  <a:stCxn id="347" idx="1"/>
                  <a:endCxn id="344" idx="5"/>
                </p:cNvCxnSpPr>
                <p:nvPr/>
              </p:nvCxnSpPr>
              <p:spPr>
                <a:xfrm flipH="1" flipV="1">
                  <a:off x="2176802" y="2086757"/>
                  <a:ext cx="705683" cy="317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椭圆 350">
                  <a:extLst>
                    <a:ext uri="{FF2B5EF4-FFF2-40B4-BE49-F238E27FC236}">
                      <a16:creationId xmlns:a16="http://schemas.microsoft.com/office/drawing/2014/main" id="{2DB2ED3B-2C31-40F5-B72A-11D26CE693F1}"/>
                    </a:ext>
                  </a:extLst>
                </p:cNvPr>
                <p:cNvSpPr/>
                <p:nvPr/>
              </p:nvSpPr>
              <p:spPr>
                <a:xfrm>
                  <a:off x="2640198" y="782771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2" name="椭圆 351">
                  <a:extLst>
                    <a:ext uri="{FF2B5EF4-FFF2-40B4-BE49-F238E27FC236}">
                      <a16:creationId xmlns:a16="http://schemas.microsoft.com/office/drawing/2014/main" id="{7BE24D93-26E2-4237-871A-739D6980E5E0}"/>
                    </a:ext>
                  </a:extLst>
                </p:cNvPr>
                <p:cNvSpPr/>
                <p:nvPr/>
              </p:nvSpPr>
              <p:spPr>
                <a:xfrm>
                  <a:off x="1731121" y="1144854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53" name="直接连接符 352">
                  <a:extLst>
                    <a:ext uri="{FF2B5EF4-FFF2-40B4-BE49-F238E27FC236}">
                      <a16:creationId xmlns:a16="http://schemas.microsoft.com/office/drawing/2014/main" id="{A664FA99-0CD3-4E4F-BBBE-88F3F6B510F7}"/>
                    </a:ext>
                  </a:extLst>
                </p:cNvPr>
                <p:cNvCxnSpPr>
                  <a:cxnSpLocks/>
                  <a:stCxn id="345" idx="1"/>
                  <a:endCxn id="352" idx="5"/>
                </p:cNvCxnSpPr>
                <p:nvPr/>
              </p:nvCxnSpPr>
              <p:spPr>
                <a:xfrm flipH="1" flipV="1">
                  <a:off x="1850119" y="1263852"/>
                  <a:ext cx="347100" cy="2649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连接符 353">
                  <a:extLst>
                    <a:ext uri="{FF2B5EF4-FFF2-40B4-BE49-F238E27FC236}">
                      <a16:creationId xmlns:a16="http://schemas.microsoft.com/office/drawing/2014/main" id="{9A664E20-F9B8-498B-B6FC-FE6466704C65}"/>
                    </a:ext>
                  </a:extLst>
                </p:cNvPr>
                <p:cNvCxnSpPr>
                  <a:cxnSpLocks/>
                  <a:stCxn id="345" idx="0"/>
                  <a:endCxn id="351" idx="3"/>
                </p:cNvCxnSpPr>
                <p:nvPr/>
              </p:nvCxnSpPr>
              <p:spPr>
                <a:xfrm flipV="1">
                  <a:off x="2246510" y="901769"/>
                  <a:ext cx="414105" cy="6066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直接连接符 354">
                  <a:extLst>
                    <a:ext uri="{FF2B5EF4-FFF2-40B4-BE49-F238E27FC236}">
                      <a16:creationId xmlns:a16="http://schemas.microsoft.com/office/drawing/2014/main" id="{FE3F008A-8CA0-4E4C-B0BE-5C0EE66B9AE6}"/>
                    </a:ext>
                  </a:extLst>
                </p:cNvPr>
                <p:cNvCxnSpPr>
                  <a:cxnSpLocks/>
                  <a:stCxn id="351" idx="2"/>
                  <a:endCxn id="352" idx="6"/>
                </p:cNvCxnSpPr>
                <p:nvPr/>
              </p:nvCxnSpPr>
              <p:spPr>
                <a:xfrm flipH="1">
                  <a:off x="1870536" y="852479"/>
                  <a:ext cx="769662" cy="3620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椭圆 355">
                  <a:extLst>
                    <a:ext uri="{FF2B5EF4-FFF2-40B4-BE49-F238E27FC236}">
                      <a16:creationId xmlns:a16="http://schemas.microsoft.com/office/drawing/2014/main" id="{6E6F27A9-21ED-4E1F-B121-D6EAEF4FA3D5}"/>
                    </a:ext>
                  </a:extLst>
                </p:cNvPr>
                <p:cNvSpPr/>
                <p:nvPr/>
              </p:nvSpPr>
              <p:spPr>
                <a:xfrm>
                  <a:off x="1165192" y="1947342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7" name="椭圆 356">
                  <a:extLst>
                    <a:ext uri="{FF2B5EF4-FFF2-40B4-BE49-F238E27FC236}">
                      <a16:creationId xmlns:a16="http://schemas.microsoft.com/office/drawing/2014/main" id="{72A7E2B7-7805-4320-A04D-CF761E6034F9}"/>
                    </a:ext>
                  </a:extLst>
                </p:cNvPr>
                <p:cNvSpPr/>
                <p:nvPr/>
              </p:nvSpPr>
              <p:spPr>
                <a:xfrm>
                  <a:off x="2258453" y="3303804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58" name="直接连接符 357">
                  <a:extLst>
                    <a:ext uri="{FF2B5EF4-FFF2-40B4-BE49-F238E27FC236}">
                      <a16:creationId xmlns:a16="http://schemas.microsoft.com/office/drawing/2014/main" id="{1ADD09E9-3F4E-4B04-9233-F84BBCA0A45C}"/>
                    </a:ext>
                  </a:extLst>
                </p:cNvPr>
                <p:cNvCxnSpPr>
                  <a:cxnSpLocks/>
                  <a:stCxn id="346" idx="2"/>
                  <a:endCxn id="356" idx="5"/>
                </p:cNvCxnSpPr>
                <p:nvPr/>
              </p:nvCxnSpPr>
              <p:spPr>
                <a:xfrm flipH="1" flipV="1">
                  <a:off x="1284190" y="2066340"/>
                  <a:ext cx="435114" cy="3174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>
                  <a:extLst>
                    <a:ext uri="{FF2B5EF4-FFF2-40B4-BE49-F238E27FC236}">
                      <a16:creationId xmlns:a16="http://schemas.microsoft.com/office/drawing/2014/main" id="{E948E3FE-5090-468C-83D7-00C3F2110C85}"/>
                    </a:ext>
                  </a:extLst>
                </p:cNvPr>
                <p:cNvCxnSpPr>
                  <a:cxnSpLocks/>
                  <a:stCxn id="357" idx="1"/>
                  <a:endCxn id="346" idx="4"/>
                </p:cNvCxnSpPr>
                <p:nvPr/>
              </p:nvCxnSpPr>
              <p:spPr>
                <a:xfrm flipH="1" flipV="1">
                  <a:off x="1789012" y="2453466"/>
                  <a:ext cx="489858" cy="8707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接连接符 359">
                  <a:extLst>
                    <a:ext uri="{FF2B5EF4-FFF2-40B4-BE49-F238E27FC236}">
                      <a16:creationId xmlns:a16="http://schemas.microsoft.com/office/drawing/2014/main" id="{2E981D41-6976-4D6E-A05E-0769EA2B10CD}"/>
                    </a:ext>
                  </a:extLst>
                </p:cNvPr>
                <p:cNvCxnSpPr>
                  <a:cxnSpLocks/>
                  <a:stCxn id="357" idx="7"/>
                  <a:endCxn id="347" idx="3"/>
                </p:cNvCxnSpPr>
                <p:nvPr/>
              </p:nvCxnSpPr>
              <p:spPr>
                <a:xfrm flipV="1">
                  <a:off x="2377451" y="2502756"/>
                  <a:ext cx="505034" cy="8214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1" name="椭圆 360">
                  <a:extLst>
                    <a:ext uri="{FF2B5EF4-FFF2-40B4-BE49-F238E27FC236}">
                      <a16:creationId xmlns:a16="http://schemas.microsoft.com/office/drawing/2014/main" id="{05488AD7-CEBC-4F8C-970C-8D93AA72A460}"/>
                    </a:ext>
                  </a:extLst>
                </p:cNvPr>
                <p:cNvSpPr/>
                <p:nvPr/>
              </p:nvSpPr>
              <p:spPr>
                <a:xfrm>
                  <a:off x="876614" y="2612825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2" name="直接连接符 361">
                  <a:extLst>
                    <a:ext uri="{FF2B5EF4-FFF2-40B4-BE49-F238E27FC236}">
                      <a16:creationId xmlns:a16="http://schemas.microsoft.com/office/drawing/2014/main" id="{4D157373-5546-47EB-B1AC-B7173CEBE7B4}"/>
                    </a:ext>
                  </a:extLst>
                </p:cNvPr>
                <p:cNvCxnSpPr>
                  <a:cxnSpLocks/>
                  <a:stCxn id="361" idx="0"/>
                  <a:endCxn id="356" idx="3"/>
                </p:cNvCxnSpPr>
                <p:nvPr/>
              </p:nvCxnSpPr>
              <p:spPr>
                <a:xfrm flipV="1">
                  <a:off x="946322" y="2066340"/>
                  <a:ext cx="239287" cy="5464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3" name="椭圆 362">
                  <a:extLst>
                    <a:ext uri="{FF2B5EF4-FFF2-40B4-BE49-F238E27FC236}">
                      <a16:creationId xmlns:a16="http://schemas.microsoft.com/office/drawing/2014/main" id="{F78F9186-6F0B-4FFF-9B11-7722C2B96849}"/>
                    </a:ext>
                  </a:extLst>
                </p:cNvPr>
                <p:cNvSpPr/>
                <p:nvPr/>
              </p:nvSpPr>
              <p:spPr>
                <a:xfrm>
                  <a:off x="770122" y="1727858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4" name="直接连接符 363">
                  <a:extLst>
                    <a:ext uri="{FF2B5EF4-FFF2-40B4-BE49-F238E27FC236}">
                      <a16:creationId xmlns:a16="http://schemas.microsoft.com/office/drawing/2014/main" id="{AFCE6914-9261-43D6-9936-C6795A7D90D5}"/>
                    </a:ext>
                  </a:extLst>
                </p:cNvPr>
                <p:cNvCxnSpPr>
                  <a:cxnSpLocks/>
                  <a:stCxn id="356" idx="1"/>
                  <a:endCxn id="363" idx="5"/>
                </p:cNvCxnSpPr>
                <p:nvPr/>
              </p:nvCxnSpPr>
              <p:spPr>
                <a:xfrm flipH="1" flipV="1">
                  <a:off x="889120" y="1846856"/>
                  <a:ext cx="296489" cy="1209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5" name="椭圆 364">
                  <a:extLst>
                    <a:ext uri="{FF2B5EF4-FFF2-40B4-BE49-F238E27FC236}">
                      <a16:creationId xmlns:a16="http://schemas.microsoft.com/office/drawing/2014/main" id="{7B83E8EC-2319-4FD5-8DD0-84A274A67908}"/>
                    </a:ext>
                  </a:extLst>
                </p:cNvPr>
                <p:cNvSpPr/>
                <p:nvPr/>
              </p:nvSpPr>
              <p:spPr>
                <a:xfrm>
                  <a:off x="1678437" y="714606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6" name="直接连接符 365">
                  <a:extLst>
                    <a:ext uri="{FF2B5EF4-FFF2-40B4-BE49-F238E27FC236}">
                      <a16:creationId xmlns:a16="http://schemas.microsoft.com/office/drawing/2014/main" id="{57BC021A-424F-49C8-A0F9-A07ED4226B47}"/>
                    </a:ext>
                  </a:extLst>
                </p:cNvPr>
                <p:cNvCxnSpPr>
                  <a:cxnSpLocks/>
                  <a:stCxn id="352" idx="0"/>
                  <a:endCxn id="365" idx="4"/>
                </p:cNvCxnSpPr>
                <p:nvPr/>
              </p:nvCxnSpPr>
              <p:spPr>
                <a:xfrm flipH="1" flipV="1">
                  <a:off x="1748145" y="854021"/>
                  <a:ext cx="52684" cy="2908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7" name="椭圆 366">
                  <a:extLst>
                    <a:ext uri="{FF2B5EF4-FFF2-40B4-BE49-F238E27FC236}">
                      <a16:creationId xmlns:a16="http://schemas.microsoft.com/office/drawing/2014/main" id="{DC29AF7D-5052-4DDA-9F09-E319FB95B77B}"/>
                    </a:ext>
                  </a:extLst>
                </p:cNvPr>
                <p:cNvSpPr/>
                <p:nvPr/>
              </p:nvSpPr>
              <p:spPr>
                <a:xfrm>
                  <a:off x="3384972" y="2107174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8" name="直接连接符 367">
                  <a:extLst>
                    <a:ext uri="{FF2B5EF4-FFF2-40B4-BE49-F238E27FC236}">
                      <a16:creationId xmlns:a16="http://schemas.microsoft.com/office/drawing/2014/main" id="{D3A644CC-8526-4312-A0E7-2CE8ABA5CB01}"/>
                    </a:ext>
                  </a:extLst>
                </p:cNvPr>
                <p:cNvCxnSpPr>
                  <a:cxnSpLocks/>
                  <a:stCxn id="347" idx="7"/>
                  <a:endCxn id="367" idx="2"/>
                </p:cNvCxnSpPr>
                <p:nvPr/>
              </p:nvCxnSpPr>
              <p:spPr>
                <a:xfrm flipV="1">
                  <a:off x="2981066" y="2176882"/>
                  <a:ext cx="403906" cy="2272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7" name="组合 406">
              <a:extLst>
                <a:ext uri="{FF2B5EF4-FFF2-40B4-BE49-F238E27FC236}">
                  <a16:creationId xmlns:a16="http://schemas.microsoft.com/office/drawing/2014/main" id="{D8D05F7A-25CC-4FA2-8CC2-184D3DA3DA6D}"/>
                </a:ext>
              </a:extLst>
            </p:cNvPr>
            <p:cNvGrpSpPr/>
            <p:nvPr/>
          </p:nvGrpSpPr>
          <p:grpSpPr>
            <a:xfrm>
              <a:off x="3112451" y="1171535"/>
              <a:ext cx="2318822" cy="2318822"/>
              <a:chOff x="2725312" y="3362855"/>
              <a:chExt cx="2654335" cy="2654335"/>
            </a:xfrm>
          </p:grpSpPr>
          <p:grpSp>
            <p:nvGrpSpPr>
              <p:cNvPr id="408" name="组合 407">
                <a:extLst>
                  <a:ext uri="{FF2B5EF4-FFF2-40B4-BE49-F238E27FC236}">
                    <a16:creationId xmlns:a16="http://schemas.microsoft.com/office/drawing/2014/main" id="{1197A230-3266-4827-91A5-794DE85DF5BC}"/>
                  </a:ext>
                </a:extLst>
              </p:cNvPr>
              <p:cNvGrpSpPr/>
              <p:nvPr/>
            </p:nvGrpSpPr>
            <p:grpSpPr>
              <a:xfrm>
                <a:off x="2725312" y="3362855"/>
                <a:ext cx="2654335" cy="2654335"/>
                <a:chOff x="800345" y="710300"/>
                <a:chExt cx="2654335" cy="2654335"/>
              </a:xfrm>
            </p:grpSpPr>
            <p:grpSp>
              <p:nvGrpSpPr>
                <p:cNvPr id="434" name="组合 433">
                  <a:extLst>
                    <a:ext uri="{FF2B5EF4-FFF2-40B4-BE49-F238E27FC236}">
                      <a16:creationId xmlns:a16="http://schemas.microsoft.com/office/drawing/2014/main" id="{5BB1301A-2F53-4BA3-BAB0-92C157A5F98B}"/>
                    </a:ext>
                  </a:extLst>
                </p:cNvPr>
                <p:cNvGrpSpPr/>
                <p:nvPr/>
              </p:nvGrpSpPr>
              <p:grpSpPr>
                <a:xfrm>
                  <a:off x="800345" y="710300"/>
                  <a:ext cx="2654335" cy="2654335"/>
                  <a:chOff x="800345" y="710300"/>
                  <a:chExt cx="2781512" cy="2781512"/>
                </a:xfrm>
              </p:grpSpPr>
              <p:sp>
                <p:nvSpPr>
                  <p:cNvPr id="436" name="椭圆 435">
                    <a:extLst>
                      <a:ext uri="{FF2B5EF4-FFF2-40B4-BE49-F238E27FC236}">
                        <a16:creationId xmlns:a16="http://schemas.microsoft.com/office/drawing/2014/main" id="{EF3596A2-02F6-4DB6-9E8E-7C6EE16B23D3}"/>
                      </a:ext>
                    </a:extLst>
                  </p:cNvPr>
                  <p:cNvSpPr/>
                  <p:nvPr/>
                </p:nvSpPr>
                <p:spPr>
                  <a:xfrm>
                    <a:off x="1682127" y="1592082"/>
                    <a:ext cx="1017953" cy="1017953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1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7" name="椭圆 436">
                    <a:extLst>
                      <a:ext uri="{FF2B5EF4-FFF2-40B4-BE49-F238E27FC236}">
                        <a16:creationId xmlns:a16="http://schemas.microsoft.com/office/drawing/2014/main" id="{D61DD9B0-447A-4784-A75E-8757F5FA0B2B}"/>
                      </a:ext>
                    </a:extLst>
                  </p:cNvPr>
                  <p:cNvSpPr/>
                  <p:nvPr/>
                </p:nvSpPr>
                <p:spPr>
                  <a:xfrm>
                    <a:off x="1252382" y="1162337"/>
                    <a:ext cx="1877439" cy="1877439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8" name="椭圆 437">
                    <a:extLst>
                      <a:ext uri="{FF2B5EF4-FFF2-40B4-BE49-F238E27FC236}">
                        <a16:creationId xmlns:a16="http://schemas.microsoft.com/office/drawing/2014/main" id="{08D788C7-2DBB-458B-AE14-D8AB570B5773}"/>
                      </a:ext>
                    </a:extLst>
                  </p:cNvPr>
                  <p:cNvSpPr/>
                  <p:nvPr/>
                </p:nvSpPr>
                <p:spPr>
                  <a:xfrm>
                    <a:off x="800345" y="710300"/>
                    <a:ext cx="2781512" cy="2781512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35" name="椭圆 434">
                  <a:extLst>
                    <a:ext uri="{FF2B5EF4-FFF2-40B4-BE49-F238E27FC236}">
                      <a16:creationId xmlns:a16="http://schemas.microsoft.com/office/drawing/2014/main" id="{84599977-5EE6-494E-BFBC-1AE9E1131168}"/>
                    </a:ext>
                  </a:extLst>
                </p:cNvPr>
                <p:cNvSpPr/>
                <p:nvPr/>
              </p:nvSpPr>
              <p:spPr>
                <a:xfrm>
                  <a:off x="2057804" y="1967759"/>
                  <a:ext cx="139415" cy="139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9" name="组合 408">
                <a:extLst>
                  <a:ext uri="{FF2B5EF4-FFF2-40B4-BE49-F238E27FC236}">
                    <a16:creationId xmlns:a16="http://schemas.microsoft.com/office/drawing/2014/main" id="{D199A4A9-C624-485B-BC1E-DD22D4E13C41}"/>
                  </a:ext>
                </a:extLst>
              </p:cNvPr>
              <p:cNvGrpSpPr/>
              <p:nvPr/>
            </p:nvGrpSpPr>
            <p:grpSpPr>
              <a:xfrm>
                <a:off x="2887980" y="3794226"/>
                <a:ext cx="2228726" cy="1993355"/>
                <a:chOff x="2783842" y="3924734"/>
                <a:chExt cx="2228726" cy="1993355"/>
              </a:xfrm>
            </p:grpSpPr>
            <p:sp>
              <p:nvSpPr>
                <p:cNvPr id="410" name="椭圆 409">
                  <a:extLst>
                    <a:ext uri="{FF2B5EF4-FFF2-40B4-BE49-F238E27FC236}">
                      <a16:creationId xmlns:a16="http://schemas.microsoft.com/office/drawing/2014/main" id="{6CD08EEC-0824-4307-9361-83EF464A84CD}"/>
                    </a:ext>
                  </a:extLst>
                </p:cNvPr>
                <p:cNvSpPr/>
                <p:nvPr/>
              </p:nvSpPr>
              <p:spPr>
                <a:xfrm>
                  <a:off x="3870679" y="4750824"/>
                  <a:ext cx="139415" cy="139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1" name="椭圆 410">
                  <a:extLst>
                    <a:ext uri="{FF2B5EF4-FFF2-40B4-BE49-F238E27FC236}">
                      <a16:creationId xmlns:a16="http://schemas.microsoft.com/office/drawing/2014/main" id="{15C080D9-6C5D-48FE-814D-D6C709AFDA12}"/>
                    </a:ext>
                  </a:extLst>
                </p:cNvPr>
                <p:cNvSpPr/>
                <p:nvPr/>
              </p:nvSpPr>
              <p:spPr>
                <a:xfrm>
                  <a:off x="3601139" y="4351118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2" name="椭圆 411">
                  <a:extLst>
                    <a:ext uri="{FF2B5EF4-FFF2-40B4-BE49-F238E27FC236}">
                      <a16:creationId xmlns:a16="http://schemas.microsoft.com/office/drawing/2014/main" id="{3AE2DB33-184C-471F-9D1C-57E2396139AB}"/>
                    </a:ext>
                  </a:extLst>
                </p:cNvPr>
                <p:cNvSpPr/>
                <p:nvPr/>
              </p:nvSpPr>
              <p:spPr>
                <a:xfrm>
                  <a:off x="4225204" y="4420825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13" name="直接连接符 412">
                  <a:extLst>
                    <a:ext uri="{FF2B5EF4-FFF2-40B4-BE49-F238E27FC236}">
                      <a16:creationId xmlns:a16="http://schemas.microsoft.com/office/drawing/2014/main" id="{8697FB6E-B667-4CBE-93D4-A3FF53CB071B}"/>
                    </a:ext>
                  </a:extLst>
                </p:cNvPr>
                <p:cNvCxnSpPr>
                  <a:cxnSpLocks/>
                  <a:stCxn id="412" idx="2"/>
                  <a:endCxn id="411" idx="6"/>
                </p:cNvCxnSpPr>
                <p:nvPr/>
              </p:nvCxnSpPr>
              <p:spPr>
                <a:xfrm flipH="1" flipV="1">
                  <a:off x="3740554" y="4420826"/>
                  <a:ext cx="484650" cy="697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直接连接符 413">
                  <a:extLst>
                    <a:ext uri="{FF2B5EF4-FFF2-40B4-BE49-F238E27FC236}">
                      <a16:creationId xmlns:a16="http://schemas.microsoft.com/office/drawing/2014/main" id="{02A7DA01-670E-4633-BF3F-68F958D37F06}"/>
                    </a:ext>
                  </a:extLst>
                </p:cNvPr>
                <p:cNvCxnSpPr>
                  <a:cxnSpLocks/>
                  <a:stCxn id="410" idx="1"/>
                  <a:endCxn id="411" idx="5"/>
                </p:cNvCxnSpPr>
                <p:nvPr/>
              </p:nvCxnSpPr>
              <p:spPr>
                <a:xfrm flipH="1" flipV="1">
                  <a:off x="3720137" y="4470116"/>
                  <a:ext cx="170959" cy="301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直接连接符 414">
                  <a:extLst>
                    <a:ext uri="{FF2B5EF4-FFF2-40B4-BE49-F238E27FC236}">
                      <a16:creationId xmlns:a16="http://schemas.microsoft.com/office/drawing/2014/main" id="{3F134085-464A-45E9-8E76-C61E272BED4C}"/>
                    </a:ext>
                  </a:extLst>
                </p:cNvPr>
                <p:cNvCxnSpPr>
                  <a:cxnSpLocks/>
                  <a:stCxn id="410" idx="7"/>
                  <a:endCxn id="412" idx="3"/>
                </p:cNvCxnSpPr>
                <p:nvPr/>
              </p:nvCxnSpPr>
              <p:spPr>
                <a:xfrm flipV="1">
                  <a:off x="3989677" y="4539823"/>
                  <a:ext cx="255944" cy="231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6" name="椭圆 415">
                  <a:extLst>
                    <a:ext uri="{FF2B5EF4-FFF2-40B4-BE49-F238E27FC236}">
                      <a16:creationId xmlns:a16="http://schemas.microsoft.com/office/drawing/2014/main" id="{BB3BBCDF-6A35-446C-8178-2A3D0084B64E}"/>
                    </a:ext>
                  </a:extLst>
                </p:cNvPr>
                <p:cNvSpPr/>
                <p:nvPr/>
              </p:nvSpPr>
              <p:spPr>
                <a:xfrm>
                  <a:off x="3817805" y="5227263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17" name="直接连接符 416">
                  <a:extLst>
                    <a:ext uri="{FF2B5EF4-FFF2-40B4-BE49-F238E27FC236}">
                      <a16:creationId xmlns:a16="http://schemas.microsoft.com/office/drawing/2014/main" id="{85C71651-4BE6-4F71-818A-38720CD7FAB6}"/>
                    </a:ext>
                  </a:extLst>
                </p:cNvPr>
                <p:cNvCxnSpPr>
                  <a:cxnSpLocks/>
                  <a:stCxn id="416" idx="0"/>
                  <a:endCxn id="410" idx="4"/>
                </p:cNvCxnSpPr>
                <p:nvPr/>
              </p:nvCxnSpPr>
              <p:spPr>
                <a:xfrm flipV="1">
                  <a:off x="3887513" y="4890239"/>
                  <a:ext cx="52874" cy="337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8" name="椭圆 417">
                  <a:extLst>
                    <a:ext uri="{FF2B5EF4-FFF2-40B4-BE49-F238E27FC236}">
                      <a16:creationId xmlns:a16="http://schemas.microsoft.com/office/drawing/2014/main" id="{11A85E44-B804-4D98-95CD-C40D269F7A69}"/>
                    </a:ext>
                  </a:extLst>
                </p:cNvPr>
                <p:cNvSpPr/>
                <p:nvPr/>
              </p:nvSpPr>
              <p:spPr>
                <a:xfrm>
                  <a:off x="4089135" y="5639259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椭圆 418">
                  <a:extLst>
                    <a:ext uri="{FF2B5EF4-FFF2-40B4-BE49-F238E27FC236}">
                      <a16:creationId xmlns:a16="http://schemas.microsoft.com/office/drawing/2014/main" id="{3740761C-6343-4B50-941C-C6FCE7446C5C}"/>
                    </a:ext>
                  </a:extLst>
                </p:cNvPr>
                <p:cNvSpPr/>
                <p:nvPr/>
              </p:nvSpPr>
              <p:spPr>
                <a:xfrm>
                  <a:off x="4696772" y="5778674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0" name="直接连接符 419">
                  <a:extLst>
                    <a:ext uri="{FF2B5EF4-FFF2-40B4-BE49-F238E27FC236}">
                      <a16:creationId xmlns:a16="http://schemas.microsoft.com/office/drawing/2014/main" id="{ABFAECD2-43CD-49A4-A2F8-53DFCD3EC21C}"/>
                    </a:ext>
                  </a:extLst>
                </p:cNvPr>
                <p:cNvCxnSpPr>
                  <a:cxnSpLocks/>
                  <a:stCxn id="418" idx="1"/>
                  <a:endCxn id="416" idx="5"/>
                </p:cNvCxnSpPr>
                <p:nvPr/>
              </p:nvCxnSpPr>
              <p:spPr>
                <a:xfrm flipH="1" flipV="1">
                  <a:off x="3936803" y="5346261"/>
                  <a:ext cx="172749" cy="313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直接连接符 420">
                  <a:extLst>
                    <a:ext uri="{FF2B5EF4-FFF2-40B4-BE49-F238E27FC236}">
                      <a16:creationId xmlns:a16="http://schemas.microsoft.com/office/drawing/2014/main" id="{61D1035F-C66B-4C84-9622-2BA6E643472D}"/>
                    </a:ext>
                  </a:extLst>
                </p:cNvPr>
                <p:cNvCxnSpPr>
                  <a:cxnSpLocks/>
                  <a:stCxn id="419" idx="2"/>
                  <a:endCxn id="418" idx="5"/>
                </p:cNvCxnSpPr>
                <p:nvPr/>
              </p:nvCxnSpPr>
              <p:spPr>
                <a:xfrm flipH="1" flipV="1">
                  <a:off x="4208133" y="5758257"/>
                  <a:ext cx="488639" cy="90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2" name="椭圆 421">
                  <a:extLst>
                    <a:ext uri="{FF2B5EF4-FFF2-40B4-BE49-F238E27FC236}">
                      <a16:creationId xmlns:a16="http://schemas.microsoft.com/office/drawing/2014/main" id="{D33B5A0C-AAC3-4296-8092-DFB1D85D7113}"/>
                    </a:ext>
                  </a:extLst>
                </p:cNvPr>
                <p:cNvSpPr/>
                <p:nvPr/>
              </p:nvSpPr>
              <p:spPr>
                <a:xfrm>
                  <a:off x="4540921" y="5385229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3" name="直接连接符 422">
                  <a:extLst>
                    <a:ext uri="{FF2B5EF4-FFF2-40B4-BE49-F238E27FC236}">
                      <a16:creationId xmlns:a16="http://schemas.microsoft.com/office/drawing/2014/main" id="{A834AEC3-3E0D-46E2-BD3B-AAA9638F2D73}"/>
                    </a:ext>
                  </a:extLst>
                </p:cNvPr>
                <p:cNvCxnSpPr>
                  <a:cxnSpLocks/>
                  <a:stCxn id="422" idx="2"/>
                  <a:endCxn id="416" idx="6"/>
                </p:cNvCxnSpPr>
                <p:nvPr/>
              </p:nvCxnSpPr>
              <p:spPr>
                <a:xfrm flipH="1" flipV="1">
                  <a:off x="3957220" y="5296971"/>
                  <a:ext cx="583701" cy="1579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直接连接符 423">
                  <a:extLst>
                    <a:ext uri="{FF2B5EF4-FFF2-40B4-BE49-F238E27FC236}">
                      <a16:creationId xmlns:a16="http://schemas.microsoft.com/office/drawing/2014/main" id="{9A02230A-35FD-4A3E-805E-EB693D66ADBB}"/>
                    </a:ext>
                  </a:extLst>
                </p:cNvPr>
                <p:cNvCxnSpPr>
                  <a:cxnSpLocks/>
                  <a:stCxn id="419" idx="1"/>
                  <a:endCxn id="422" idx="4"/>
                </p:cNvCxnSpPr>
                <p:nvPr/>
              </p:nvCxnSpPr>
              <p:spPr>
                <a:xfrm flipH="1" flipV="1">
                  <a:off x="4610629" y="5524644"/>
                  <a:ext cx="106560" cy="2744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直接连接符 424">
                  <a:extLst>
                    <a:ext uri="{FF2B5EF4-FFF2-40B4-BE49-F238E27FC236}">
                      <a16:creationId xmlns:a16="http://schemas.microsoft.com/office/drawing/2014/main" id="{850D65F3-2AFF-4FEF-B9AB-593D89E7A9C7}"/>
                    </a:ext>
                  </a:extLst>
                </p:cNvPr>
                <p:cNvCxnSpPr>
                  <a:cxnSpLocks/>
                  <a:stCxn id="418" idx="7"/>
                  <a:endCxn id="422" idx="2"/>
                </p:cNvCxnSpPr>
                <p:nvPr/>
              </p:nvCxnSpPr>
              <p:spPr>
                <a:xfrm flipV="1">
                  <a:off x="4208133" y="5454937"/>
                  <a:ext cx="332788" cy="20473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6" name="椭圆 425">
                  <a:extLst>
                    <a:ext uri="{FF2B5EF4-FFF2-40B4-BE49-F238E27FC236}">
                      <a16:creationId xmlns:a16="http://schemas.microsoft.com/office/drawing/2014/main" id="{0CCBB67F-00D8-4604-883D-6EC6ABCF532B}"/>
                    </a:ext>
                  </a:extLst>
                </p:cNvPr>
                <p:cNvSpPr/>
                <p:nvPr/>
              </p:nvSpPr>
              <p:spPr>
                <a:xfrm>
                  <a:off x="4873153" y="3924734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7" name="直接连接符 426">
                  <a:extLst>
                    <a:ext uri="{FF2B5EF4-FFF2-40B4-BE49-F238E27FC236}">
                      <a16:creationId xmlns:a16="http://schemas.microsoft.com/office/drawing/2014/main" id="{2ED6C93B-B719-497E-895D-DDF7CFEA4976}"/>
                    </a:ext>
                  </a:extLst>
                </p:cNvPr>
                <p:cNvCxnSpPr>
                  <a:cxnSpLocks/>
                  <a:stCxn id="426" idx="3"/>
                  <a:endCxn id="412" idx="7"/>
                </p:cNvCxnSpPr>
                <p:nvPr/>
              </p:nvCxnSpPr>
              <p:spPr>
                <a:xfrm flipH="1">
                  <a:off x="4344202" y="4043732"/>
                  <a:ext cx="549368" cy="3975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8" name="椭圆 427">
                  <a:extLst>
                    <a:ext uri="{FF2B5EF4-FFF2-40B4-BE49-F238E27FC236}">
                      <a16:creationId xmlns:a16="http://schemas.microsoft.com/office/drawing/2014/main" id="{0EB09CA1-DD8C-4030-8737-AC3BCE89730D}"/>
                    </a:ext>
                  </a:extLst>
                </p:cNvPr>
                <p:cNvSpPr/>
                <p:nvPr/>
              </p:nvSpPr>
              <p:spPr>
                <a:xfrm>
                  <a:off x="2987206" y="4655532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9" name="直接连接符 428">
                  <a:extLst>
                    <a:ext uri="{FF2B5EF4-FFF2-40B4-BE49-F238E27FC236}">
                      <a16:creationId xmlns:a16="http://schemas.microsoft.com/office/drawing/2014/main" id="{F345C782-2E69-43F3-AA29-5C5E4C3C7EED}"/>
                    </a:ext>
                  </a:extLst>
                </p:cNvPr>
                <p:cNvCxnSpPr>
                  <a:cxnSpLocks/>
                  <a:stCxn id="411" idx="2"/>
                  <a:endCxn id="428" idx="7"/>
                </p:cNvCxnSpPr>
                <p:nvPr/>
              </p:nvCxnSpPr>
              <p:spPr>
                <a:xfrm flipH="1">
                  <a:off x="3106204" y="4420826"/>
                  <a:ext cx="494935" cy="25512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椭圆 429">
                  <a:extLst>
                    <a:ext uri="{FF2B5EF4-FFF2-40B4-BE49-F238E27FC236}">
                      <a16:creationId xmlns:a16="http://schemas.microsoft.com/office/drawing/2014/main" id="{6BABC13C-F5E6-448E-8A96-0275D6A5B630}"/>
                    </a:ext>
                  </a:extLst>
                </p:cNvPr>
                <p:cNvSpPr/>
                <p:nvPr/>
              </p:nvSpPr>
              <p:spPr>
                <a:xfrm>
                  <a:off x="2834473" y="4011157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1" name="直接连接符 430">
                  <a:extLst>
                    <a:ext uri="{FF2B5EF4-FFF2-40B4-BE49-F238E27FC236}">
                      <a16:creationId xmlns:a16="http://schemas.microsoft.com/office/drawing/2014/main" id="{C9821196-E7F3-4102-9ABD-25595EAF0FDE}"/>
                    </a:ext>
                  </a:extLst>
                </p:cNvPr>
                <p:cNvCxnSpPr>
                  <a:cxnSpLocks/>
                  <a:stCxn id="430" idx="4"/>
                  <a:endCxn id="428" idx="1"/>
                </p:cNvCxnSpPr>
                <p:nvPr/>
              </p:nvCxnSpPr>
              <p:spPr>
                <a:xfrm>
                  <a:off x="2904181" y="4150572"/>
                  <a:ext cx="103442" cy="5253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2" name="椭圆 431">
                  <a:extLst>
                    <a:ext uri="{FF2B5EF4-FFF2-40B4-BE49-F238E27FC236}">
                      <a16:creationId xmlns:a16="http://schemas.microsoft.com/office/drawing/2014/main" id="{286403AA-DAC9-44B7-9FDE-A04321E543D6}"/>
                    </a:ext>
                  </a:extLst>
                </p:cNvPr>
                <p:cNvSpPr/>
                <p:nvPr/>
              </p:nvSpPr>
              <p:spPr>
                <a:xfrm>
                  <a:off x="2783842" y="5503377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3" name="直接连接符 432">
                  <a:extLst>
                    <a:ext uri="{FF2B5EF4-FFF2-40B4-BE49-F238E27FC236}">
                      <a16:creationId xmlns:a16="http://schemas.microsoft.com/office/drawing/2014/main" id="{E8340692-1874-470C-A156-EC5A5078730A}"/>
                    </a:ext>
                  </a:extLst>
                </p:cNvPr>
                <p:cNvCxnSpPr>
                  <a:cxnSpLocks/>
                  <a:stCxn id="428" idx="3"/>
                  <a:endCxn id="432" idx="0"/>
                </p:cNvCxnSpPr>
                <p:nvPr/>
              </p:nvCxnSpPr>
              <p:spPr>
                <a:xfrm flipH="1">
                  <a:off x="2853550" y="4774530"/>
                  <a:ext cx="154073" cy="7288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2" name="组合 471">
            <a:extLst>
              <a:ext uri="{FF2B5EF4-FFF2-40B4-BE49-F238E27FC236}">
                <a16:creationId xmlns:a16="http://schemas.microsoft.com/office/drawing/2014/main" id="{91726F15-274A-49B2-80D8-E1217DB8AB74}"/>
              </a:ext>
            </a:extLst>
          </p:cNvPr>
          <p:cNvGrpSpPr/>
          <p:nvPr/>
        </p:nvGrpSpPr>
        <p:grpSpPr>
          <a:xfrm>
            <a:off x="6781094" y="447781"/>
            <a:ext cx="4383045" cy="2615015"/>
            <a:chOff x="6781094" y="447781"/>
            <a:chExt cx="5201439" cy="3103286"/>
          </a:xfrm>
        </p:grpSpPr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099D24C1-E76E-4B36-AC8D-618A97AD8569}"/>
                </a:ext>
              </a:extLst>
            </p:cNvPr>
            <p:cNvGrpSpPr/>
            <p:nvPr/>
          </p:nvGrpSpPr>
          <p:grpSpPr>
            <a:xfrm>
              <a:off x="6781094" y="447781"/>
              <a:ext cx="2383710" cy="2406120"/>
              <a:chOff x="7777029" y="472768"/>
              <a:chExt cx="2728613" cy="2754265"/>
            </a:xfrm>
          </p:grpSpPr>
          <p:grpSp>
            <p:nvGrpSpPr>
              <p:cNvPr id="375" name="组合 374">
                <a:extLst>
                  <a:ext uri="{FF2B5EF4-FFF2-40B4-BE49-F238E27FC236}">
                    <a16:creationId xmlns:a16="http://schemas.microsoft.com/office/drawing/2014/main" id="{289A3855-85CF-484C-9C0A-94E50A6AB587}"/>
                  </a:ext>
                </a:extLst>
              </p:cNvPr>
              <p:cNvGrpSpPr/>
              <p:nvPr/>
            </p:nvGrpSpPr>
            <p:grpSpPr>
              <a:xfrm>
                <a:off x="7834838" y="485163"/>
                <a:ext cx="2654335" cy="2654335"/>
                <a:chOff x="9329932" y="1715987"/>
                <a:chExt cx="2654335" cy="2654335"/>
              </a:xfrm>
            </p:grpSpPr>
            <p:grpSp>
              <p:nvGrpSpPr>
                <p:cNvPr id="402" name="组合 401">
                  <a:extLst>
                    <a:ext uri="{FF2B5EF4-FFF2-40B4-BE49-F238E27FC236}">
                      <a16:creationId xmlns:a16="http://schemas.microsoft.com/office/drawing/2014/main" id="{43A4AF62-92BA-442E-8657-31FF27919C92}"/>
                    </a:ext>
                  </a:extLst>
                </p:cNvPr>
                <p:cNvGrpSpPr/>
                <p:nvPr/>
              </p:nvGrpSpPr>
              <p:grpSpPr>
                <a:xfrm>
                  <a:off x="9329932" y="1715987"/>
                  <a:ext cx="2654335" cy="2654335"/>
                  <a:chOff x="800345" y="710300"/>
                  <a:chExt cx="2781512" cy="2781512"/>
                </a:xfrm>
              </p:grpSpPr>
              <p:sp>
                <p:nvSpPr>
                  <p:cNvPr id="404" name="椭圆 403">
                    <a:extLst>
                      <a:ext uri="{FF2B5EF4-FFF2-40B4-BE49-F238E27FC236}">
                        <a16:creationId xmlns:a16="http://schemas.microsoft.com/office/drawing/2014/main" id="{582DA139-29CB-415F-B406-EA6CD0371F13}"/>
                      </a:ext>
                    </a:extLst>
                  </p:cNvPr>
                  <p:cNvSpPr/>
                  <p:nvPr/>
                </p:nvSpPr>
                <p:spPr>
                  <a:xfrm>
                    <a:off x="1682127" y="1592082"/>
                    <a:ext cx="1017953" cy="1017953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1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5" name="椭圆 404">
                    <a:extLst>
                      <a:ext uri="{FF2B5EF4-FFF2-40B4-BE49-F238E27FC236}">
                        <a16:creationId xmlns:a16="http://schemas.microsoft.com/office/drawing/2014/main" id="{1E6A93E3-BB3E-486C-90A4-195A7CC9FFD5}"/>
                      </a:ext>
                    </a:extLst>
                  </p:cNvPr>
                  <p:cNvSpPr/>
                  <p:nvPr/>
                </p:nvSpPr>
                <p:spPr>
                  <a:xfrm>
                    <a:off x="1252382" y="1162337"/>
                    <a:ext cx="1877439" cy="1877439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6" name="椭圆 405">
                    <a:extLst>
                      <a:ext uri="{FF2B5EF4-FFF2-40B4-BE49-F238E27FC236}">
                        <a16:creationId xmlns:a16="http://schemas.microsoft.com/office/drawing/2014/main" id="{F7DBCD5F-A80D-4721-AA95-D0901ADC9AD5}"/>
                      </a:ext>
                    </a:extLst>
                  </p:cNvPr>
                  <p:cNvSpPr/>
                  <p:nvPr/>
                </p:nvSpPr>
                <p:spPr>
                  <a:xfrm>
                    <a:off x="800345" y="710300"/>
                    <a:ext cx="2781512" cy="2781512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03" name="椭圆 402">
                  <a:extLst>
                    <a:ext uri="{FF2B5EF4-FFF2-40B4-BE49-F238E27FC236}">
                      <a16:creationId xmlns:a16="http://schemas.microsoft.com/office/drawing/2014/main" id="{B5213352-FAE9-4846-AE3F-7AD083380B03}"/>
                    </a:ext>
                  </a:extLst>
                </p:cNvPr>
                <p:cNvSpPr/>
                <p:nvPr/>
              </p:nvSpPr>
              <p:spPr>
                <a:xfrm>
                  <a:off x="10587391" y="2973446"/>
                  <a:ext cx="139415" cy="139415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C1B620D0-2C70-432C-804E-D0236BD9A8D1}"/>
                  </a:ext>
                </a:extLst>
              </p:cNvPr>
              <p:cNvGrpSpPr/>
              <p:nvPr/>
            </p:nvGrpSpPr>
            <p:grpSpPr>
              <a:xfrm rot="4372593">
                <a:off x="7764203" y="485594"/>
                <a:ext cx="2754265" cy="2728613"/>
                <a:chOff x="770122" y="714606"/>
                <a:chExt cx="2754265" cy="2728613"/>
              </a:xfrm>
            </p:grpSpPr>
            <p:sp>
              <p:nvSpPr>
                <p:cNvPr id="377" name="椭圆 376">
                  <a:extLst>
                    <a:ext uri="{FF2B5EF4-FFF2-40B4-BE49-F238E27FC236}">
                      <a16:creationId xmlns:a16="http://schemas.microsoft.com/office/drawing/2014/main" id="{65566507-D4D1-4030-8D80-94D2DD423FC3}"/>
                    </a:ext>
                  </a:extLst>
                </p:cNvPr>
                <p:cNvSpPr/>
                <p:nvPr/>
              </p:nvSpPr>
              <p:spPr>
                <a:xfrm>
                  <a:off x="2057804" y="1967759"/>
                  <a:ext cx="139415" cy="139415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椭圆 377">
                  <a:extLst>
                    <a:ext uri="{FF2B5EF4-FFF2-40B4-BE49-F238E27FC236}">
                      <a16:creationId xmlns:a16="http://schemas.microsoft.com/office/drawing/2014/main" id="{3BFAE6E0-0E80-4AAE-9175-0CFC4E7E7332}"/>
                    </a:ext>
                  </a:extLst>
                </p:cNvPr>
                <p:cNvSpPr/>
                <p:nvPr/>
              </p:nvSpPr>
              <p:spPr>
                <a:xfrm>
                  <a:off x="2176802" y="1508376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9" name="椭圆 378">
                  <a:extLst>
                    <a:ext uri="{FF2B5EF4-FFF2-40B4-BE49-F238E27FC236}">
                      <a16:creationId xmlns:a16="http://schemas.microsoft.com/office/drawing/2014/main" id="{D8DD09FE-DFAA-4FAD-B50D-17B73B2778E4}"/>
                    </a:ext>
                  </a:extLst>
                </p:cNvPr>
                <p:cNvSpPr/>
                <p:nvPr/>
              </p:nvSpPr>
              <p:spPr>
                <a:xfrm>
                  <a:off x="1719304" y="2314051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0" name="椭圆 379">
                  <a:extLst>
                    <a:ext uri="{FF2B5EF4-FFF2-40B4-BE49-F238E27FC236}">
                      <a16:creationId xmlns:a16="http://schemas.microsoft.com/office/drawing/2014/main" id="{6F97F781-9D8A-4EF0-8A71-DA0C99648F98}"/>
                    </a:ext>
                  </a:extLst>
                </p:cNvPr>
                <p:cNvSpPr/>
                <p:nvPr/>
              </p:nvSpPr>
              <p:spPr>
                <a:xfrm>
                  <a:off x="2862068" y="2383758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1" name="直接连接符 380">
                  <a:extLst>
                    <a:ext uri="{FF2B5EF4-FFF2-40B4-BE49-F238E27FC236}">
                      <a16:creationId xmlns:a16="http://schemas.microsoft.com/office/drawing/2014/main" id="{BF805873-D309-4315-9550-F29792A359B5}"/>
                    </a:ext>
                  </a:extLst>
                </p:cNvPr>
                <p:cNvCxnSpPr>
                  <a:cxnSpLocks/>
                  <a:stCxn id="379" idx="7"/>
                  <a:endCxn id="377" idx="3"/>
                </p:cNvCxnSpPr>
                <p:nvPr/>
              </p:nvCxnSpPr>
              <p:spPr>
                <a:xfrm flipV="1">
                  <a:off x="1838302" y="2086757"/>
                  <a:ext cx="239919" cy="2477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直接连接符 381">
                  <a:extLst>
                    <a:ext uri="{FF2B5EF4-FFF2-40B4-BE49-F238E27FC236}">
                      <a16:creationId xmlns:a16="http://schemas.microsoft.com/office/drawing/2014/main" id="{6FA1FC15-58E6-465A-BA8D-0F4B355CAE39}"/>
                    </a:ext>
                  </a:extLst>
                </p:cNvPr>
                <p:cNvCxnSpPr>
                  <a:cxnSpLocks/>
                  <a:stCxn id="377" idx="0"/>
                  <a:endCxn id="378" idx="3"/>
                </p:cNvCxnSpPr>
                <p:nvPr/>
              </p:nvCxnSpPr>
              <p:spPr>
                <a:xfrm flipV="1">
                  <a:off x="2127512" y="1627374"/>
                  <a:ext cx="69707" cy="3403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连接符 382">
                  <a:extLst>
                    <a:ext uri="{FF2B5EF4-FFF2-40B4-BE49-F238E27FC236}">
                      <a16:creationId xmlns:a16="http://schemas.microsoft.com/office/drawing/2014/main" id="{693E3292-FAAA-4420-AC1D-8488AC6DC5D9}"/>
                    </a:ext>
                  </a:extLst>
                </p:cNvPr>
                <p:cNvCxnSpPr>
                  <a:cxnSpLocks/>
                  <a:stCxn id="380" idx="1"/>
                  <a:endCxn id="377" idx="5"/>
                </p:cNvCxnSpPr>
                <p:nvPr/>
              </p:nvCxnSpPr>
              <p:spPr>
                <a:xfrm flipH="1" flipV="1">
                  <a:off x="2176802" y="2086757"/>
                  <a:ext cx="705683" cy="317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4" name="椭圆 383">
                  <a:extLst>
                    <a:ext uri="{FF2B5EF4-FFF2-40B4-BE49-F238E27FC236}">
                      <a16:creationId xmlns:a16="http://schemas.microsoft.com/office/drawing/2014/main" id="{22B6824A-8D65-4258-B460-7E76140CC569}"/>
                    </a:ext>
                  </a:extLst>
                </p:cNvPr>
                <p:cNvSpPr/>
                <p:nvPr/>
              </p:nvSpPr>
              <p:spPr>
                <a:xfrm>
                  <a:off x="2640198" y="782771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5" name="椭圆 384">
                  <a:extLst>
                    <a:ext uri="{FF2B5EF4-FFF2-40B4-BE49-F238E27FC236}">
                      <a16:creationId xmlns:a16="http://schemas.microsoft.com/office/drawing/2014/main" id="{B2A7539C-0014-46B9-B87A-626D302CE960}"/>
                    </a:ext>
                  </a:extLst>
                </p:cNvPr>
                <p:cNvSpPr/>
                <p:nvPr/>
              </p:nvSpPr>
              <p:spPr>
                <a:xfrm>
                  <a:off x="1731121" y="1144854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6" name="直接连接符 385">
                  <a:extLst>
                    <a:ext uri="{FF2B5EF4-FFF2-40B4-BE49-F238E27FC236}">
                      <a16:creationId xmlns:a16="http://schemas.microsoft.com/office/drawing/2014/main" id="{144A9B8B-CC63-490F-9557-A6AE4EF8F168}"/>
                    </a:ext>
                  </a:extLst>
                </p:cNvPr>
                <p:cNvCxnSpPr>
                  <a:cxnSpLocks/>
                  <a:stCxn id="378" idx="1"/>
                  <a:endCxn id="385" idx="5"/>
                </p:cNvCxnSpPr>
                <p:nvPr/>
              </p:nvCxnSpPr>
              <p:spPr>
                <a:xfrm flipH="1" flipV="1">
                  <a:off x="1850119" y="1263852"/>
                  <a:ext cx="347100" cy="2649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直接连接符 386">
                  <a:extLst>
                    <a:ext uri="{FF2B5EF4-FFF2-40B4-BE49-F238E27FC236}">
                      <a16:creationId xmlns:a16="http://schemas.microsoft.com/office/drawing/2014/main" id="{29D36C80-0917-420D-BB36-61774FC23CCD}"/>
                    </a:ext>
                  </a:extLst>
                </p:cNvPr>
                <p:cNvCxnSpPr>
                  <a:cxnSpLocks/>
                  <a:stCxn id="378" idx="0"/>
                  <a:endCxn id="384" idx="3"/>
                </p:cNvCxnSpPr>
                <p:nvPr/>
              </p:nvCxnSpPr>
              <p:spPr>
                <a:xfrm flipV="1">
                  <a:off x="2246510" y="901769"/>
                  <a:ext cx="414105" cy="6066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直接连接符 387">
                  <a:extLst>
                    <a:ext uri="{FF2B5EF4-FFF2-40B4-BE49-F238E27FC236}">
                      <a16:creationId xmlns:a16="http://schemas.microsoft.com/office/drawing/2014/main" id="{FE7AF9E0-AA34-44CF-90A0-630D7044A2AA}"/>
                    </a:ext>
                  </a:extLst>
                </p:cNvPr>
                <p:cNvCxnSpPr>
                  <a:cxnSpLocks/>
                  <a:stCxn id="384" idx="2"/>
                  <a:endCxn id="385" idx="6"/>
                </p:cNvCxnSpPr>
                <p:nvPr/>
              </p:nvCxnSpPr>
              <p:spPr>
                <a:xfrm flipH="1">
                  <a:off x="1870536" y="852479"/>
                  <a:ext cx="769662" cy="3620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椭圆 388">
                  <a:extLst>
                    <a:ext uri="{FF2B5EF4-FFF2-40B4-BE49-F238E27FC236}">
                      <a16:creationId xmlns:a16="http://schemas.microsoft.com/office/drawing/2014/main" id="{770B6ADA-1F0C-4D6C-BE17-88F037E10BF7}"/>
                    </a:ext>
                  </a:extLst>
                </p:cNvPr>
                <p:cNvSpPr/>
                <p:nvPr/>
              </p:nvSpPr>
              <p:spPr>
                <a:xfrm>
                  <a:off x="1165192" y="1947342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0" name="椭圆 389">
                  <a:extLst>
                    <a:ext uri="{FF2B5EF4-FFF2-40B4-BE49-F238E27FC236}">
                      <a16:creationId xmlns:a16="http://schemas.microsoft.com/office/drawing/2014/main" id="{3B882B9C-CF24-4D6C-8643-7D2D4B9BD29E}"/>
                    </a:ext>
                  </a:extLst>
                </p:cNvPr>
                <p:cNvSpPr/>
                <p:nvPr/>
              </p:nvSpPr>
              <p:spPr>
                <a:xfrm>
                  <a:off x="2258453" y="3303804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91" name="直接连接符 390">
                  <a:extLst>
                    <a:ext uri="{FF2B5EF4-FFF2-40B4-BE49-F238E27FC236}">
                      <a16:creationId xmlns:a16="http://schemas.microsoft.com/office/drawing/2014/main" id="{12EA475B-C6CF-4AC5-9A0D-A9D934C78251}"/>
                    </a:ext>
                  </a:extLst>
                </p:cNvPr>
                <p:cNvCxnSpPr>
                  <a:cxnSpLocks/>
                  <a:stCxn id="379" idx="2"/>
                  <a:endCxn id="389" idx="5"/>
                </p:cNvCxnSpPr>
                <p:nvPr/>
              </p:nvCxnSpPr>
              <p:spPr>
                <a:xfrm flipH="1" flipV="1">
                  <a:off x="1284190" y="2066340"/>
                  <a:ext cx="435114" cy="3174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直接连接符 391">
                  <a:extLst>
                    <a:ext uri="{FF2B5EF4-FFF2-40B4-BE49-F238E27FC236}">
                      <a16:creationId xmlns:a16="http://schemas.microsoft.com/office/drawing/2014/main" id="{03157841-9D9F-49E9-91BB-D0249A1DFF0E}"/>
                    </a:ext>
                  </a:extLst>
                </p:cNvPr>
                <p:cNvCxnSpPr>
                  <a:cxnSpLocks/>
                  <a:stCxn id="390" idx="1"/>
                  <a:endCxn id="379" idx="4"/>
                </p:cNvCxnSpPr>
                <p:nvPr/>
              </p:nvCxnSpPr>
              <p:spPr>
                <a:xfrm flipH="1" flipV="1">
                  <a:off x="1789012" y="2453466"/>
                  <a:ext cx="489858" cy="8707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直接连接符 392">
                  <a:extLst>
                    <a:ext uri="{FF2B5EF4-FFF2-40B4-BE49-F238E27FC236}">
                      <a16:creationId xmlns:a16="http://schemas.microsoft.com/office/drawing/2014/main" id="{0FC18EAF-83E4-46ED-9E96-ECF47A8A78C8}"/>
                    </a:ext>
                  </a:extLst>
                </p:cNvPr>
                <p:cNvCxnSpPr>
                  <a:cxnSpLocks/>
                  <a:stCxn id="390" idx="7"/>
                  <a:endCxn id="380" idx="3"/>
                </p:cNvCxnSpPr>
                <p:nvPr/>
              </p:nvCxnSpPr>
              <p:spPr>
                <a:xfrm flipV="1">
                  <a:off x="2377451" y="2502756"/>
                  <a:ext cx="505034" cy="8214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4" name="椭圆 393">
                  <a:extLst>
                    <a:ext uri="{FF2B5EF4-FFF2-40B4-BE49-F238E27FC236}">
                      <a16:creationId xmlns:a16="http://schemas.microsoft.com/office/drawing/2014/main" id="{81DEA974-336A-432F-B283-FE96B57C9871}"/>
                    </a:ext>
                  </a:extLst>
                </p:cNvPr>
                <p:cNvSpPr/>
                <p:nvPr/>
              </p:nvSpPr>
              <p:spPr>
                <a:xfrm>
                  <a:off x="876614" y="2612825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95" name="直接连接符 394">
                  <a:extLst>
                    <a:ext uri="{FF2B5EF4-FFF2-40B4-BE49-F238E27FC236}">
                      <a16:creationId xmlns:a16="http://schemas.microsoft.com/office/drawing/2014/main" id="{8FA2086C-6DDD-4D7D-AAAB-C5E24797761C}"/>
                    </a:ext>
                  </a:extLst>
                </p:cNvPr>
                <p:cNvCxnSpPr>
                  <a:cxnSpLocks/>
                  <a:stCxn id="394" idx="0"/>
                  <a:endCxn id="389" idx="3"/>
                </p:cNvCxnSpPr>
                <p:nvPr/>
              </p:nvCxnSpPr>
              <p:spPr>
                <a:xfrm flipV="1">
                  <a:off x="946322" y="2066340"/>
                  <a:ext cx="239287" cy="5464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6" name="椭圆 395">
                  <a:extLst>
                    <a:ext uri="{FF2B5EF4-FFF2-40B4-BE49-F238E27FC236}">
                      <a16:creationId xmlns:a16="http://schemas.microsoft.com/office/drawing/2014/main" id="{ADE8D704-C8C8-4A0E-B5A9-5F3A1985F662}"/>
                    </a:ext>
                  </a:extLst>
                </p:cNvPr>
                <p:cNvSpPr/>
                <p:nvPr/>
              </p:nvSpPr>
              <p:spPr>
                <a:xfrm>
                  <a:off x="770122" y="1727858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97" name="直接连接符 396">
                  <a:extLst>
                    <a:ext uri="{FF2B5EF4-FFF2-40B4-BE49-F238E27FC236}">
                      <a16:creationId xmlns:a16="http://schemas.microsoft.com/office/drawing/2014/main" id="{29F3145A-0146-4C48-92B3-39C058974A14}"/>
                    </a:ext>
                  </a:extLst>
                </p:cNvPr>
                <p:cNvCxnSpPr>
                  <a:cxnSpLocks/>
                  <a:stCxn id="389" idx="1"/>
                  <a:endCxn id="396" idx="5"/>
                </p:cNvCxnSpPr>
                <p:nvPr/>
              </p:nvCxnSpPr>
              <p:spPr>
                <a:xfrm flipH="1" flipV="1">
                  <a:off x="889120" y="1846856"/>
                  <a:ext cx="296489" cy="1209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8" name="椭圆 397">
                  <a:extLst>
                    <a:ext uri="{FF2B5EF4-FFF2-40B4-BE49-F238E27FC236}">
                      <a16:creationId xmlns:a16="http://schemas.microsoft.com/office/drawing/2014/main" id="{89593EE5-FBA3-46BE-BB62-EE65F8737CB7}"/>
                    </a:ext>
                  </a:extLst>
                </p:cNvPr>
                <p:cNvSpPr/>
                <p:nvPr/>
              </p:nvSpPr>
              <p:spPr>
                <a:xfrm>
                  <a:off x="1678437" y="714606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99" name="直接连接符 398">
                  <a:extLst>
                    <a:ext uri="{FF2B5EF4-FFF2-40B4-BE49-F238E27FC236}">
                      <a16:creationId xmlns:a16="http://schemas.microsoft.com/office/drawing/2014/main" id="{1D9299A5-C2D2-470D-9F50-96B5362536D1}"/>
                    </a:ext>
                  </a:extLst>
                </p:cNvPr>
                <p:cNvCxnSpPr>
                  <a:cxnSpLocks/>
                  <a:stCxn id="385" idx="0"/>
                  <a:endCxn id="398" idx="4"/>
                </p:cNvCxnSpPr>
                <p:nvPr/>
              </p:nvCxnSpPr>
              <p:spPr>
                <a:xfrm flipH="1" flipV="1">
                  <a:off x="1748145" y="854021"/>
                  <a:ext cx="52684" cy="2908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0" name="椭圆 399">
                  <a:extLst>
                    <a:ext uri="{FF2B5EF4-FFF2-40B4-BE49-F238E27FC236}">
                      <a16:creationId xmlns:a16="http://schemas.microsoft.com/office/drawing/2014/main" id="{57A57673-E3F3-4B30-B861-4BD905449ECE}"/>
                    </a:ext>
                  </a:extLst>
                </p:cNvPr>
                <p:cNvSpPr/>
                <p:nvPr/>
              </p:nvSpPr>
              <p:spPr>
                <a:xfrm>
                  <a:off x="3384972" y="2107174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01" name="直接连接符 400">
                  <a:extLst>
                    <a:ext uri="{FF2B5EF4-FFF2-40B4-BE49-F238E27FC236}">
                      <a16:creationId xmlns:a16="http://schemas.microsoft.com/office/drawing/2014/main" id="{74A75617-5BA2-494A-8587-9169C21C03D5}"/>
                    </a:ext>
                  </a:extLst>
                </p:cNvPr>
                <p:cNvCxnSpPr>
                  <a:cxnSpLocks/>
                  <a:stCxn id="380" idx="7"/>
                  <a:endCxn id="400" idx="2"/>
                </p:cNvCxnSpPr>
                <p:nvPr/>
              </p:nvCxnSpPr>
              <p:spPr>
                <a:xfrm flipV="1">
                  <a:off x="2981066" y="2176882"/>
                  <a:ext cx="403906" cy="2272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9" name="组合 438">
              <a:extLst>
                <a:ext uri="{FF2B5EF4-FFF2-40B4-BE49-F238E27FC236}">
                  <a16:creationId xmlns:a16="http://schemas.microsoft.com/office/drawing/2014/main" id="{F6289422-5581-4AEB-86A6-FA086785A288}"/>
                </a:ext>
              </a:extLst>
            </p:cNvPr>
            <p:cNvGrpSpPr/>
            <p:nvPr/>
          </p:nvGrpSpPr>
          <p:grpSpPr>
            <a:xfrm>
              <a:off x="9663711" y="1164742"/>
              <a:ext cx="2318822" cy="2386325"/>
              <a:chOff x="9276572" y="3356063"/>
              <a:chExt cx="2654335" cy="2731605"/>
            </a:xfrm>
          </p:grpSpPr>
          <p:grpSp>
            <p:nvGrpSpPr>
              <p:cNvPr id="440" name="组合 439">
                <a:extLst>
                  <a:ext uri="{FF2B5EF4-FFF2-40B4-BE49-F238E27FC236}">
                    <a16:creationId xmlns:a16="http://schemas.microsoft.com/office/drawing/2014/main" id="{BA3D2375-F60A-4354-97CC-55C9F9F18344}"/>
                  </a:ext>
                </a:extLst>
              </p:cNvPr>
              <p:cNvGrpSpPr/>
              <p:nvPr/>
            </p:nvGrpSpPr>
            <p:grpSpPr>
              <a:xfrm>
                <a:off x="9276572" y="3356063"/>
                <a:ext cx="2654335" cy="2654335"/>
                <a:chOff x="800345" y="710300"/>
                <a:chExt cx="2654335" cy="2654335"/>
              </a:xfrm>
            </p:grpSpPr>
            <p:grpSp>
              <p:nvGrpSpPr>
                <p:cNvPr id="466" name="组合 465">
                  <a:extLst>
                    <a:ext uri="{FF2B5EF4-FFF2-40B4-BE49-F238E27FC236}">
                      <a16:creationId xmlns:a16="http://schemas.microsoft.com/office/drawing/2014/main" id="{DE1A994E-ECC1-4EC9-B8D2-DE69ED003814}"/>
                    </a:ext>
                  </a:extLst>
                </p:cNvPr>
                <p:cNvGrpSpPr/>
                <p:nvPr/>
              </p:nvGrpSpPr>
              <p:grpSpPr>
                <a:xfrm>
                  <a:off x="800345" y="710300"/>
                  <a:ext cx="2654335" cy="2654335"/>
                  <a:chOff x="800345" y="710300"/>
                  <a:chExt cx="2781512" cy="2781512"/>
                </a:xfrm>
              </p:grpSpPr>
              <p:sp>
                <p:nvSpPr>
                  <p:cNvPr id="468" name="椭圆 467">
                    <a:extLst>
                      <a:ext uri="{FF2B5EF4-FFF2-40B4-BE49-F238E27FC236}">
                        <a16:creationId xmlns:a16="http://schemas.microsoft.com/office/drawing/2014/main" id="{D8FB4909-C842-45EE-89E0-EFB4068F5832}"/>
                      </a:ext>
                    </a:extLst>
                  </p:cNvPr>
                  <p:cNvSpPr/>
                  <p:nvPr/>
                </p:nvSpPr>
                <p:spPr>
                  <a:xfrm>
                    <a:off x="1682127" y="1592082"/>
                    <a:ext cx="1017953" cy="1017953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1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9" name="椭圆 468">
                    <a:extLst>
                      <a:ext uri="{FF2B5EF4-FFF2-40B4-BE49-F238E27FC236}">
                        <a16:creationId xmlns:a16="http://schemas.microsoft.com/office/drawing/2014/main" id="{19D76531-454C-4876-B2CF-2AF5A118BA87}"/>
                      </a:ext>
                    </a:extLst>
                  </p:cNvPr>
                  <p:cNvSpPr/>
                  <p:nvPr/>
                </p:nvSpPr>
                <p:spPr>
                  <a:xfrm>
                    <a:off x="1252382" y="1162337"/>
                    <a:ext cx="1877439" cy="1877439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0" name="椭圆 469">
                    <a:extLst>
                      <a:ext uri="{FF2B5EF4-FFF2-40B4-BE49-F238E27FC236}">
                        <a16:creationId xmlns:a16="http://schemas.microsoft.com/office/drawing/2014/main" id="{B8AC4E39-9EE4-4CBE-AD54-027219A47E2D}"/>
                      </a:ext>
                    </a:extLst>
                  </p:cNvPr>
                  <p:cNvSpPr/>
                  <p:nvPr/>
                </p:nvSpPr>
                <p:spPr>
                  <a:xfrm>
                    <a:off x="800345" y="710300"/>
                    <a:ext cx="2781512" cy="2781512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67" name="椭圆 466">
                  <a:extLst>
                    <a:ext uri="{FF2B5EF4-FFF2-40B4-BE49-F238E27FC236}">
                      <a16:creationId xmlns:a16="http://schemas.microsoft.com/office/drawing/2014/main" id="{3201B6FE-E64B-41AD-B040-91F5D62FC8AB}"/>
                    </a:ext>
                  </a:extLst>
                </p:cNvPr>
                <p:cNvSpPr/>
                <p:nvPr/>
              </p:nvSpPr>
              <p:spPr>
                <a:xfrm>
                  <a:off x="2057804" y="1967759"/>
                  <a:ext cx="139415" cy="139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1" name="组合 440">
                <a:extLst>
                  <a:ext uri="{FF2B5EF4-FFF2-40B4-BE49-F238E27FC236}">
                    <a16:creationId xmlns:a16="http://schemas.microsoft.com/office/drawing/2014/main" id="{2258A3DF-1EA3-4BD3-ACC9-401F2568BB52}"/>
                  </a:ext>
                </a:extLst>
              </p:cNvPr>
              <p:cNvGrpSpPr/>
              <p:nvPr/>
            </p:nvGrpSpPr>
            <p:grpSpPr>
              <a:xfrm>
                <a:off x="9500773" y="3870651"/>
                <a:ext cx="2001714" cy="2217017"/>
                <a:chOff x="6159533" y="4308039"/>
                <a:chExt cx="2001714" cy="2217017"/>
              </a:xfrm>
            </p:grpSpPr>
            <p:sp>
              <p:nvSpPr>
                <p:cNvPr id="442" name="椭圆 441">
                  <a:extLst>
                    <a:ext uri="{FF2B5EF4-FFF2-40B4-BE49-F238E27FC236}">
                      <a16:creationId xmlns:a16="http://schemas.microsoft.com/office/drawing/2014/main" id="{729AAA23-0EF2-4BE8-B6B6-95C9812FDA48}"/>
                    </a:ext>
                  </a:extLst>
                </p:cNvPr>
                <p:cNvSpPr/>
                <p:nvPr/>
              </p:nvSpPr>
              <p:spPr>
                <a:xfrm>
                  <a:off x="7195739" y="5047706"/>
                  <a:ext cx="139415" cy="139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3" name="椭圆 442">
                  <a:extLst>
                    <a:ext uri="{FF2B5EF4-FFF2-40B4-BE49-F238E27FC236}">
                      <a16:creationId xmlns:a16="http://schemas.microsoft.com/office/drawing/2014/main" id="{7240463C-9BE1-4376-9F41-0B10D98DF64B}"/>
                    </a:ext>
                  </a:extLst>
                </p:cNvPr>
                <p:cNvSpPr/>
                <p:nvPr/>
              </p:nvSpPr>
              <p:spPr>
                <a:xfrm>
                  <a:off x="6926199" y="4648000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44" name="直接连接符 443">
                  <a:extLst>
                    <a:ext uri="{FF2B5EF4-FFF2-40B4-BE49-F238E27FC236}">
                      <a16:creationId xmlns:a16="http://schemas.microsoft.com/office/drawing/2014/main" id="{F5FCD1A6-77F0-4FC8-9EBD-94E265C4E752}"/>
                    </a:ext>
                  </a:extLst>
                </p:cNvPr>
                <p:cNvCxnSpPr>
                  <a:cxnSpLocks/>
                  <a:stCxn id="442" idx="1"/>
                  <a:endCxn id="443" idx="5"/>
                </p:cNvCxnSpPr>
                <p:nvPr/>
              </p:nvCxnSpPr>
              <p:spPr>
                <a:xfrm flipH="1" flipV="1">
                  <a:off x="7045197" y="4766998"/>
                  <a:ext cx="170959" cy="301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5" name="椭圆 444">
                  <a:extLst>
                    <a:ext uri="{FF2B5EF4-FFF2-40B4-BE49-F238E27FC236}">
                      <a16:creationId xmlns:a16="http://schemas.microsoft.com/office/drawing/2014/main" id="{7820A314-09FF-4EBB-80D2-7AA1854B9637}"/>
                    </a:ext>
                  </a:extLst>
                </p:cNvPr>
                <p:cNvSpPr/>
                <p:nvPr/>
              </p:nvSpPr>
              <p:spPr>
                <a:xfrm>
                  <a:off x="7142865" y="5524145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46" name="直接连接符 445">
                  <a:extLst>
                    <a:ext uri="{FF2B5EF4-FFF2-40B4-BE49-F238E27FC236}">
                      <a16:creationId xmlns:a16="http://schemas.microsoft.com/office/drawing/2014/main" id="{726B7B16-F7E4-4506-8CC5-1087E2D015E4}"/>
                    </a:ext>
                  </a:extLst>
                </p:cNvPr>
                <p:cNvCxnSpPr>
                  <a:cxnSpLocks/>
                  <a:stCxn id="445" idx="0"/>
                  <a:endCxn id="442" idx="4"/>
                </p:cNvCxnSpPr>
                <p:nvPr/>
              </p:nvCxnSpPr>
              <p:spPr>
                <a:xfrm flipV="1">
                  <a:off x="7212573" y="5187121"/>
                  <a:ext cx="52874" cy="337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7" name="椭圆 446">
                  <a:extLst>
                    <a:ext uri="{FF2B5EF4-FFF2-40B4-BE49-F238E27FC236}">
                      <a16:creationId xmlns:a16="http://schemas.microsoft.com/office/drawing/2014/main" id="{33FE7F1B-AF4E-4858-ABA3-45109FC9E6FE}"/>
                    </a:ext>
                  </a:extLst>
                </p:cNvPr>
                <p:cNvSpPr/>
                <p:nvPr/>
              </p:nvSpPr>
              <p:spPr>
                <a:xfrm>
                  <a:off x="7344301" y="5943506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8" name="椭圆 447">
                  <a:extLst>
                    <a:ext uri="{FF2B5EF4-FFF2-40B4-BE49-F238E27FC236}">
                      <a16:creationId xmlns:a16="http://schemas.microsoft.com/office/drawing/2014/main" id="{D6CE41F9-71B8-45AF-B5A3-44F4078CBE29}"/>
                    </a:ext>
                  </a:extLst>
                </p:cNvPr>
                <p:cNvSpPr/>
                <p:nvPr/>
              </p:nvSpPr>
              <p:spPr>
                <a:xfrm>
                  <a:off x="8021832" y="6075556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49" name="直接连接符 448">
                  <a:extLst>
                    <a:ext uri="{FF2B5EF4-FFF2-40B4-BE49-F238E27FC236}">
                      <a16:creationId xmlns:a16="http://schemas.microsoft.com/office/drawing/2014/main" id="{4967C449-B6B3-4496-B4D9-879CAF3CD41E}"/>
                    </a:ext>
                  </a:extLst>
                </p:cNvPr>
                <p:cNvCxnSpPr>
                  <a:cxnSpLocks/>
                  <a:stCxn id="447" idx="1"/>
                  <a:endCxn id="445" idx="5"/>
                </p:cNvCxnSpPr>
                <p:nvPr/>
              </p:nvCxnSpPr>
              <p:spPr>
                <a:xfrm flipH="1" flipV="1">
                  <a:off x="7261863" y="5643143"/>
                  <a:ext cx="102855" cy="3207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直接连接符 449">
                  <a:extLst>
                    <a:ext uri="{FF2B5EF4-FFF2-40B4-BE49-F238E27FC236}">
                      <a16:creationId xmlns:a16="http://schemas.microsoft.com/office/drawing/2014/main" id="{E7E38827-4393-4F09-9EFC-101A79985A0A}"/>
                    </a:ext>
                  </a:extLst>
                </p:cNvPr>
                <p:cNvCxnSpPr>
                  <a:cxnSpLocks/>
                  <a:stCxn id="448" idx="2"/>
                  <a:endCxn id="447" idx="5"/>
                </p:cNvCxnSpPr>
                <p:nvPr/>
              </p:nvCxnSpPr>
              <p:spPr>
                <a:xfrm flipH="1" flipV="1">
                  <a:off x="7463299" y="6062504"/>
                  <a:ext cx="558533" cy="827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1" name="椭圆 450">
                  <a:extLst>
                    <a:ext uri="{FF2B5EF4-FFF2-40B4-BE49-F238E27FC236}">
                      <a16:creationId xmlns:a16="http://schemas.microsoft.com/office/drawing/2014/main" id="{BAE1451F-2217-4F27-98E5-5C235D3D7BB2}"/>
                    </a:ext>
                  </a:extLst>
                </p:cNvPr>
                <p:cNvSpPr/>
                <p:nvPr/>
              </p:nvSpPr>
              <p:spPr>
                <a:xfrm>
                  <a:off x="8019005" y="5450512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2" name="直接连接符 451">
                  <a:extLst>
                    <a:ext uri="{FF2B5EF4-FFF2-40B4-BE49-F238E27FC236}">
                      <a16:creationId xmlns:a16="http://schemas.microsoft.com/office/drawing/2014/main" id="{59ED4B54-4F43-48BB-AAE6-8B6E5376A005}"/>
                    </a:ext>
                  </a:extLst>
                </p:cNvPr>
                <p:cNvCxnSpPr>
                  <a:cxnSpLocks/>
                  <a:stCxn id="451" idx="2"/>
                  <a:endCxn id="445" idx="6"/>
                </p:cNvCxnSpPr>
                <p:nvPr/>
              </p:nvCxnSpPr>
              <p:spPr>
                <a:xfrm flipH="1">
                  <a:off x="7282280" y="5520220"/>
                  <a:ext cx="736725" cy="736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直接连接符 452">
                  <a:extLst>
                    <a:ext uri="{FF2B5EF4-FFF2-40B4-BE49-F238E27FC236}">
                      <a16:creationId xmlns:a16="http://schemas.microsoft.com/office/drawing/2014/main" id="{6DD1BFAF-FAD0-4D9C-A513-13C9B8CD0C83}"/>
                    </a:ext>
                  </a:extLst>
                </p:cNvPr>
                <p:cNvCxnSpPr>
                  <a:cxnSpLocks/>
                  <a:stCxn id="448" idx="0"/>
                  <a:endCxn id="451" idx="4"/>
                </p:cNvCxnSpPr>
                <p:nvPr/>
              </p:nvCxnSpPr>
              <p:spPr>
                <a:xfrm flipH="1" flipV="1">
                  <a:off x="8088713" y="5589927"/>
                  <a:ext cx="2827" cy="4856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椭圆 453">
                  <a:extLst>
                    <a:ext uri="{FF2B5EF4-FFF2-40B4-BE49-F238E27FC236}">
                      <a16:creationId xmlns:a16="http://schemas.microsoft.com/office/drawing/2014/main" id="{264FBB3E-B1BC-44C3-8525-8B93A63FFAD7}"/>
                    </a:ext>
                  </a:extLst>
                </p:cNvPr>
                <p:cNvSpPr/>
                <p:nvPr/>
              </p:nvSpPr>
              <p:spPr>
                <a:xfrm>
                  <a:off x="7985418" y="4630617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5" name="直接连接符 454">
                  <a:extLst>
                    <a:ext uri="{FF2B5EF4-FFF2-40B4-BE49-F238E27FC236}">
                      <a16:creationId xmlns:a16="http://schemas.microsoft.com/office/drawing/2014/main" id="{10411763-90CB-4E00-A62F-ABAC091EBA6A}"/>
                    </a:ext>
                  </a:extLst>
                </p:cNvPr>
                <p:cNvCxnSpPr>
                  <a:cxnSpLocks/>
                  <a:stCxn id="464" idx="5"/>
                  <a:endCxn id="451" idx="1"/>
                </p:cNvCxnSpPr>
                <p:nvPr/>
              </p:nvCxnSpPr>
              <p:spPr>
                <a:xfrm>
                  <a:off x="7819581" y="5117413"/>
                  <a:ext cx="219841" cy="3535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6" name="椭圆 455">
                  <a:extLst>
                    <a:ext uri="{FF2B5EF4-FFF2-40B4-BE49-F238E27FC236}">
                      <a16:creationId xmlns:a16="http://schemas.microsoft.com/office/drawing/2014/main" id="{09B1BBF5-F1A3-4BC7-9D2A-7FE79EC6389C}"/>
                    </a:ext>
                  </a:extLst>
                </p:cNvPr>
                <p:cNvSpPr/>
                <p:nvPr/>
              </p:nvSpPr>
              <p:spPr>
                <a:xfrm>
                  <a:off x="6345678" y="4793363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7" name="直接连接符 456">
                  <a:extLst>
                    <a:ext uri="{FF2B5EF4-FFF2-40B4-BE49-F238E27FC236}">
                      <a16:creationId xmlns:a16="http://schemas.microsoft.com/office/drawing/2014/main" id="{180FD07D-F2B5-4647-ABFC-AB13FC679466}"/>
                    </a:ext>
                  </a:extLst>
                </p:cNvPr>
                <p:cNvCxnSpPr>
                  <a:cxnSpLocks/>
                  <a:stCxn id="443" idx="2"/>
                  <a:endCxn id="456" idx="7"/>
                </p:cNvCxnSpPr>
                <p:nvPr/>
              </p:nvCxnSpPr>
              <p:spPr>
                <a:xfrm flipH="1">
                  <a:off x="6464676" y="4717708"/>
                  <a:ext cx="461523" cy="960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8" name="椭圆 457">
                  <a:extLst>
                    <a:ext uri="{FF2B5EF4-FFF2-40B4-BE49-F238E27FC236}">
                      <a16:creationId xmlns:a16="http://schemas.microsoft.com/office/drawing/2014/main" id="{BE547BD0-1215-4CC7-9144-FAF53075A6D5}"/>
                    </a:ext>
                  </a:extLst>
                </p:cNvPr>
                <p:cNvSpPr/>
                <p:nvPr/>
              </p:nvSpPr>
              <p:spPr>
                <a:xfrm>
                  <a:off x="6159533" y="4308039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9" name="直接连接符 458">
                  <a:extLst>
                    <a:ext uri="{FF2B5EF4-FFF2-40B4-BE49-F238E27FC236}">
                      <a16:creationId xmlns:a16="http://schemas.microsoft.com/office/drawing/2014/main" id="{12AAF196-1ABA-427F-8DC5-6BC3F346B311}"/>
                    </a:ext>
                  </a:extLst>
                </p:cNvPr>
                <p:cNvCxnSpPr>
                  <a:cxnSpLocks/>
                  <a:stCxn id="458" idx="4"/>
                  <a:endCxn id="456" idx="1"/>
                </p:cNvCxnSpPr>
                <p:nvPr/>
              </p:nvCxnSpPr>
              <p:spPr>
                <a:xfrm>
                  <a:off x="6229241" y="4447454"/>
                  <a:ext cx="136854" cy="3663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直接连接符 459">
                  <a:extLst>
                    <a:ext uri="{FF2B5EF4-FFF2-40B4-BE49-F238E27FC236}">
                      <a16:creationId xmlns:a16="http://schemas.microsoft.com/office/drawing/2014/main" id="{0B85909C-42B5-49B7-A637-50BB427CA886}"/>
                    </a:ext>
                  </a:extLst>
                </p:cNvPr>
                <p:cNvCxnSpPr>
                  <a:cxnSpLocks/>
                  <a:stCxn id="443" idx="1"/>
                  <a:endCxn id="458" idx="6"/>
                </p:cNvCxnSpPr>
                <p:nvPr/>
              </p:nvCxnSpPr>
              <p:spPr>
                <a:xfrm flipH="1" flipV="1">
                  <a:off x="6298948" y="4377747"/>
                  <a:ext cx="647668" cy="290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直接连接符 460">
                  <a:extLst>
                    <a:ext uri="{FF2B5EF4-FFF2-40B4-BE49-F238E27FC236}">
                      <a16:creationId xmlns:a16="http://schemas.microsoft.com/office/drawing/2014/main" id="{36DD502A-8BA1-41BF-8B65-FA63F6B639AC}"/>
                    </a:ext>
                  </a:extLst>
                </p:cNvPr>
                <p:cNvCxnSpPr>
                  <a:cxnSpLocks/>
                  <a:stCxn id="454" idx="3"/>
                  <a:endCxn id="464" idx="7"/>
                </p:cNvCxnSpPr>
                <p:nvPr/>
              </p:nvCxnSpPr>
              <p:spPr>
                <a:xfrm flipH="1">
                  <a:off x="7819581" y="4749615"/>
                  <a:ext cx="186254" cy="2692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2" name="椭圆 461">
                  <a:extLst>
                    <a:ext uri="{FF2B5EF4-FFF2-40B4-BE49-F238E27FC236}">
                      <a16:creationId xmlns:a16="http://schemas.microsoft.com/office/drawing/2014/main" id="{2E921B22-7DA7-410F-9A42-42736B2E9492}"/>
                    </a:ext>
                  </a:extLst>
                </p:cNvPr>
                <p:cNvSpPr/>
                <p:nvPr/>
              </p:nvSpPr>
              <p:spPr>
                <a:xfrm>
                  <a:off x="7003450" y="6385641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63" name="直接连接符 462">
                  <a:extLst>
                    <a:ext uri="{FF2B5EF4-FFF2-40B4-BE49-F238E27FC236}">
                      <a16:creationId xmlns:a16="http://schemas.microsoft.com/office/drawing/2014/main" id="{39D8181F-E31B-41CB-8AEE-7E0A75B874FF}"/>
                    </a:ext>
                  </a:extLst>
                </p:cNvPr>
                <p:cNvCxnSpPr>
                  <a:cxnSpLocks/>
                  <a:stCxn id="447" idx="3"/>
                  <a:endCxn id="462" idx="7"/>
                </p:cNvCxnSpPr>
                <p:nvPr/>
              </p:nvCxnSpPr>
              <p:spPr>
                <a:xfrm flipH="1">
                  <a:off x="7122448" y="6062504"/>
                  <a:ext cx="242270" cy="3435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4" name="椭圆 463">
                  <a:extLst>
                    <a:ext uri="{FF2B5EF4-FFF2-40B4-BE49-F238E27FC236}">
                      <a16:creationId xmlns:a16="http://schemas.microsoft.com/office/drawing/2014/main" id="{735162C6-ACC8-421B-BD04-8E6EC73AED3F}"/>
                    </a:ext>
                  </a:extLst>
                </p:cNvPr>
                <p:cNvSpPr/>
                <p:nvPr/>
              </p:nvSpPr>
              <p:spPr>
                <a:xfrm>
                  <a:off x="7700583" y="4998415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65" name="直接连接符 464">
                  <a:extLst>
                    <a:ext uri="{FF2B5EF4-FFF2-40B4-BE49-F238E27FC236}">
                      <a16:creationId xmlns:a16="http://schemas.microsoft.com/office/drawing/2014/main" id="{98193F2D-EB56-4C68-ACF6-665FF5D69F2A}"/>
                    </a:ext>
                  </a:extLst>
                </p:cNvPr>
                <p:cNvCxnSpPr>
                  <a:cxnSpLocks/>
                  <a:stCxn id="442" idx="6"/>
                  <a:endCxn id="464" idx="2"/>
                </p:cNvCxnSpPr>
                <p:nvPr/>
              </p:nvCxnSpPr>
              <p:spPr>
                <a:xfrm flipV="1">
                  <a:off x="7335154" y="5068123"/>
                  <a:ext cx="365429" cy="492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4409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右 9">
            <a:extLst>
              <a:ext uri="{FF2B5EF4-FFF2-40B4-BE49-F238E27FC236}">
                <a16:creationId xmlns:a16="http://schemas.microsoft.com/office/drawing/2014/main" id="{D2A02520-AEED-43FC-B989-A299160CDBA5}"/>
              </a:ext>
            </a:extLst>
          </p:cNvPr>
          <p:cNvSpPr/>
          <p:nvPr/>
        </p:nvSpPr>
        <p:spPr>
          <a:xfrm>
            <a:off x="5881197" y="1972288"/>
            <a:ext cx="446843" cy="2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FC75D32-5F17-4FBD-B6F7-AB05C9E819C0}"/>
              </a:ext>
            </a:extLst>
          </p:cNvPr>
          <p:cNvSpPr/>
          <p:nvPr/>
        </p:nvSpPr>
        <p:spPr>
          <a:xfrm>
            <a:off x="5874057" y="5168511"/>
            <a:ext cx="446843" cy="2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FDD67851-6650-420F-88F7-14E77C79F94E}"/>
              </a:ext>
            </a:extLst>
          </p:cNvPr>
          <p:cNvGrpSpPr/>
          <p:nvPr/>
        </p:nvGrpSpPr>
        <p:grpSpPr>
          <a:xfrm>
            <a:off x="751642" y="547530"/>
            <a:ext cx="5001349" cy="3010736"/>
            <a:chOff x="750162" y="306387"/>
            <a:chExt cx="5001349" cy="3010736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593DD5F-2CB8-4349-8C1F-D532110C3AF7}"/>
                </a:ext>
              </a:extLst>
            </p:cNvPr>
            <p:cNvSpPr/>
            <p:nvPr/>
          </p:nvSpPr>
          <p:spPr>
            <a:xfrm>
              <a:off x="750162" y="306387"/>
              <a:ext cx="5001349" cy="3010736"/>
            </a:xfrm>
            <a:prstGeom prst="round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4BB06C7-335B-4DC1-A226-411329F39776}"/>
                </a:ext>
              </a:extLst>
            </p:cNvPr>
            <p:cNvGrpSpPr/>
            <p:nvPr/>
          </p:nvGrpSpPr>
          <p:grpSpPr>
            <a:xfrm>
              <a:off x="1066733" y="537626"/>
              <a:ext cx="4356150" cy="2558477"/>
              <a:chOff x="261751" y="454166"/>
              <a:chExt cx="5169522" cy="3036191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6EC64E81-269E-4ABE-9A50-B4482781F93F}"/>
                  </a:ext>
                </a:extLst>
              </p:cNvPr>
              <p:cNvGrpSpPr/>
              <p:nvPr/>
            </p:nvGrpSpPr>
            <p:grpSpPr>
              <a:xfrm>
                <a:off x="261751" y="454166"/>
                <a:ext cx="2406121" cy="2391467"/>
                <a:chOff x="299531" y="959143"/>
                <a:chExt cx="2754265" cy="2737491"/>
              </a:xfrm>
            </p:grpSpPr>
            <p:grpSp>
              <p:nvGrpSpPr>
                <p:cNvPr id="113" name="组合 112">
                  <a:extLst>
                    <a:ext uri="{FF2B5EF4-FFF2-40B4-BE49-F238E27FC236}">
                      <a16:creationId xmlns:a16="http://schemas.microsoft.com/office/drawing/2014/main" id="{1A270501-6286-4CB2-AF65-8A26809E25DD}"/>
                    </a:ext>
                  </a:extLst>
                </p:cNvPr>
                <p:cNvGrpSpPr/>
                <p:nvPr/>
              </p:nvGrpSpPr>
              <p:grpSpPr>
                <a:xfrm>
                  <a:off x="326165" y="959143"/>
                  <a:ext cx="2654335" cy="2654335"/>
                  <a:chOff x="9329932" y="1715987"/>
                  <a:chExt cx="2654335" cy="2654335"/>
                </a:xfrm>
              </p:grpSpPr>
              <p:grpSp>
                <p:nvGrpSpPr>
                  <p:cNvPr id="140" name="组合 139">
                    <a:extLst>
                      <a:ext uri="{FF2B5EF4-FFF2-40B4-BE49-F238E27FC236}">
                        <a16:creationId xmlns:a16="http://schemas.microsoft.com/office/drawing/2014/main" id="{8E1BF382-635F-4B9B-BFFF-68F1C5B1293E}"/>
                      </a:ext>
                    </a:extLst>
                  </p:cNvPr>
                  <p:cNvGrpSpPr/>
                  <p:nvPr/>
                </p:nvGrpSpPr>
                <p:grpSpPr>
                  <a:xfrm>
                    <a:off x="9329932" y="1715987"/>
                    <a:ext cx="2654335" cy="2654335"/>
                    <a:chOff x="800345" y="710300"/>
                    <a:chExt cx="2781512" cy="2781512"/>
                  </a:xfrm>
                </p:grpSpPr>
                <p:sp>
                  <p:nvSpPr>
                    <p:cNvPr id="142" name="椭圆 141">
                      <a:extLst>
                        <a:ext uri="{FF2B5EF4-FFF2-40B4-BE49-F238E27FC236}">
                          <a16:creationId xmlns:a16="http://schemas.microsoft.com/office/drawing/2014/main" id="{120AA813-F1CB-43C4-B85B-28CA04790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2127" y="1592082"/>
                      <a:ext cx="1017953" cy="101795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1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椭圆 142">
                      <a:extLst>
                        <a:ext uri="{FF2B5EF4-FFF2-40B4-BE49-F238E27FC236}">
                          <a16:creationId xmlns:a16="http://schemas.microsoft.com/office/drawing/2014/main" id="{DCCFC814-6321-420D-951C-EF43C04B8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2382" y="1162337"/>
                      <a:ext cx="1877439" cy="187743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" name="椭圆 143">
                      <a:extLst>
                        <a:ext uri="{FF2B5EF4-FFF2-40B4-BE49-F238E27FC236}">
                          <a16:creationId xmlns:a16="http://schemas.microsoft.com/office/drawing/2014/main" id="{38612A4D-09C2-4D2E-A9CB-AD12F26A5C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0345" y="710300"/>
                      <a:ext cx="2781512" cy="2781512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9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41" name="椭圆 140">
                    <a:extLst>
                      <a:ext uri="{FF2B5EF4-FFF2-40B4-BE49-F238E27FC236}">
                        <a16:creationId xmlns:a16="http://schemas.microsoft.com/office/drawing/2014/main" id="{19943A5D-B528-40B8-AE7D-1CBB582ADBF4}"/>
                      </a:ext>
                    </a:extLst>
                  </p:cNvPr>
                  <p:cNvSpPr/>
                  <p:nvPr/>
                </p:nvSpPr>
                <p:spPr>
                  <a:xfrm>
                    <a:off x="10587391" y="2973446"/>
                    <a:ext cx="139415" cy="139415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4" name="组合 113">
                  <a:extLst>
                    <a:ext uri="{FF2B5EF4-FFF2-40B4-BE49-F238E27FC236}">
                      <a16:creationId xmlns:a16="http://schemas.microsoft.com/office/drawing/2014/main" id="{3D9E037D-3D3B-4D2C-9987-6255F712D579}"/>
                    </a:ext>
                  </a:extLst>
                </p:cNvPr>
                <p:cNvGrpSpPr/>
                <p:nvPr/>
              </p:nvGrpSpPr>
              <p:grpSpPr>
                <a:xfrm>
                  <a:off x="299531" y="968021"/>
                  <a:ext cx="2754265" cy="2728613"/>
                  <a:chOff x="770122" y="714606"/>
                  <a:chExt cx="2754265" cy="2728613"/>
                </a:xfrm>
              </p:grpSpPr>
              <p:sp>
                <p:nvSpPr>
                  <p:cNvPr id="115" name="椭圆 114">
                    <a:extLst>
                      <a:ext uri="{FF2B5EF4-FFF2-40B4-BE49-F238E27FC236}">
                        <a16:creationId xmlns:a16="http://schemas.microsoft.com/office/drawing/2014/main" id="{5CDE8FB7-1A0E-43B1-B837-082612552849}"/>
                      </a:ext>
                    </a:extLst>
                  </p:cNvPr>
                  <p:cNvSpPr/>
                  <p:nvPr/>
                </p:nvSpPr>
                <p:spPr>
                  <a:xfrm>
                    <a:off x="2057804" y="1967759"/>
                    <a:ext cx="139415" cy="139415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B1DEB684-64E5-48E9-A656-0C644CD001F5}"/>
                      </a:ext>
                    </a:extLst>
                  </p:cNvPr>
                  <p:cNvSpPr/>
                  <p:nvPr/>
                </p:nvSpPr>
                <p:spPr>
                  <a:xfrm>
                    <a:off x="2176802" y="1508376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椭圆 116">
                    <a:extLst>
                      <a:ext uri="{FF2B5EF4-FFF2-40B4-BE49-F238E27FC236}">
                        <a16:creationId xmlns:a16="http://schemas.microsoft.com/office/drawing/2014/main" id="{5596801D-4AB3-40F4-926B-BF8E68601310}"/>
                      </a:ext>
                    </a:extLst>
                  </p:cNvPr>
                  <p:cNvSpPr/>
                  <p:nvPr/>
                </p:nvSpPr>
                <p:spPr>
                  <a:xfrm>
                    <a:off x="1719304" y="2314051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" name="椭圆 117">
                    <a:extLst>
                      <a:ext uri="{FF2B5EF4-FFF2-40B4-BE49-F238E27FC236}">
                        <a16:creationId xmlns:a16="http://schemas.microsoft.com/office/drawing/2014/main" id="{E8F52D3F-52FD-48A6-935D-D5CFF061C993}"/>
                      </a:ext>
                    </a:extLst>
                  </p:cNvPr>
                  <p:cNvSpPr/>
                  <p:nvPr/>
                </p:nvSpPr>
                <p:spPr>
                  <a:xfrm>
                    <a:off x="2862068" y="2383758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9" name="直接连接符 118">
                    <a:extLst>
                      <a:ext uri="{FF2B5EF4-FFF2-40B4-BE49-F238E27FC236}">
                        <a16:creationId xmlns:a16="http://schemas.microsoft.com/office/drawing/2014/main" id="{262B7E34-F665-4AEA-AA24-90CFD4E40289}"/>
                      </a:ext>
                    </a:extLst>
                  </p:cNvPr>
                  <p:cNvCxnSpPr>
                    <a:cxnSpLocks/>
                    <a:stCxn id="117" idx="7"/>
                    <a:endCxn id="115" idx="3"/>
                  </p:cNvCxnSpPr>
                  <p:nvPr/>
                </p:nvCxnSpPr>
                <p:spPr>
                  <a:xfrm flipV="1">
                    <a:off x="1838302" y="2086757"/>
                    <a:ext cx="239919" cy="24771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>
                    <a:extLst>
                      <a:ext uri="{FF2B5EF4-FFF2-40B4-BE49-F238E27FC236}">
                        <a16:creationId xmlns:a16="http://schemas.microsoft.com/office/drawing/2014/main" id="{307F5A11-BD59-4B5E-9D54-4B959D8D3DFA}"/>
                      </a:ext>
                    </a:extLst>
                  </p:cNvPr>
                  <p:cNvCxnSpPr>
                    <a:cxnSpLocks/>
                    <a:stCxn id="115" idx="0"/>
                    <a:endCxn id="116" idx="3"/>
                  </p:cNvCxnSpPr>
                  <p:nvPr/>
                </p:nvCxnSpPr>
                <p:spPr>
                  <a:xfrm flipV="1">
                    <a:off x="2127512" y="1627374"/>
                    <a:ext cx="69707" cy="34038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EAB9AFF6-F3AF-447A-8852-9A114EC082D4}"/>
                      </a:ext>
                    </a:extLst>
                  </p:cNvPr>
                  <p:cNvCxnSpPr>
                    <a:cxnSpLocks/>
                    <a:stCxn id="118" idx="1"/>
                    <a:endCxn id="115" idx="5"/>
                  </p:cNvCxnSpPr>
                  <p:nvPr/>
                </p:nvCxnSpPr>
                <p:spPr>
                  <a:xfrm flipH="1" flipV="1">
                    <a:off x="2176802" y="2086757"/>
                    <a:ext cx="705683" cy="3174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椭圆 121">
                    <a:extLst>
                      <a:ext uri="{FF2B5EF4-FFF2-40B4-BE49-F238E27FC236}">
                        <a16:creationId xmlns:a16="http://schemas.microsoft.com/office/drawing/2014/main" id="{0718656D-A650-4D1C-BBED-E9D7DE243547}"/>
                      </a:ext>
                    </a:extLst>
                  </p:cNvPr>
                  <p:cNvSpPr/>
                  <p:nvPr/>
                </p:nvSpPr>
                <p:spPr>
                  <a:xfrm>
                    <a:off x="2640198" y="782771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椭圆 122">
                    <a:extLst>
                      <a:ext uri="{FF2B5EF4-FFF2-40B4-BE49-F238E27FC236}">
                        <a16:creationId xmlns:a16="http://schemas.microsoft.com/office/drawing/2014/main" id="{C1C709AF-AC70-4EA4-9A6A-2D7D7477BE8A}"/>
                      </a:ext>
                    </a:extLst>
                  </p:cNvPr>
                  <p:cNvSpPr/>
                  <p:nvPr/>
                </p:nvSpPr>
                <p:spPr>
                  <a:xfrm>
                    <a:off x="1731121" y="1144854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4" name="直接连接符 123">
                    <a:extLst>
                      <a:ext uri="{FF2B5EF4-FFF2-40B4-BE49-F238E27FC236}">
                        <a16:creationId xmlns:a16="http://schemas.microsoft.com/office/drawing/2014/main" id="{036DDE21-3020-483D-83BA-C26FEC79C55E}"/>
                      </a:ext>
                    </a:extLst>
                  </p:cNvPr>
                  <p:cNvCxnSpPr>
                    <a:cxnSpLocks/>
                    <a:stCxn id="116" idx="1"/>
                    <a:endCxn id="123" idx="5"/>
                  </p:cNvCxnSpPr>
                  <p:nvPr/>
                </p:nvCxnSpPr>
                <p:spPr>
                  <a:xfrm flipH="1" flipV="1">
                    <a:off x="1850119" y="1263852"/>
                    <a:ext cx="347100" cy="2649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>
                    <a:extLst>
                      <a:ext uri="{FF2B5EF4-FFF2-40B4-BE49-F238E27FC236}">
                        <a16:creationId xmlns:a16="http://schemas.microsoft.com/office/drawing/2014/main" id="{92721D81-4FFA-42E6-85A6-F5088D0F105F}"/>
                      </a:ext>
                    </a:extLst>
                  </p:cNvPr>
                  <p:cNvCxnSpPr>
                    <a:cxnSpLocks/>
                    <a:stCxn id="116" idx="0"/>
                    <a:endCxn id="122" idx="3"/>
                  </p:cNvCxnSpPr>
                  <p:nvPr/>
                </p:nvCxnSpPr>
                <p:spPr>
                  <a:xfrm flipV="1">
                    <a:off x="2246510" y="901769"/>
                    <a:ext cx="414105" cy="6066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>
                    <a:extLst>
                      <a:ext uri="{FF2B5EF4-FFF2-40B4-BE49-F238E27FC236}">
                        <a16:creationId xmlns:a16="http://schemas.microsoft.com/office/drawing/2014/main" id="{AC94C811-3153-40AA-BE01-1E9FAB310C0F}"/>
                      </a:ext>
                    </a:extLst>
                  </p:cNvPr>
                  <p:cNvCxnSpPr>
                    <a:cxnSpLocks/>
                    <a:stCxn id="122" idx="2"/>
                    <a:endCxn id="123" idx="6"/>
                  </p:cNvCxnSpPr>
                  <p:nvPr/>
                </p:nvCxnSpPr>
                <p:spPr>
                  <a:xfrm flipH="1">
                    <a:off x="1870536" y="852479"/>
                    <a:ext cx="769662" cy="36208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90E82CD9-05D8-4F7D-9324-2269D7B89F12}"/>
                      </a:ext>
                    </a:extLst>
                  </p:cNvPr>
                  <p:cNvSpPr/>
                  <p:nvPr/>
                </p:nvSpPr>
                <p:spPr>
                  <a:xfrm>
                    <a:off x="1165192" y="1947342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椭圆 127">
                    <a:extLst>
                      <a:ext uri="{FF2B5EF4-FFF2-40B4-BE49-F238E27FC236}">
                        <a16:creationId xmlns:a16="http://schemas.microsoft.com/office/drawing/2014/main" id="{4E1DF0EF-B232-43BC-A08A-5175015ABC06}"/>
                      </a:ext>
                    </a:extLst>
                  </p:cNvPr>
                  <p:cNvSpPr/>
                  <p:nvPr/>
                </p:nvSpPr>
                <p:spPr>
                  <a:xfrm>
                    <a:off x="2258453" y="3303804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9" name="直接连接符 128">
                    <a:extLst>
                      <a:ext uri="{FF2B5EF4-FFF2-40B4-BE49-F238E27FC236}">
                        <a16:creationId xmlns:a16="http://schemas.microsoft.com/office/drawing/2014/main" id="{AC283406-DF04-43D9-AE4C-62EABCC40D00}"/>
                      </a:ext>
                    </a:extLst>
                  </p:cNvPr>
                  <p:cNvCxnSpPr>
                    <a:cxnSpLocks/>
                    <a:stCxn id="117" idx="2"/>
                    <a:endCxn id="127" idx="5"/>
                  </p:cNvCxnSpPr>
                  <p:nvPr/>
                </p:nvCxnSpPr>
                <p:spPr>
                  <a:xfrm flipH="1" flipV="1">
                    <a:off x="1284190" y="2066340"/>
                    <a:ext cx="435114" cy="31741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直接连接符 129">
                    <a:extLst>
                      <a:ext uri="{FF2B5EF4-FFF2-40B4-BE49-F238E27FC236}">
                        <a16:creationId xmlns:a16="http://schemas.microsoft.com/office/drawing/2014/main" id="{6C7E9522-6E4C-4B6A-A995-ACD3A31B2810}"/>
                      </a:ext>
                    </a:extLst>
                  </p:cNvPr>
                  <p:cNvCxnSpPr>
                    <a:cxnSpLocks/>
                    <a:stCxn id="128" idx="1"/>
                    <a:endCxn id="117" idx="4"/>
                  </p:cNvCxnSpPr>
                  <p:nvPr/>
                </p:nvCxnSpPr>
                <p:spPr>
                  <a:xfrm flipH="1" flipV="1">
                    <a:off x="1789012" y="2453466"/>
                    <a:ext cx="489858" cy="8707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CB8B1AD8-A439-4196-A49C-3BE8845EC918}"/>
                      </a:ext>
                    </a:extLst>
                  </p:cNvPr>
                  <p:cNvCxnSpPr>
                    <a:cxnSpLocks/>
                    <a:stCxn id="128" idx="7"/>
                    <a:endCxn id="118" idx="3"/>
                  </p:cNvCxnSpPr>
                  <p:nvPr/>
                </p:nvCxnSpPr>
                <p:spPr>
                  <a:xfrm flipV="1">
                    <a:off x="2377451" y="2502756"/>
                    <a:ext cx="505034" cy="82146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椭圆 131">
                    <a:extLst>
                      <a:ext uri="{FF2B5EF4-FFF2-40B4-BE49-F238E27FC236}">
                        <a16:creationId xmlns:a16="http://schemas.microsoft.com/office/drawing/2014/main" id="{219373B0-E987-4EAF-A14E-C54DEB1CECF4}"/>
                      </a:ext>
                    </a:extLst>
                  </p:cNvPr>
                  <p:cNvSpPr/>
                  <p:nvPr/>
                </p:nvSpPr>
                <p:spPr>
                  <a:xfrm>
                    <a:off x="876614" y="2612825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33" name="直接连接符 132">
                    <a:extLst>
                      <a:ext uri="{FF2B5EF4-FFF2-40B4-BE49-F238E27FC236}">
                        <a16:creationId xmlns:a16="http://schemas.microsoft.com/office/drawing/2014/main" id="{F640AB78-E354-4FBE-8E67-43E19EE21276}"/>
                      </a:ext>
                    </a:extLst>
                  </p:cNvPr>
                  <p:cNvCxnSpPr>
                    <a:cxnSpLocks/>
                    <a:stCxn id="132" idx="0"/>
                    <a:endCxn id="127" idx="3"/>
                  </p:cNvCxnSpPr>
                  <p:nvPr/>
                </p:nvCxnSpPr>
                <p:spPr>
                  <a:xfrm flipV="1">
                    <a:off x="946322" y="2066340"/>
                    <a:ext cx="239287" cy="54648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椭圆 133">
                    <a:extLst>
                      <a:ext uri="{FF2B5EF4-FFF2-40B4-BE49-F238E27FC236}">
                        <a16:creationId xmlns:a16="http://schemas.microsoft.com/office/drawing/2014/main" id="{83D4F686-04F0-4960-8C63-048EC09E3EE5}"/>
                      </a:ext>
                    </a:extLst>
                  </p:cNvPr>
                  <p:cNvSpPr/>
                  <p:nvPr/>
                </p:nvSpPr>
                <p:spPr>
                  <a:xfrm>
                    <a:off x="770122" y="1727858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35" name="直接连接符 134">
                    <a:extLst>
                      <a:ext uri="{FF2B5EF4-FFF2-40B4-BE49-F238E27FC236}">
                        <a16:creationId xmlns:a16="http://schemas.microsoft.com/office/drawing/2014/main" id="{5AC6EB6B-F39A-40AC-91D6-41DFA07A6106}"/>
                      </a:ext>
                    </a:extLst>
                  </p:cNvPr>
                  <p:cNvCxnSpPr>
                    <a:cxnSpLocks/>
                    <a:stCxn id="127" idx="1"/>
                    <a:endCxn id="134" idx="5"/>
                  </p:cNvCxnSpPr>
                  <p:nvPr/>
                </p:nvCxnSpPr>
                <p:spPr>
                  <a:xfrm flipH="1" flipV="1">
                    <a:off x="889120" y="1846856"/>
                    <a:ext cx="296489" cy="1209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椭圆 135">
                    <a:extLst>
                      <a:ext uri="{FF2B5EF4-FFF2-40B4-BE49-F238E27FC236}">
                        <a16:creationId xmlns:a16="http://schemas.microsoft.com/office/drawing/2014/main" id="{A15B233A-62F0-45FA-89F1-1008D58CF6A8}"/>
                      </a:ext>
                    </a:extLst>
                  </p:cNvPr>
                  <p:cNvSpPr/>
                  <p:nvPr/>
                </p:nvSpPr>
                <p:spPr>
                  <a:xfrm>
                    <a:off x="1678437" y="714606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37" name="直接连接符 136">
                    <a:extLst>
                      <a:ext uri="{FF2B5EF4-FFF2-40B4-BE49-F238E27FC236}">
                        <a16:creationId xmlns:a16="http://schemas.microsoft.com/office/drawing/2014/main" id="{6366EAAD-55EB-4D01-B6A6-4CCECC21606B}"/>
                      </a:ext>
                    </a:extLst>
                  </p:cNvPr>
                  <p:cNvCxnSpPr>
                    <a:cxnSpLocks/>
                    <a:stCxn id="123" idx="0"/>
                    <a:endCxn id="136" idx="4"/>
                  </p:cNvCxnSpPr>
                  <p:nvPr/>
                </p:nvCxnSpPr>
                <p:spPr>
                  <a:xfrm flipH="1" flipV="1">
                    <a:off x="1748145" y="854021"/>
                    <a:ext cx="52684" cy="29083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椭圆 137">
                    <a:extLst>
                      <a:ext uri="{FF2B5EF4-FFF2-40B4-BE49-F238E27FC236}">
                        <a16:creationId xmlns:a16="http://schemas.microsoft.com/office/drawing/2014/main" id="{73448DEC-5E6E-4AE1-BE32-11157D9AFEED}"/>
                      </a:ext>
                    </a:extLst>
                  </p:cNvPr>
                  <p:cNvSpPr/>
                  <p:nvPr/>
                </p:nvSpPr>
                <p:spPr>
                  <a:xfrm>
                    <a:off x="3384972" y="2107174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39" name="直接连接符 138">
                    <a:extLst>
                      <a:ext uri="{FF2B5EF4-FFF2-40B4-BE49-F238E27FC236}">
                        <a16:creationId xmlns:a16="http://schemas.microsoft.com/office/drawing/2014/main" id="{CE47BB03-E036-44F8-8FF1-6BA9A0B35C7F}"/>
                      </a:ext>
                    </a:extLst>
                  </p:cNvPr>
                  <p:cNvCxnSpPr>
                    <a:cxnSpLocks/>
                    <a:stCxn id="118" idx="7"/>
                    <a:endCxn id="138" idx="2"/>
                  </p:cNvCxnSpPr>
                  <p:nvPr/>
                </p:nvCxnSpPr>
                <p:spPr>
                  <a:xfrm flipV="1">
                    <a:off x="2981066" y="2176882"/>
                    <a:ext cx="403906" cy="22729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1304F48E-2483-4631-A292-BA525AEF9E25}"/>
                  </a:ext>
                </a:extLst>
              </p:cNvPr>
              <p:cNvGrpSpPr/>
              <p:nvPr/>
            </p:nvGrpSpPr>
            <p:grpSpPr>
              <a:xfrm>
                <a:off x="3112451" y="1171535"/>
                <a:ext cx="2318822" cy="2318822"/>
                <a:chOff x="2725312" y="3362855"/>
                <a:chExt cx="2654335" cy="2654335"/>
              </a:xfrm>
            </p:grpSpPr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14009D56-E117-4EB5-8155-E22BB2E30027}"/>
                    </a:ext>
                  </a:extLst>
                </p:cNvPr>
                <p:cNvGrpSpPr/>
                <p:nvPr/>
              </p:nvGrpSpPr>
              <p:grpSpPr>
                <a:xfrm>
                  <a:off x="2725312" y="3362855"/>
                  <a:ext cx="2654335" cy="2654335"/>
                  <a:chOff x="800345" y="710300"/>
                  <a:chExt cx="2654335" cy="2654335"/>
                </a:xfrm>
              </p:grpSpPr>
              <p:grpSp>
                <p:nvGrpSpPr>
                  <p:cNvPr id="108" name="组合 107">
                    <a:extLst>
                      <a:ext uri="{FF2B5EF4-FFF2-40B4-BE49-F238E27FC236}">
                        <a16:creationId xmlns:a16="http://schemas.microsoft.com/office/drawing/2014/main" id="{CD405834-35CB-4C48-98F9-2F8A49479E92}"/>
                      </a:ext>
                    </a:extLst>
                  </p:cNvPr>
                  <p:cNvGrpSpPr/>
                  <p:nvPr/>
                </p:nvGrpSpPr>
                <p:grpSpPr>
                  <a:xfrm>
                    <a:off x="800345" y="710300"/>
                    <a:ext cx="2654335" cy="2654335"/>
                    <a:chOff x="800345" y="710300"/>
                    <a:chExt cx="2781512" cy="2781512"/>
                  </a:xfrm>
                </p:grpSpPr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874B6748-F18C-4839-9F8D-AA60B01C5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2127" y="1592082"/>
                      <a:ext cx="1017953" cy="101795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1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9927F393-D2E3-4CA4-9354-54CF6E448B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2382" y="1162337"/>
                      <a:ext cx="1877439" cy="187743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椭圆 111">
                      <a:extLst>
                        <a:ext uri="{FF2B5EF4-FFF2-40B4-BE49-F238E27FC236}">
                          <a16:creationId xmlns:a16="http://schemas.microsoft.com/office/drawing/2014/main" id="{45E4D824-B56E-48D4-BCC6-C7643B283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0345" y="710300"/>
                      <a:ext cx="2781512" cy="2781512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9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09" name="椭圆 108">
                    <a:extLst>
                      <a:ext uri="{FF2B5EF4-FFF2-40B4-BE49-F238E27FC236}">
                        <a16:creationId xmlns:a16="http://schemas.microsoft.com/office/drawing/2014/main" id="{549B2186-AB8F-4387-AD4F-6B719C30EB22}"/>
                      </a:ext>
                    </a:extLst>
                  </p:cNvPr>
                  <p:cNvSpPr/>
                  <p:nvPr/>
                </p:nvSpPr>
                <p:spPr>
                  <a:xfrm>
                    <a:off x="2057804" y="1967759"/>
                    <a:ext cx="139415" cy="139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15CDF6FE-5E49-4536-9B1A-B5B4632FFC27}"/>
                    </a:ext>
                  </a:extLst>
                </p:cNvPr>
                <p:cNvGrpSpPr/>
                <p:nvPr/>
              </p:nvGrpSpPr>
              <p:grpSpPr>
                <a:xfrm>
                  <a:off x="2887980" y="3794226"/>
                  <a:ext cx="2228726" cy="1993355"/>
                  <a:chOff x="2783842" y="3924734"/>
                  <a:chExt cx="2228726" cy="1993355"/>
                </a:xfrm>
              </p:grpSpPr>
              <p:sp>
                <p:nvSpPr>
                  <p:cNvPr id="84" name="椭圆 83">
                    <a:extLst>
                      <a:ext uri="{FF2B5EF4-FFF2-40B4-BE49-F238E27FC236}">
                        <a16:creationId xmlns:a16="http://schemas.microsoft.com/office/drawing/2014/main" id="{8490BA74-516C-4EB6-A375-DD739E44D014}"/>
                      </a:ext>
                    </a:extLst>
                  </p:cNvPr>
                  <p:cNvSpPr/>
                  <p:nvPr/>
                </p:nvSpPr>
                <p:spPr>
                  <a:xfrm>
                    <a:off x="3870679" y="4750824"/>
                    <a:ext cx="139415" cy="139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椭圆 84">
                    <a:extLst>
                      <a:ext uri="{FF2B5EF4-FFF2-40B4-BE49-F238E27FC236}">
                        <a16:creationId xmlns:a16="http://schemas.microsoft.com/office/drawing/2014/main" id="{378ED121-3190-4DB0-9CF5-4F4A3A462072}"/>
                      </a:ext>
                    </a:extLst>
                  </p:cNvPr>
                  <p:cNvSpPr/>
                  <p:nvPr/>
                </p:nvSpPr>
                <p:spPr>
                  <a:xfrm>
                    <a:off x="3601139" y="4351118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椭圆 85">
                    <a:extLst>
                      <a:ext uri="{FF2B5EF4-FFF2-40B4-BE49-F238E27FC236}">
                        <a16:creationId xmlns:a16="http://schemas.microsoft.com/office/drawing/2014/main" id="{F58F5636-C067-4EDB-AAB9-0E0580F35DDD}"/>
                      </a:ext>
                    </a:extLst>
                  </p:cNvPr>
                  <p:cNvSpPr/>
                  <p:nvPr/>
                </p:nvSpPr>
                <p:spPr>
                  <a:xfrm>
                    <a:off x="4225204" y="4420825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7" name="直接连接符 86">
                    <a:extLst>
                      <a:ext uri="{FF2B5EF4-FFF2-40B4-BE49-F238E27FC236}">
                        <a16:creationId xmlns:a16="http://schemas.microsoft.com/office/drawing/2014/main" id="{AB9AA2A3-5B5A-400C-8DDE-F8A9E6A1DE1C}"/>
                      </a:ext>
                    </a:extLst>
                  </p:cNvPr>
                  <p:cNvCxnSpPr>
                    <a:cxnSpLocks/>
                    <a:stCxn id="86" idx="2"/>
                    <a:endCxn id="85" idx="6"/>
                  </p:cNvCxnSpPr>
                  <p:nvPr/>
                </p:nvCxnSpPr>
                <p:spPr>
                  <a:xfrm flipH="1" flipV="1">
                    <a:off x="3740554" y="4420826"/>
                    <a:ext cx="484650" cy="697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156BDD88-A4B9-4B2A-B58B-9208156E6E0F}"/>
                      </a:ext>
                    </a:extLst>
                  </p:cNvPr>
                  <p:cNvCxnSpPr>
                    <a:cxnSpLocks/>
                    <a:stCxn id="84" idx="1"/>
                    <a:endCxn id="85" idx="5"/>
                  </p:cNvCxnSpPr>
                  <p:nvPr/>
                </p:nvCxnSpPr>
                <p:spPr>
                  <a:xfrm flipH="1" flipV="1">
                    <a:off x="3720137" y="4470116"/>
                    <a:ext cx="170959" cy="3011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>
                    <a:extLst>
                      <a:ext uri="{FF2B5EF4-FFF2-40B4-BE49-F238E27FC236}">
                        <a16:creationId xmlns:a16="http://schemas.microsoft.com/office/drawing/2014/main" id="{0B20F995-F44C-482D-BF2E-6415AFF534D7}"/>
                      </a:ext>
                    </a:extLst>
                  </p:cNvPr>
                  <p:cNvCxnSpPr>
                    <a:cxnSpLocks/>
                    <a:stCxn id="84" idx="7"/>
                    <a:endCxn id="86" idx="3"/>
                  </p:cNvCxnSpPr>
                  <p:nvPr/>
                </p:nvCxnSpPr>
                <p:spPr>
                  <a:xfrm flipV="1">
                    <a:off x="3989677" y="4539823"/>
                    <a:ext cx="255944" cy="2314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3F11BC82-6562-4FEE-9186-99EDAF367D4F}"/>
                      </a:ext>
                    </a:extLst>
                  </p:cNvPr>
                  <p:cNvSpPr/>
                  <p:nvPr/>
                </p:nvSpPr>
                <p:spPr>
                  <a:xfrm>
                    <a:off x="3817805" y="5227263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D1C598CF-7AD3-4BF4-9E3C-416F345F77F1}"/>
                      </a:ext>
                    </a:extLst>
                  </p:cNvPr>
                  <p:cNvCxnSpPr>
                    <a:cxnSpLocks/>
                    <a:stCxn id="90" idx="0"/>
                    <a:endCxn id="84" idx="4"/>
                  </p:cNvCxnSpPr>
                  <p:nvPr/>
                </p:nvCxnSpPr>
                <p:spPr>
                  <a:xfrm flipV="1">
                    <a:off x="3887513" y="4890239"/>
                    <a:ext cx="52874" cy="33702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椭圆 91">
                    <a:extLst>
                      <a:ext uri="{FF2B5EF4-FFF2-40B4-BE49-F238E27FC236}">
                        <a16:creationId xmlns:a16="http://schemas.microsoft.com/office/drawing/2014/main" id="{CBAD498F-0999-4C5C-B6DC-DF6290715948}"/>
                      </a:ext>
                    </a:extLst>
                  </p:cNvPr>
                  <p:cNvSpPr/>
                  <p:nvPr/>
                </p:nvSpPr>
                <p:spPr>
                  <a:xfrm>
                    <a:off x="4089135" y="5639259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椭圆 92">
                    <a:extLst>
                      <a:ext uri="{FF2B5EF4-FFF2-40B4-BE49-F238E27FC236}">
                        <a16:creationId xmlns:a16="http://schemas.microsoft.com/office/drawing/2014/main" id="{BECF829A-D355-410B-91A9-F4F23F5C7CD5}"/>
                      </a:ext>
                    </a:extLst>
                  </p:cNvPr>
                  <p:cNvSpPr/>
                  <p:nvPr/>
                </p:nvSpPr>
                <p:spPr>
                  <a:xfrm>
                    <a:off x="4696772" y="5778674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>
                    <a:extLst>
                      <a:ext uri="{FF2B5EF4-FFF2-40B4-BE49-F238E27FC236}">
                        <a16:creationId xmlns:a16="http://schemas.microsoft.com/office/drawing/2014/main" id="{22AC8915-5ECF-4A4E-83AB-BA8FD66FDF74}"/>
                      </a:ext>
                    </a:extLst>
                  </p:cNvPr>
                  <p:cNvCxnSpPr>
                    <a:cxnSpLocks/>
                    <a:stCxn id="92" idx="1"/>
                    <a:endCxn id="90" idx="5"/>
                  </p:cNvCxnSpPr>
                  <p:nvPr/>
                </p:nvCxnSpPr>
                <p:spPr>
                  <a:xfrm flipH="1" flipV="1">
                    <a:off x="3936803" y="5346261"/>
                    <a:ext cx="172749" cy="3134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>
                    <a:extLst>
                      <a:ext uri="{FF2B5EF4-FFF2-40B4-BE49-F238E27FC236}">
                        <a16:creationId xmlns:a16="http://schemas.microsoft.com/office/drawing/2014/main" id="{69278D78-A3BD-4F4D-98E6-841C33B48E84}"/>
                      </a:ext>
                    </a:extLst>
                  </p:cNvPr>
                  <p:cNvCxnSpPr>
                    <a:cxnSpLocks/>
                    <a:stCxn id="93" idx="2"/>
                    <a:endCxn id="92" idx="5"/>
                  </p:cNvCxnSpPr>
                  <p:nvPr/>
                </p:nvCxnSpPr>
                <p:spPr>
                  <a:xfrm flipH="1" flipV="1">
                    <a:off x="4208133" y="5758257"/>
                    <a:ext cx="488639" cy="901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椭圆 95">
                    <a:extLst>
                      <a:ext uri="{FF2B5EF4-FFF2-40B4-BE49-F238E27FC236}">
                        <a16:creationId xmlns:a16="http://schemas.microsoft.com/office/drawing/2014/main" id="{AAA77073-A2B8-4656-9FE0-1078E892A9D4}"/>
                      </a:ext>
                    </a:extLst>
                  </p:cNvPr>
                  <p:cNvSpPr/>
                  <p:nvPr/>
                </p:nvSpPr>
                <p:spPr>
                  <a:xfrm>
                    <a:off x="4540921" y="5385229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7" name="直接连接符 96">
                    <a:extLst>
                      <a:ext uri="{FF2B5EF4-FFF2-40B4-BE49-F238E27FC236}">
                        <a16:creationId xmlns:a16="http://schemas.microsoft.com/office/drawing/2014/main" id="{02FF6836-E958-4572-8321-227E7F5AC9E5}"/>
                      </a:ext>
                    </a:extLst>
                  </p:cNvPr>
                  <p:cNvCxnSpPr>
                    <a:cxnSpLocks/>
                    <a:stCxn id="96" idx="2"/>
                    <a:endCxn id="90" idx="6"/>
                  </p:cNvCxnSpPr>
                  <p:nvPr/>
                </p:nvCxnSpPr>
                <p:spPr>
                  <a:xfrm flipH="1" flipV="1">
                    <a:off x="3957220" y="5296971"/>
                    <a:ext cx="583701" cy="1579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连接符 97">
                    <a:extLst>
                      <a:ext uri="{FF2B5EF4-FFF2-40B4-BE49-F238E27FC236}">
                        <a16:creationId xmlns:a16="http://schemas.microsoft.com/office/drawing/2014/main" id="{1C411EBC-E1A8-4E07-B165-B04255D2006F}"/>
                      </a:ext>
                    </a:extLst>
                  </p:cNvPr>
                  <p:cNvCxnSpPr>
                    <a:cxnSpLocks/>
                    <a:stCxn id="93" idx="1"/>
                    <a:endCxn id="96" idx="4"/>
                  </p:cNvCxnSpPr>
                  <p:nvPr/>
                </p:nvCxnSpPr>
                <p:spPr>
                  <a:xfrm flipH="1" flipV="1">
                    <a:off x="4610629" y="5524644"/>
                    <a:ext cx="106560" cy="2744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>
                    <a:extLst>
                      <a:ext uri="{FF2B5EF4-FFF2-40B4-BE49-F238E27FC236}">
                        <a16:creationId xmlns:a16="http://schemas.microsoft.com/office/drawing/2014/main" id="{775C748D-9BDF-478C-A909-28A9EFE5A360}"/>
                      </a:ext>
                    </a:extLst>
                  </p:cNvPr>
                  <p:cNvCxnSpPr>
                    <a:cxnSpLocks/>
                    <a:stCxn id="92" idx="7"/>
                    <a:endCxn id="96" idx="2"/>
                  </p:cNvCxnSpPr>
                  <p:nvPr/>
                </p:nvCxnSpPr>
                <p:spPr>
                  <a:xfrm flipV="1">
                    <a:off x="4208133" y="5454937"/>
                    <a:ext cx="332788" cy="20473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椭圆 99">
                    <a:extLst>
                      <a:ext uri="{FF2B5EF4-FFF2-40B4-BE49-F238E27FC236}">
                        <a16:creationId xmlns:a16="http://schemas.microsoft.com/office/drawing/2014/main" id="{D180DE77-E69D-4089-96F5-4B4FE3F06B67}"/>
                      </a:ext>
                    </a:extLst>
                  </p:cNvPr>
                  <p:cNvSpPr/>
                  <p:nvPr/>
                </p:nvSpPr>
                <p:spPr>
                  <a:xfrm>
                    <a:off x="4873153" y="3924734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1" name="直接连接符 100">
                    <a:extLst>
                      <a:ext uri="{FF2B5EF4-FFF2-40B4-BE49-F238E27FC236}">
                        <a16:creationId xmlns:a16="http://schemas.microsoft.com/office/drawing/2014/main" id="{4745EACF-1499-4A0C-8F39-D868F1E850AE}"/>
                      </a:ext>
                    </a:extLst>
                  </p:cNvPr>
                  <p:cNvCxnSpPr>
                    <a:cxnSpLocks/>
                    <a:stCxn id="100" idx="3"/>
                    <a:endCxn id="86" idx="7"/>
                  </p:cNvCxnSpPr>
                  <p:nvPr/>
                </p:nvCxnSpPr>
                <p:spPr>
                  <a:xfrm flipH="1">
                    <a:off x="4344202" y="4043732"/>
                    <a:ext cx="549368" cy="3975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椭圆 101">
                    <a:extLst>
                      <a:ext uri="{FF2B5EF4-FFF2-40B4-BE49-F238E27FC236}">
                        <a16:creationId xmlns:a16="http://schemas.microsoft.com/office/drawing/2014/main" id="{B563B692-8569-4B8E-81A8-D7F6BFD4F7F1}"/>
                      </a:ext>
                    </a:extLst>
                  </p:cNvPr>
                  <p:cNvSpPr/>
                  <p:nvPr/>
                </p:nvSpPr>
                <p:spPr>
                  <a:xfrm>
                    <a:off x="2987206" y="4655532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3" name="直接连接符 102">
                    <a:extLst>
                      <a:ext uri="{FF2B5EF4-FFF2-40B4-BE49-F238E27FC236}">
                        <a16:creationId xmlns:a16="http://schemas.microsoft.com/office/drawing/2014/main" id="{21995989-8DFA-4E73-A7B6-475C76806127}"/>
                      </a:ext>
                    </a:extLst>
                  </p:cNvPr>
                  <p:cNvCxnSpPr>
                    <a:cxnSpLocks/>
                    <a:stCxn id="85" idx="2"/>
                    <a:endCxn id="102" idx="7"/>
                  </p:cNvCxnSpPr>
                  <p:nvPr/>
                </p:nvCxnSpPr>
                <p:spPr>
                  <a:xfrm flipH="1">
                    <a:off x="3106204" y="4420826"/>
                    <a:ext cx="494935" cy="25512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椭圆 103">
                    <a:extLst>
                      <a:ext uri="{FF2B5EF4-FFF2-40B4-BE49-F238E27FC236}">
                        <a16:creationId xmlns:a16="http://schemas.microsoft.com/office/drawing/2014/main" id="{C4CAFA4A-4C60-4AF3-B3F9-178C44AAEFFD}"/>
                      </a:ext>
                    </a:extLst>
                  </p:cNvPr>
                  <p:cNvSpPr/>
                  <p:nvPr/>
                </p:nvSpPr>
                <p:spPr>
                  <a:xfrm>
                    <a:off x="2834473" y="4011157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5" name="直接连接符 104">
                    <a:extLst>
                      <a:ext uri="{FF2B5EF4-FFF2-40B4-BE49-F238E27FC236}">
                        <a16:creationId xmlns:a16="http://schemas.microsoft.com/office/drawing/2014/main" id="{2C796965-551F-4E30-993C-0DB0F666F6AD}"/>
                      </a:ext>
                    </a:extLst>
                  </p:cNvPr>
                  <p:cNvCxnSpPr>
                    <a:cxnSpLocks/>
                    <a:stCxn id="104" idx="4"/>
                    <a:endCxn id="102" idx="1"/>
                  </p:cNvCxnSpPr>
                  <p:nvPr/>
                </p:nvCxnSpPr>
                <p:spPr>
                  <a:xfrm>
                    <a:off x="2904181" y="4150572"/>
                    <a:ext cx="103442" cy="52537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椭圆 105">
                    <a:extLst>
                      <a:ext uri="{FF2B5EF4-FFF2-40B4-BE49-F238E27FC236}">
                        <a16:creationId xmlns:a16="http://schemas.microsoft.com/office/drawing/2014/main" id="{DB25E812-9D40-4219-BEBC-97024C274395}"/>
                      </a:ext>
                    </a:extLst>
                  </p:cNvPr>
                  <p:cNvSpPr/>
                  <p:nvPr/>
                </p:nvSpPr>
                <p:spPr>
                  <a:xfrm>
                    <a:off x="2783842" y="5503377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7" name="直接连接符 106">
                    <a:extLst>
                      <a:ext uri="{FF2B5EF4-FFF2-40B4-BE49-F238E27FC236}">
                        <a16:creationId xmlns:a16="http://schemas.microsoft.com/office/drawing/2014/main" id="{CCABD954-5F64-48FD-AA30-F13D0786B356}"/>
                      </a:ext>
                    </a:extLst>
                  </p:cNvPr>
                  <p:cNvCxnSpPr>
                    <a:cxnSpLocks/>
                    <a:stCxn id="102" idx="3"/>
                    <a:endCxn id="106" idx="0"/>
                  </p:cNvCxnSpPr>
                  <p:nvPr/>
                </p:nvCxnSpPr>
                <p:spPr>
                  <a:xfrm flipH="1">
                    <a:off x="2853550" y="4774530"/>
                    <a:ext cx="154073" cy="7288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8035A593-F6E0-4798-ADDA-E88FD3330A6E}"/>
              </a:ext>
            </a:extLst>
          </p:cNvPr>
          <p:cNvGrpSpPr/>
          <p:nvPr/>
        </p:nvGrpSpPr>
        <p:grpSpPr>
          <a:xfrm>
            <a:off x="6441967" y="547529"/>
            <a:ext cx="5001350" cy="3010736"/>
            <a:chOff x="6440487" y="306386"/>
            <a:chExt cx="5001350" cy="301073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DA6E6AE-E908-42EF-8407-9D0420765696}"/>
                </a:ext>
              </a:extLst>
            </p:cNvPr>
            <p:cNvSpPr/>
            <p:nvPr/>
          </p:nvSpPr>
          <p:spPr>
            <a:xfrm>
              <a:off x="6440487" y="306386"/>
              <a:ext cx="5001350" cy="3010736"/>
            </a:xfrm>
            <a:prstGeom prst="round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CD2AC461-7126-45F6-8E00-8E7B3943A984}"/>
                </a:ext>
              </a:extLst>
            </p:cNvPr>
            <p:cNvGrpSpPr/>
            <p:nvPr/>
          </p:nvGrpSpPr>
          <p:grpSpPr>
            <a:xfrm>
              <a:off x="6749639" y="477845"/>
              <a:ext cx="4383045" cy="2615015"/>
              <a:chOff x="6781094" y="447780"/>
              <a:chExt cx="5201439" cy="3103287"/>
            </a:xfrm>
          </p:grpSpPr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5D2CB01D-96C8-454C-B7A5-ADFA7DD64A4F}"/>
                  </a:ext>
                </a:extLst>
              </p:cNvPr>
              <p:cNvGrpSpPr/>
              <p:nvPr/>
            </p:nvGrpSpPr>
            <p:grpSpPr>
              <a:xfrm>
                <a:off x="6781094" y="447780"/>
                <a:ext cx="2383709" cy="2406119"/>
                <a:chOff x="7777029" y="472768"/>
                <a:chExt cx="2728613" cy="2754265"/>
              </a:xfrm>
            </p:grpSpPr>
            <p:grpSp>
              <p:nvGrpSpPr>
                <p:cNvPr id="179" name="组合 178">
                  <a:extLst>
                    <a:ext uri="{FF2B5EF4-FFF2-40B4-BE49-F238E27FC236}">
                      <a16:creationId xmlns:a16="http://schemas.microsoft.com/office/drawing/2014/main" id="{A3DC0A02-5000-44D7-9846-BFF0CADDC114}"/>
                    </a:ext>
                  </a:extLst>
                </p:cNvPr>
                <p:cNvGrpSpPr/>
                <p:nvPr/>
              </p:nvGrpSpPr>
              <p:grpSpPr>
                <a:xfrm>
                  <a:off x="7834838" y="485164"/>
                  <a:ext cx="2654336" cy="2654335"/>
                  <a:chOff x="9329932" y="1715987"/>
                  <a:chExt cx="2654335" cy="2654335"/>
                </a:xfrm>
              </p:grpSpPr>
              <p:grpSp>
                <p:nvGrpSpPr>
                  <p:cNvPr id="206" name="组合 205">
                    <a:extLst>
                      <a:ext uri="{FF2B5EF4-FFF2-40B4-BE49-F238E27FC236}">
                        <a16:creationId xmlns:a16="http://schemas.microsoft.com/office/drawing/2014/main" id="{0851ECAD-5D47-4013-98A7-072EB4086289}"/>
                      </a:ext>
                    </a:extLst>
                  </p:cNvPr>
                  <p:cNvGrpSpPr/>
                  <p:nvPr/>
                </p:nvGrpSpPr>
                <p:grpSpPr>
                  <a:xfrm>
                    <a:off x="9329932" y="1715987"/>
                    <a:ext cx="2654335" cy="2654335"/>
                    <a:chOff x="800345" y="710300"/>
                    <a:chExt cx="2781512" cy="2781512"/>
                  </a:xfrm>
                </p:grpSpPr>
                <p:sp>
                  <p:nvSpPr>
                    <p:cNvPr id="208" name="椭圆 207">
                      <a:extLst>
                        <a:ext uri="{FF2B5EF4-FFF2-40B4-BE49-F238E27FC236}">
                          <a16:creationId xmlns:a16="http://schemas.microsoft.com/office/drawing/2014/main" id="{9A88B6EF-FA6D-442C-BC03-75213F51C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2127" y="1592082"/>
                      <a:ext cx="1017953" cy="101795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1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椭圆 208">
                      <a:extLst>
                        <a:ext uri="{FF2B5EF4-FFF2-40B4-BE49-F238E27FC236}">
                          <a16:creationId xmlns:a16="http://schemas.microsoft.com/office/drawing/2014/main" id="{2065759E-A5E1-4F11-AEE9-BBD511C4F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2382" y="1162337"/>
                      <a:ext cx="1877439" cy="187743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椭圆 209">
                      <a:extLst>
                        <a:ext uri="{FF2B5EF4-FFF2-40B4-BE49-F238E27FC236}">
                          <a16:creationId xmlns:a16="http://schemas.microsoft.com/office/drawing/2014/main" id="{4D3E2616-E0A8-4770-8BE8-BC89E74E4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0345" y="710300"/>
                      <a:ext cx="2781512" cy="2781512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9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07" name="椭圆 206">
                    <a:extLst>
                      <a:ext uri="{FF2B5EF4-FFF2-40B4-BE49-F238E27FC236}">
                        <a16:creationId xmlns:a16="http://schemas.microsoft.com/office/drawing/2014/main" id="{BA850A05-DA86-4DAD-83E6-92EB71095C7B}"/>
                      </a:ext>
                    </a:extLst>
                  </p:cNvPr>
                  <p:cNvSpPr/>
                  <p:nvPr/>
                </p:nvSpPr>
                <p:spPr>
                  <a:xfrm>
                    <a:off x="10587391" y="2973446"/>
                    <a:ext cx="139415" cy="139415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0" name="组合 179">
                  <a:extLst>
                    <a:ext uri="{FF2B5EF4-FFF2-40B4-BE49-F238E27FC236}">
                      <a16:creationId xmlns:a16="http://schemas.microsoft.com/office/drawing/2014/main" id="{0AA9EC43-3863-471B-9F37-EA5179197908}"/>
                    </a:ext>
                  </a:extLst>
                </p:cNvPr>
                <p:cNvGrpSpPr/>
                <p:nvPr/>
              </p:nvGrpSpPr>
              <p:grpSpPr>
                <a:xfrm rot="4372593">
                  <a:off x="7764203" y="485594"/>
                  <a:ext cx="2754265" cy="2728613"/>
                  <a:chOff x="770122" y="714606"/>
                  <a:chExt cx="2754265" cy="2728613"/>
                </a:xfrm>
              </p:grpSpPr>
              <p:sp>
                <p:nvSpPr>
                  <p:cNvPr id="181" name="椭圆 180">
                    <a:extLst>
                      <a:ext uri="{FF2B5EF4-FFF2-40B4-BE49-F238E27FC236}">
                        <a16:creationId xmlns:a16="http://schemas.microsoft.com/office/drawing/2014/main" id="{DEBC7710-1379-4821-94FB-A44114F5ABBA}"/>
                      </a:ext>
                    </a:extLst>
                  </p:cNvPr>
                  <p:cNvSpPr/>
                  <p:nvPr/>
                </p:nvSpPr>
                <p:spPr>
                  <a:xfrm>
                    <a:off x="2057804" y="1967759"/>
                    <a:ext cx="139415" cy="139415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2" name="椭圆 181">
                    <a:extLst>
                      <a:ext uri="{FF2B5EF4-FFF2-40B4-BE49-F238E27FC236}">
                        <a16:creationId xmlns:a16="http://schemas.microsoft.com/office/drawing/2014/main" id="{22D52F22-F93C-4B29-94F4-7F6662F02BC6}"/>
                      </a:ext>
                    </a:extLst>
                  </p:cNvPr>
                  <p:cNvSpPr/>
                  <p:nvPr/>
                </p:nvSpPr>
                <p:spPr>
                  <a:xfrm>
                    <a:off x="2176802" y="1508376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椭圆 182">
                    <a:extLst>
                      <a:ext uri="{FF2B5EF4-FFF2-40B4-BE49-F238E27FC236}">
                        <a16:creationId xmlns:a16="http://schemas.microsoft.com/office/drawing/2014/main" id="{30F2589F-A9F1-45E0-804F-D7EAC198745C}"/>
                      </a:ext>
                    </a:extLst>
                  </p:cNvPr>
                  <p:cNvSpPr/>
                  <p:nvPr/>
                </p:nvSpPr>
                <p:spPr>
                  <a:xfrm>
                    <a:off x="1719304" y="2314051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4" name="椭圆 183">
                    <a:extLst>
                      <a:ext uri="{FF2B5EF4-FFF2-40B4-BE49-F238E27FC236}">
                        <a16:creationId xmlns:a16="http://schemas.microsoft.com/office/drawing/2014/main" id="{1003E1AC-ABFC-498A-BCD0-A461CDCC7EBC}"/>
                      </a:ext>
                    </a:extLst>
                  </p:cNvPr>
                  <p:cNvSpPr/>
                  <p:nvPr/>
                </p:nvSpPr>
                <p:spPr>
                  <a:xfrm>
                    <a:off x="2862068" y="2383758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85" name="直接连接符 184">
                    <a:extLst>
                      <a:ext uri="{FF2B5EF4-FFF2-40B4-BE49-F238E27FC236}">
                        <a16:creationId xmlns:a16="http://schemas.microsoft.com/office/drawing/2014/main" id="{6DB92E34-D81B-461E-B5DD-FBB6079DF5BE}"/>
                      </a:ext>
                    </a:extLst>
                  </p:cNvPr>
                  <p:cNvCxnSpPr>
                    <a:cxnSpLocks/>
                    <a:stCxn id="183" idx="7"/>
                    <a:endCxn id="181" idx="3"/>
                  </p:cNvCxnSpPr>
                  <p:nvPr/>
                </p:nvCxnSpPr>
                <p:spPr>
                  <a:xfrm flipV="1">
                    <a:off x="1838302" y="2086757"/>
                    <a:ext cx="239919" cy="24771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>
                    <a:extLst>
                      <a:ext uri="{FF2B5EF4-FFF2-40B4-BE49-F238E27FC236}">
                        <a16:creationId xmlns:a16="http://schemas.microsoft.com/office/drawing/2014/main" id="{7BFBF8C6-4AE9-4651-922F-5DBC36CE2F9A}"/>
                      </a:ext>
                    </a:extLst>
                  </p:cNvPr>
                  <p:cNvCxnSpPr>
                    <a:cxnSpLocks/>
                    <a:stCxn id="181" idx="0"/>
                    <a:endCxn id="182" idx="3"/>
                  </p:cNvCxnSpPr>
                  <p:nvPr/>
                </p:nvCxnSpPr>
                <p:spPr>
                  <a:xfrm flipV="1">
                    <a:off x="2127512" y="1627374"/>
                    <a:ext cx="69707" cy="34038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>
                    <a:extLst>
                      <a:ext uri="{FF2B5EF4-FFF2-40B4-BE49-F238E27FC236}">
                        <a16:creationId xmlns:a16="http://schemas.microsoft.com/office/drawing/2014/main" id="{6E098146-3065-48BC-AC01-E1177E9ACEF0}"/>
                      </a:ext>
                    </a:extLst>
                  </p:cNvPr>
                  <p:cNvCxnSpPr>
                    <a:cxnSpLocks/>
                    <a:stCxn id="184" idx="1"/>
                    <a:endCxn id="181" idx="5"/>
                  </p:cNvCxnSpPr>
                  <p:nvPr/>
                </p:nvCxnSpPr>
                <p:spPr>
                  <a:xfrm flipH="1" flipV="1">
                    <a:off x="2176802" y="2086757"/>
                    <a:ext cx="705683" cy="3174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8" name="椭圆 187">
                    <a:extLst>
                      <a:ext uri="{FF2B5EF4-FFF2-40B4-BE49-F238E27FC236}">
                        <a16:creationId xmlns:a16="http://schemas.microsoft.com/office/drawing/2014/main" id="{FC75E01A-AFF5-4C40-BB2A-4A550CDBA8FB}"/>
                      </a:ext>
                    </a:extLst>
                  </p:cNvPr>
                  <p:cNvSpPr/>
                  <p:nvPr/>
                </p:nvSpPr>
                <p:spPr>
                  <a:xfrm>
                    <a:off x="2640198" y="782771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椭圆 188">
                    <a:extLst>
                      <a:ext uri="{FF2B5EF4-FFF2-40B4-BE49-F238E27FC236}">
                        <a16:creationId xmlns:a16="http://schemas.microsoft.com/office/drawing/2014/main" id="{F0C5B859-46F0-4D0E-A771-AB31B56D3F7A}"/>
                      </a:ext>
                    </a:extLst>
                  </p:cNvPr>
                  <p:cNvSpPr/>
                  <p:nvPr/>
                </p:nvSpPr>
                <p:spPr>
                  <a:xfrm>
                    <a:off x="1731121" y="1144854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0" name="直接连接符 189">
                    <a:extLst>
                      <a:ext uri="{FF2B5EF4-FFF2-40B4-BE49-F238E27FC236}">
                        <a16:creationId xmlns:a16="http://schemas.microsoft.com/office/drawing/2014/main" id="{9510FB86-3522-4B7E-9DF4-507D4531DA78}"/>
                      </a:ext>
                    </a:extLst>
                  </p:cNvPr>
                  <p:cNvCxnSpPr>
                    <a:cxnSpLocks/>
                    <a:stCxn id="182" idx="1"/>
                    <a:endCxn id="189" idx="5"/>
                  </p:cNvCxnSpPr>
                  <p:nvPr/>
                </p:nvCxnSpPr>
                <p:spPr>
                  <a:xfrm flipH="1" flipV="1">
                    <a:off x="1850119" y="1263852"/>
                    <a:ext cx="347100" cy="2649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>
                    <a:extLst>
                      <a:ext uri="{FF2B5EF4-FFF2-40B4-BE49-F238E27FC236}">
                        <a16:creationId xmlns:a16="http://schemas.microsoft.com/office/drawing/2014/main" id="{A6C89D1F-DB0A-437F-BC11-7E0E710CA037}"/>
                      </a:ext>
                    </a:extLst>
                  </p:cNvPr>
                  <p:cNvCxnSpPr>
                    <a:cxnSpLocks/>
                    <a:stCxn id="182" idx="0"/>
                    <a:endCxn id="188" idx="3"/>
                  </p:cNvCxnSpPr>
                  <p:nvPr/>
                </p:nvCxnSpPr>
                <p:spPr>
                  <a:xfrm flipV="1">
                    <a:off x="2246510" y="901769"/>
                    <a:ext cx="414105" cy="6066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>
                    <a:extLst>
                      <a:ext uri="{FF2B5EF4-FFF2-40B4-BE49-F238E27FC236}">
                        <a16:creationId xmlns:a16="http://schemas.microsoft.com/office/drawing/2014/main" id="{745E6F6F-5543-4BB3-971E-2E1852E6C78E}"/>
                      </a:ext>
                    </a:extLst>
                  </p:cNvPr>
                  <p:cNvCxnSpPr>
                    <a:cxnSpLocks/>
                    <a:stCxn id="188" idx="2"/>
                    <a:endCxn id="189" idx="6"/>
                  </p:cNvCxnSpPr>
                  <p:nvPr/>
                </p:nvCxnSpPr>
                <p:spPr>
                  <a:xfrm flipH="1">
                    <a:off x="1870536" y="852479"/>
                    <a:ext cx="769662" cy="36208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5A129306-8200-49B0-B8CB-2A5AB22A6527}"/>
                      </a:ext>
                    </a:extLst>
                  </p:cNvPr>
                  <p:cNvSpPr/>
                  <p:nvPr/>
                </p:nvSpPr>
                <p:spPr>
                  <a:xfrm>
                    <a:off x="1165192" y="1947342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椭圆 193">
                    <a:extLst>
                      <a:ext uri="{FF2B5EF4-FFF2-40B4-BE49-F238E27FC236}">
                        <a16:creationId xmlns:a16="http://schemas.microsoft.com/office/drawing/2014/main" id="{9ED6CFD1-62B8-4641-AAFC-5749D261EA6A}"/>
                      </a:ext>
                    </a:extLst>
                  </p:cNvPr>
                  <p:cNvSpPr/>
                  <p:nvPr/>
                </p:nvSpPr>
                <p:spPr>
                  <a:xfrm>
                    <a:off x="2258453" y="3303804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5" name="直接连接符 194">
                    <a:extLst>
                      <a:ext uri="{FF2B5EF4-FFF2-40B4-BE49-F238E27FC236}">
                        <a16:creationId xmlns:a16="http://schemas.microsoft.com/office/drawing/2014/main" id="{89DBE366-D9CD-4B17-886E-296C8EAF9F2D}"/>
                      </a:ext>
                    </a:extLst>
                  </p:cNvPr>
                  <p:cNvCxnSpPr>
                    <a:cxnSpLocks/>
                    <a:stCxn id="183" idx="2"/>
                    <a:endCxn id="193" idx="5"/>
                  </p:cNvCxnSpPr>
                  <p:nvPr/>
                </p:nvCxnSpPr>
                <p:spPr>
                  <a:xfrm flipH="1" flipV="1">
                    <a:off x="1284190" y="2066340"/>
                    <a:ext cx="435114" cy="31741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0D4D1810-F713-4C9D-851E-F18653380352}"/>
                      </a:ext>
                    </a:extLst>
                  </p:cNvPr>
                  <p:cNvCxnSpPr>
                    <a:cxnSpLocks/>
                    <a:stCxn id="194" idx="1"/>
                    <a:endCxn id="183" idx="4"/>
                  </p:cNvCxnSpPr>
                  <p:nvPr/>
                </p:nvCxnSpPr>
                <p:spPr>
                  <a:xfrm flipH="1" flipV="1">
                    <a:off x="1789012" y="2453466"/>
                    <a:ext cx="489858" cy="8707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>
                    <a:extLst>
                      <a:ext uri="{FF2B5EF4-FFF2-40B4-BE49-F238E27FC236}">
                        <a16:creationId xmlns:a16="http://schemas.microsoft.com/office/drawing/2014/main" id="{D42411E7-0492-4918-936B-FC8623BC4107}"/>
                      </a:ext>
                    </a:extLst>
                  </p:cNvPr>
                  <p:cNvCxnSpPr>
                    <a:cxnSpLocks/>
                    <a:stCxn id="194" idx="7"/>
                    <a:endCxn id="184" idx="3"/>
                  </p:cNvCxnSpPr>
                  <p:nvPr/>
                </p:nvCxnSpPr>
                <p:spPr>
                  <a:xfrm flipV="1">
                    <a:off x="2377451" y="2502756"/>
                    <a:ext cx="505034" cy="82146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8" name="椭圆 197">
                    <a:extLst>
                      <a:ext uri="{FF2B5EF4-FFF2-40B4-BE49-F238E27FC236}">
                        <a16:creationId xmlns:a16="http://schemas.microsoft.com/office/drawing/2014/main" id="{6D5CDD74-B174-420F-AA4C-9F5DB408AA88}"/>
                      </a:ext>
                    </a:extLst>
                  </p:cNvPr>
                  <p:cNvSpPr/>
                  <p:nvPr/>
                </p:nvSpPr>
                <p:spPr>
                  <a:xfrm>
                    <a:off x="876614" y="2612825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9" name="直接连接符 198">
                    <a:extLst>
                      <a:ext uri="{FF2B5EF4-FFF2-40B4-BE49-F238E27FC236}">
                        <a16:creationId xmlns:a16="http://schemas.microsoft.com/office/drawing/2014/main" id="{031EA36B-81B0-4602-8566-9A028834CF65}"/>
                      </a:ext>
                    </a:extLst>
                  </p:cNvPr>
                  <p:cNvCxnSpPr>
                    <a:cxnSpLocks/>
                    <a:stCxn id="198" idx="0"/>
                    <a:endCxn id="193" idx="3"/>
                  </p:cNvCxnSpPr>
                  <p:nvPr/>
                </p:nvCxnSpPr>
                <p:spPr>
                  <a:xfrm flipV="1">
                    <a:off x="946322" y="2066340"/>
                    <a:ext cx="239287" cy="54648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0" name="椭圆 199">
                    <a:extLst>
                      <a:ext uri="{FF2B5EF4-FFF2-40B4-BE49-F238E27FC236}">
                        <a16:creationId xmlns:a16="http://schemas.microsoft.com/office/drawing/2014/main" id="{02DD460A-7D2E-4817-9381-131F8BC0CEF0}"/>
                      </a:ext>
                    </a:extLst>
                  </p:cNvPr>
                  <p:cNvSpPr/>
                  <p:nvPr/>
                </p:nvSpPr>
                <p:spPr>
                  <a:xfrm>
                    <a:off x="770122" y="1727858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1" name="直接连接符 200">
                    <a:extLst>
                      <a:ext uri="{FF2B5EF4-FFF2-40B4-BE49-F238E27FC236}">
                        <a16:creationId xmlns:a16="http://schemas.microsoft.com/office/drawing/2014/main" id="{FF60C0B7-6674-4078-B92A-D745A9D23C98}"/>
                      </a:ext>
                    </a:extLst>
                  </p:cNvPr>
                  <p:cNvCxnSpPr>
                    <a:cxnSpLocks/>
                    <a:stCxn id="193" idx="1"/>
                    <a:endCxn id="200" idx="5"/>
                  </p:cNvCxnSpPr>
                  <p:nvPr/>
                </p:nvCxnSpPr>
                <p:spPr>
                  <a:xfrm flipH="1" flipV="1">
                    <a:off x="889120" y="1846856"/>
                    <a:ext cx="296489" cy="1209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2" name="椭圆 201">
                    <a:extLst>
                      <a:ext uri="{FF2B5EF4-FFF2-40B4-BE49-F238E27FC236}">
                        <a16:creationId xmlns:a16="http://schemas.microsoft.com/office/drawing/2014/main" id="{F90F2BCC-0BE4-477D-BB8A-9C6B661B6A1E}"/>
                      </a:ext>
                    </a:extLst>
                  </p:cNvPr>
                  <p:cNvSpPr/>
                  <p:nvPr/>
                </p:nvSpPr>
                <p:spPr>
                  <a:xfrm>
                    <a:off x="1678437" y="714606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3" name="直接连接符 202">
                    <a:extLst>
                      <a:ext uri="{FF2B5EF4-FFF2-40B4-BE49-F238E27FC236}">
                        <a16:creationId xmlns:a16="http://schemas.microsoft.com/office/drawing/2014/main" id="{1B96E3AD-4EC2-4076-A200-8AA0D65384EF}"/>
                      </a:ext>
                    </a:extLst>
                  </p:cNvPr>
                  <p:cNvCxnSpPr>
                    <a:cxnSpLocks/>
                    <a:stCxn id="189" idx="0"/>
                    <a:endCxn id="202" idx="4"/>
                  </p:cNvCxnSpPr>
                  <p:nvPr/>
                </p:nvCxnSpPr>
                <p:spPr>
                  <a:xfrm flipH="1" flipV="1">
                    <a:off x="1748145" y="854021"/>
                    <a:ext cx="52684" cy="29083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4" name="椭圆 203">
                    <a:extLst>
                      <a:ext uri="{FF2B5EF4-FFF2-40B4-BE49-F238E27FC236}">
                        <a16:creationId xmlns:a16="http://schemas.microsoft.com/office/drawing/2014/main" id="{CEFF8BE9-2BED-4787-B33C-A59B90C7D2D2}"/>
                      </a:ext>
                    </a:extLst>
                  </p:cNvPr>
                  <p:cNvSpPr/>
                  <p:nvPr/>
                </p:nvSpPr>
                <p:spPr>
                  <a:xfrm>
                    <a:off x="3384972" y="2107174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5" name="直接连接符 204">
                    <a:extLst>
                      <a:ext uri="{FF2B5EF4-FFF2-40B4-BE49-F238E27FC236}">
                        <a16:creationId xmlns:a16="http://schemas.microsoft.com/office/drawing/2014/main" id="{CE7D9A9C-AF15-4DD0-A976-8E9214A43FA7}"/>
                      </a:ext>
                    </a:extLst>
                  </p:cNvPr>
                  <p:cNvCxnSpPr>
                    <a:cxnSpLocks/>
                    <a:stCxn id="184" idx="7"/>
                    <a:endCxn id="204" idx="2"/>
                  </p:cNvCxnSpPr>
                  <p:nvPr/>
                </p:nvCxnSpPr>
                <p:spPr>
                  <a:xfrm flipV="1">
                    <a:off x="2981066" y="2176882"/>
                    <a:ext cx="403906" cy="22729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1EC0EF72-63A0-4ABC-86E4-9B062F682A4D}"/>
                  </a:ext>
                </a:extLst>
              </p:cNvPr>
              <p:cNvGrpSpPr/>
              <p:nvPr/>
            </p:nvGrpSpPr>
            <p:grpSpPr>
              <a:xfrm>
                <a:off x="9663711" y="1164742"/>
                <a:ext cx="2318822" cy="2386325"/>
                <a:chOff x="9276572" y="3356063"/>
                <a:chExt cx="2654335" cy="2731605"/>
              </a:xfrm>
            </p:grpSpPr>
            <p:grpSp>
              <p:nvGrpSpPr>
                <p:cNvPr id="148" name="组合 147">
                  <a:extLst>
                    <a:ext uri="{FF2B5EF4-FFF2-40B4-BE49-F238E27FC236}">
                      <a16:creationId xmlns:a16="http://schemas.microsoft.com/office/drawing/2014/main" id="{09656F81-F1F9-4013-A253-1CA7E50BF1E0}"/>
                    </a:ext>
                  </a:extLst>
                </p:cNvPr>
                <p:cNvGrpSpPr/>
                <p:nvPr/>
              </p:nvGrpSpPr>
              <p:grpSpPr>
                <a:xfrm>
                  <a:off x="9276572" y="3356063"/>
                  <a:ext cx="2654335" cy="2654335"/>
                  <a:chOff x="800345" y="710300"/>
                  <a:chExt cx="2654335" cy="2654335"/>
                </a:xfrm>
              </p:grpSpPr>
              <p:grpSp>
                <p:nvGrpSpPr>
                  <p:cNvPr id="174" name="组合 173">
                    <a:extLst>
                      <a:ext uri="{FF2B5EF4-FFF2-40B4-BE49-F238E27FC236}">
                        <a16:creationId xmlns:a16="http://schemas.microsoft.com/office/drawing/2014/main" id="{48C856D2-063E-49DC-8C0E-50CFEA351BFA}"/>
                      </a:ext>
                    </a:extLst>
                  </p:cNvPr>
                  <p:cNvGrpSpPr/>
                  <p:nvPr/>
                </p:nvGrpSpPr>
                <p:grpSpPr>
                  <a:xfrm>
                    <a:off x="800345" y="710300"/>
                    <a:ext cx="2654335" cy="2654335"/>
                    <a:chOff x="800345" y="710300"/>
                    <a:chExt cx="2781512" cy="2781512"/>
                  </a:xfrm>
                </p:grpSpPr>
                <p:sp>
                  <p:nvSpPr>
                    <p:cNvPr id="176" name="椭圆 175">
                      <a:extLst>
                        <a:ext uri="{FF2B5EF4-FFF2-40B4-BE49-F238E27FC236}">
                          <a16:creationId xmlns:a16="http://schemas.microsoft.com/office/drawing/2014/main" id="{C4D156E2-70C5-4D05-B483-8A7DAA7101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2127" y="1592082"/>
                      <a:ext cx="1017953" cy="101795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1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椭圆 176">
                      <a:extLst>
                        <a:ext uri="{FF2B5EF4-FFF2-40B4-BE49-F238E27FC236}">
                          <a16:creationId xmlns:a16="http://schemas.microsoft.com/office/drawing/2014/main" id="{CC581A9F-6988-4FC3-99A2-832943A3DE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2382" y="1162337"/>
                      <a:ext cx="1877439" cy="187743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椭圆 177">
                      <a:extLst>
                        <a:ext uri="{FF2B5EF4-FFF2-40B4-BE49-F238E27FC236}">
                          <a16:creationId xmlns:a16="http://schemas.microsoft.com/office/drawing/2014/main" id="{8B1CC4E7-6342-43C2-81A8-707B354B3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0345" y="710300"/>
                      <a:ext cx="2781512" cy="2781512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9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75" name="椭圆 174">
                    <a:extLst>
                      <a:ext uri="{FF2B5EF4-FFF2-40B4-BE49-F238E27FC236}">
                        <a16:creationId xmlns:a16="http://schemas.microsoft.com/office/drawing/2014/main" id="{4F950CF6-F27F-4FF5-961F-CC76FEB190BA}"/>
                      </a:ext>
                    </a:extLst>
                  </p:cNvPr>
                  <p:cNvSpPr/>
                  <p:nvPr/>
                </p:nvSpPr>
                <p:spPr>
                  <a:xfrm>
                    <a:off x="2057804" y="1967759"/>
                    <a:ext cx="139415" cy="139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2CC053D0-30E8-4459-9CB7-16ABFAF1B199}"/>
                    </a:ext>
                  </a:extLst>
                </p:cNvPr>
                <p:cNvGrpSpPr/>
                <p:nvPr/>
              </p:nvGrpSpPr>
              <p:grpSpPr>
                <a:xfrm>
                  <a:off x="9500773" y="3870651"/>
                  <a:ext cx="2001714" cy="2217017"/>
                  <a:chOff x="6159533" y="4308039"/>
                  <a:chExt cx="2001714" cy="2217017"/>
                </a:xfrm>
              </p:grpSpPr>
              <p:sp>
                <p:nvSpPr>
                  <p:cNvPr id="150" name="椭圆 149">
                    <a:extLst>
                      <a:ext uri="{FF2B5EF4-FFF2-40B4-BE49-F238E27FC236}">
                        <a16:creationId xmlns:a16="http://schemas.microsoft.com/office/drawing/2014/main" id="{C42D8291-B7D1-47D3-A269-7B89D427F90F}"/>
                      </a:ext>
                    </a:extLst>
                  </p:cNvPr>
                  <p:cNvSpPr/>
                  <p:nvPr/>
                </p:nvSpPr>
                <p:spPr>
                  <a:xfrm>
                    <a:off x="7195739" y="5047706"/>
                    <a:ext cx="139415" cy="139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椭圆 150">
                    <a:extLst>
                      <a:ext uri="{FF2B5EF4-FFF2-40B4-BE49-F238E27FC236}">
                        <a16:creationId xmlns:a16="http://schemas.microsoft.com/office/drawing/2014/main" id="{5C5FFE31-59BB-42A6-9748-BD91A3F262C6}"/>
                      </a:ext>
                    </a:extLst>
                  </p:cNvPr>
                  <p:cNvSpPr/>
                  <p:nvPr/>
                </p:nvSpPr>
                <p:spPr>
                  <a:xfrm>
                    <a:off x="6926199" y="4648000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2" name="直接连接符 151">
                    <a:extLst>
                      <a:ext uri="{FF2B5EF4-FFF2-40B4-BE49-F238E27FC236}">
                        <a16:creationId xmlns:a16="http://schemas.microsoft.com/office/drawing/2014/main" id="{64821DC1-6430-499E-8A04-45C388B1F4AC}"/>
                      </a:ext>
                    </a:extLst>
                  </p:cNvPr>
                  <p:cNvCxnSpPr>
                    <a:cxnSpLocks/>
                    <a:stCxn id="150" idx="1"/>
                    <a:endCxn id="151" idx="5"/>
                  </p:cNvCxnSpPr>
                  <p:nvPr/>
                </p:nvCxnSpPr>
                <p:spPr>
                  <a:xfrm flipH="1" flipV="1">
                    <a:off x="7045197" y="4766998"/>
                    <a:ext cx="170959" cy="3011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椭圆 152">
                    <a:extLst>
                      <a:ext uri="{FF2B5EF4-FFF2-40B4-BE49-F238E27FC236}">
                        <a16:creationId xmlns:a16="http://schemas.microsoft.com/office/drawing/2014/main" id="{A15E5DFF-4084-4691-9173-D0A8BB4DB6D1}"/>
                      </a:ext>
                    </a:extLst>
                  </p:cNvPr>
                  <p:cNvSpPr/>
                  <p:nvPr/>
                </p:nvSpPr>
                <p:spPr>
                  <a:xfrm>
                    <a:off x="7142865" y="5524145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4" name="直接连接符 153">
                    <a:extLst>
                      <a:ext uri="{FF2B5EF4-FFF2-40B4-BE49-F238E27FC236}">
                        <a16:creationId xmlns:a16="http://schemas.microsoft.com/office/drawing/2014/main" id="{E6E34900-5FDF-429F-B138-E7520EF50203}"/>
                      </a:ext>
                    </a:extLst>
                  </p:cNvPr>
                  <p:cNvCxnSpPr>
                    <a:cxnSpLocks/>
                    <a:stCxn id="153" idx="0"/>
                    <a:endCxn id="150" idx="4"/>
                  </p:cNvCxnSpPr>
                  <p:nvPr/>
                </p:nvCxnSpPr>
                <p:spPr>
                  <a:xfrm flipV="1">
                    <a:off x="7212573" y="5187121"/>
                    <a:ext cx="52874" cy="33702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椭圆 154">
                    <a:extLst>
                      <a:ext uri="{FF2B5EF4-FFF2-40B4-BE49-F238E27FC236}">
                        <a16:creationId xmlns:a16="http://schemas.microsoft.com/office/drawing/2014/main" id="{D317A1BA-23C4-4367-A8F9-87C9EE596645}"/>
                      </a:ext>
                    </a:extLst>
                  </p:cNvPr>
                  <p:cNvSpPr/>
                  <p:nvPr/>
                </p:nvSpPr>
                <p:spPr>
                  <a:xfrm>
                    <a:off x="7344301" y="5943506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6" name="椭圆 155">
                    <a:extLst>
                      <a:ext uri="{FF2B5EF4-FFF2-40B4-BE49-F238E27FC236}">
                        <a16:creationId xmlns:a16="http://schemas.microsoft.com/office/drawing/2014/main" id="{BB942477-9686-4AA7-A2F9-9A1D1233706B}"/>
                      </a:ext>
                    </a:extLst>
                  </p:cNvPr>
                  <p:cNvSpPr/>
                  <p:nvPr/>
                </p:nvSpPr>
                <p:spPr>
                  <a:xfrm>
                    <a:off x="8021832" y="6075556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7" name="直接连接符 156">
                    <a:extLst>
                      <a:ext uri="{FF2B5EF4-FFF2-40B4-BE49-F238E27FC236}">
                        <a16:creationId xmlns:a16="http://schemas.microsoft.com/office/drawing/2014/main" id="{CBB8D82B-029D-496C-8D0B-7E9611B98A8B}"/>
                      </a:ext>
                    </a:extLst>
                  </p:cNvPr>
                  <p:cNvCxnSpPr>
                    <a:cxnSpLocks/>
                    <a:stCxn id="155" idx="1"/>
                    <a:endCxn id="153" idx="5"/>
                  </p:cNvCxnSpPr>
                  <p:nvPr/>
                </p:nvCxnSpPr>
                <p:spPr>
                  <a:xfrm flipH="1" flipV="1">
                    <a:off x="7261863" y="5643143"/>
                    <a:ext cx="102855" cy="32078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>
                    <a:extLst>
                      <a:ext uri="{FF2B5EF4-FFF2-40B4-BE49-F238E27FC236}">
                        <a16:creationId xmlns:a16="http://schemas.microsoft.com/office/drawing/2014/main" id="{549856B5-39D5-4CB4-876F-69297CB9613F}"/>
                      </a:ext>
                    </a:extLst>
                  </p:cNvPr>
                  <p:cNvCxnSpPr>
                    <a:cxnSpLocks/>
                    <a:stCxn id="156" idx="2"/>
                    <a:endCxn id="155" idx="5"/>
                  </p:cNvCxnSpPr>
                  <p:nvPr/>
                </p:nvCxnSpPr>
                <p:spPr>
                  <a:xfrm flipH="1" flipV="1">
                    <a:off x="7463299" y="6062504"/>
                    <a:ext cx="558533" cy="8276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9" name="椭圆 158">
                    <a:extLst>
                      <a:ext uri="{FF2B5EF4-FFF2-40B4-BE49-F238E27FC236}">
                        <a16:creationId xmlns:a16="http://schemas.microsoft.com/office/drawing/2014/main" id="{E87F01C2-FB94-48B9-BE0B-F3F52F44EB1D}"/>
                      </a:ext>
                    </a:extLst>
                  </p:cNvPr>
                  <p:cNvSpPr/>
                  <p:nvPr/>
                </p:nvSpPr>
                <p:spPr>
                  <a:xfrm>
                    <a:off x="8019005" y="5450512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0" name="直接连接符 159">
                    <a:extLst>
                      <a:ext uri="{FF2B5EF4-FFF2-40B4-BE49-F238E27FC236}">
                        <a16:creationId xmlns:a16="http://schemas.microsoft.com/office/drawing/2014/main" id="{98502425-7F28-40D4-9895-160112743956}"/>
                      </a:ext>
                    </a:extLst>
                  </p:cNvPr>
                  <p:cNvCxnSpPr>
                    <a:cxnSpLocks/>
                    <a:stCxn id="159" idx="2"/>
                    <a:endCxn id="153" idx="6"/>
                  </p:cNvCxnSpPr>
                  <p:nvPr/>
                </p:nvCxnSpPr>
                <p:spPr>
                  <a:xfrm flipH="1">
                    <a:off x="7282280" y="5520220"/>
                    <a:ext cx="736725" cy="7363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>
                    <a:extLst>
                      <a:ext uri="{FF2B5EF4-FFF2-40B4-BE49-F238E27FC236}">
                        <a16:creationId xmlns:a16="http://schemas.microsoft.com/office/drawing/2014/main" id="{CE190D4E-37A1-417F-9CD6-DD999A260114}"/>
                      </a:ext>
                    </a:extLst>
                  </p:cNvPr>
                  <p:cNvCxnSpPr>
                    <a:cxnSpLocks/>
                    <a:stCxn id="156" idx="0"/>
                    <a:endCxn id="159" idx="4"/>
                  </p:cNvCxnSpPr>
                  <p:nvPr/>
                </p:nvCxnSpPr>
                <p:spPr>
                  <a:xfrm flipH="1" flipV="1">
                    <a:off x="8088713" y="5589927"/>
                    <a:ext cx="2827" cy="48562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椭圆 161">
                    <a:extLst>
                      <a:ext uri="{FF2B5EF4-FFF2-40B4-BE49-F238E27FC236}">
                        <a16:creationId xmlns:a16="http://schemas.microsoft.com/office/drawing/2014/main" id="{B43A4B2F-9FEE-4B16-B0CB-9901EE135B92}"/>
                      </a:ext>
                    </a:extLst>
                  </p:cNvPr>
                  <p:cNvSpPr/>
                  <p:nvPr/>
                </p:nvSpPr>
                <p:spPr>
                  <a:xfrm>
                    <a:off x="7985418" y="4630617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3" name="直接连接符 162">
                    <a:extLst>
                      <a:ext uri="{FF2B5EF4-FFF2-40B4-BE49-F238E27FC236}">
                        <a16:creationId xmlns:a16="http://schemas.microsoft.com/office/drawing/2014/main" id="{AD43DEB9-A15F-4C77-944E-2EE4958D27E6}"/>
                      </a:ext>
                    </a:extLst>
                  </p:cNvPr>
                  <p:cNvCxnSpPr>
                    <a:cxnSpLocks/>
                    <a:stCxn id="172" idx="5"/>
                    <a:endCxn id="159" idx="1"/>
                  </p:cNvCxnSpPr>
                  <p:nvPr/>
                </p:nvCxnSpPr>
                <p:spPr>
                  <a:xfrm>
                    <a:off x="7819581" y="5117413"/>
                    <a:ext cx="219841" cy="3535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椭圆 163">
                    <a:extLst>
                      <a:ext uri="{FF2B5EF4-FFF2-40B4-BE49-F238E27FC236}">
                        <a16:creationId xmlns:a16="http://schemas.microsoft.com/office/drawing/2014/main" id="{379217CD-36B3-4FCE-B2C3-1FFDECF439F1}"/>
                      </a:ext>
                    </a:extLst>
                  </p:cNvPr>
                  <p:cNvSpPr/>
                  <p:nvPr/>
                </p:nvSpPr>
                <p:spPr>
                  <a:xfrm>
                    <a:off x="6345678" y="4793363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5" name="直接连接符 164">
                    <a:extLst>
                      <a:ext uri="{FF2B5EF4-FFF2-40B4-BE49-F238E27FC236}">
                        <a16:creationId xmlns:a16="http://schemas.microsoft.com/office/drawing/2014/main" id="{2CD6206F-6572-4985-B13B-C556E0E66300}"/>
                      </a:ext>
                    </a:extLst>
                  </p:cNvPr>
                  <p:cNvCxnSpPr>
                    <a:cxnSpLocks/>
                    <a:stCxn id="151" idx="2"/>
                    <a:endCxn id="164" idx="7"/>
                  </p:cNvCxnSpPr>
                  <p:nvPr/>
                </p:nvCxnSpPr>
                <p:spPr>
                  <a:xfrm flipH="1">
                    <a:off x="6464676" y="4717708"/>
                    <a:ext cx="461523" cy="960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椭圆 165">
                    <a:extLst>
                      <a:ext uri="{FF2B5EF4-FFF2-40B4-BE49-F238E27FC236}">
                        <a16:creationId xmlns:a16="http://schemas.microsoft.com/office/drawing/2014/main" id="{6D6F9091-FE3E-4211-B40D-709068D63F88}"/>
                      </a:ext>
                    </a:extLst>
                  </p:cNvPr>
                  <p:cNvSpPr/>
                  <p:nvPr/>
                </p:nvSpPr>
                <p:spPr>
                  <a:xfrm>
                    <a:off x="6159533" y="4308039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7" name="直接连接符 166">
                    <a:extLst>
                      <a:ext uri="{FF2B5EF4-FFF2-40B4-BE49-F238E27FC236}">
                        <a16:creationId xmlns:a16="http://schemas.microsoft.com/office/drawing/2014/main" id="{F24919C8-0D65-46BC-B1F3-E7CC57356CFD}"/>
                      </a:ext>
                    </a:extLst>
                  </p:cNvPr>
                  <p:cNvCxnSpPr>
                    <a:cxnSpLocks/>
                    <a:stCxn id="166" idx="4"/>
                    <a:endCxn id="164" idx="1"/>
                  </p:cNvCxnSpPr>
                  <p:nvPr/>
                </p:nvCxnSpPr>
                <p:spPr>
                  <a:xfrm>
                    <a:off x="6229241" y="4447454"/>
                    <a:ext cx="136854" cy="36632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接连接符 167">
                    <a:extLst>
                      <a:ext uri="{FF2B5EF4-FFF2-40B4-BE49-F238E27FC236}">
                        <a16:creationId xmlns:a16="http://schemas.microsoft.com/office/drawing/2014/main" id="{63ACC43C-5655-4BD4-B8F3-AC30E0385415}"/>
                      </a:ext>
                    </a:extLst>
                  </p:cNvPr>
                  <p:cNvCxnSpPr>
                    <a:cxnSpLocks/>
                    <a:stCxn id="151" idx="1"/>
                    <a:endCxn id="166" idx="6"/>
                  </p:cNvCxnSpPr>
                  <p:nvPr/>
                </p:nvCxnSpPr>
                <p:spPr>
                  <a:xfrm flipH="1" flipV="1">
                    <a:off x="6298948" y="4377747"/>
                    <a:ext cx="647668" cy="2906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>
                    <a:extLst>
                      <a:ext uri="{FF2B5EF4-FFF2-40B4-BE49-F238E27FC236}">
                        <a16:creationId xmlns:a16="http://schemas.microsoft.com/office/drawing/2014/main" id="{1076B246-0786-4DFC-ABBE-5886ED742531}"/>
                      </a:ext>
                    </a:extLst>
                  </p:cNvPr>
                  <p:cNvCxnSpPr>
                    <a:cxnSpLocks/>
                    <a:stCxn id="162" idx="3"/>
                    <a:endCxn id="172" idx="7"/>
                  </p:cNvCxnSpPr>
                  <p:nvPr/>
                </p:nvCxnSpPr>
                <p:spPr>
                  <a:xfrm flipH="1">
                    <a:off x="7819581" y="4749615"/>
                    <a:ext cx="186254" cy="26921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7732093E-4683-4EE9-A320-1027AB599344}"/>
                      </a:ext>
                    </a:extLst>
                  </p:cNvPr>
                  <p:cNvSpPr/>
                  <p:nvPr/>
                </p:nvSpPr>
                <p:spPr>
                  <a:xfrm>
                    <a:off x="7003450" y="6385641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71" name="直接连接符 170">
                    <a:extLst>
                      <a:ext uri="{FF2B5EF4-FFF2-40B4-BE49-F238E27FC236}">
                        <a16:creationId xmlns:a16="http://schemas.microsoft.com/office/drawing/2014/main" id="{6456613C-C838-42BC-A66B-0486416B4826}"/>
                      </a:ext>
                    </a:extLst>
                  </p:cNvPr>
                  <p:cNvCxnSpPr>
                    <a:cxnSpLocks/>
                    <a:stCxn id="155" idx="3"/>
                    <a:endCxn id="170" idx="7"/>
                  </p:cNvCxnSpPr>
                  <p:nvPr/>
                </p:nvCxnSpPr>
                <p:spPr>
                  <a:xfrm flipH="1">
                    <a:off x="7122448" y="6062504"/>
                    <a:ext cx="242270" cy="34355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椭圆 171">
                    <a:extLst>
                      <a:ext uri="{FF2B5EF4-FFF2-40B4-BE49-F238E27FC236}">
                        <a16:creationId xmlns:a16="http://schemas.microsoft.com/office/drawing/2014/main" id="{F22962E4-02A5-4792-817D-664C32CB6745}"/>
                      </a:ext>
                    </a:extLst>
                  </p:cNvPr>
                  <p:cNvSpPr/>
                  <p:nvPr/>
                </p:nvSpPr>
                <p:spPr>
                  <a:xfrm>
                    <a:off x="7700583" y="4998415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73" name="直接连接符 172">
                    <a:extLst>
                      <a:ext uri="{FF2B5EF4-FFF2-40B4-BE49-F238E27FC236}">
                        <a16:creationId xmlns:a16="http://schemas.microsoft.com/office/drawing/2014/main" id="{25080AA7-B425-4928-8C66-E2B39152BB62}"/>
                      </a:ext>
                    </a:extLst>
                  </p:cNvPr>
                  <p:cNvCxnSpPr>
                    <a:cxnSpLocks/>
                    <a:stCxn id="150" idx="6"/>
                    <a:endCxn id="172" idx="2"/>
                  </p:cNvCxnSpPr>
                  <p:nvPr/>
                </p:nvCxnSpPr>
                <p:spPr>
                  <a:xfrm flipV="1">
                    <a:off x="7335154" y="5068123"/>
                    <a:ext cx="365429" cy="492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775554-476C-42AB-A0F6-C55873150F44}"/>
              </a:ext>
            </a:extLst>
          </p:cNvPr>
          <p:cNvSpPr/>
          <p:nvPr/>
        </p:nvSpPr>
        <p:spPr>
          <a:xfrm>
            <a:off x="751642" y="4087614"/>
            <a:ext cx="5001349" cy="245463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19799435-B637-4201-82D4-C0270889E4C3}"/>
              </a:ext>
            </a:extLst>
          </p:cNvPr>
          <p:cNvGrpSpPr/>
          <p:nvPr/>
        </p:nvGrpSpPr>
        <p:grpSpPr>
          <a:xfrm>
            <a:off x="1303718" y="4365732"/>
            <a:ext cx="1329468" cy="1237710"/>
            <a:chOff x="1278123" y="4436961"/>
            <a:chExt cx="1329468" cy="1237710"/>
          </a:xfrm>
        </p:grpSpPr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FB8CC5E8-5B86-4239-A5D1-B8C86D7BAB76}"/>
                </a:ext>
              </a:extLst>
            </p:cNvPr>
            <p:cNvSpPr/>
            <p:nvPr/>
          </p:nvSpPr>
          <p:spPr>
            <a:xfrm rot="8977112">
              <a:off x="1774610" y="5041563"/>
              <a:ext cx="139415" cy="1394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84271AFD-89BB-4CA4-9A75-B396E7A832FD}"/>
                </a:ext>
              </a:extLst>
            </p:cNvPr>
            <p:cNvSpPr/>
            <p:nvPr/>
          </p:nvSpPr>
          <p:spPr>
            <a:xfrm rot="8977112">
              <a:off x="1913258" y="524773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512C7ACE-E8D8-477C-B470-7E925E263E0A}"/>
                </a:ext>
              </a:extLst>
            </p:cNvPr>
            <p:cNvSpPr/>
            <p:nvPr/>
          </p:nvSpPr>
          <p:spPr>
            <a:xfrm rot="8977112">
              <a:off x="1853123" y="472981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472DC90B-A098-4F41-B826-6954D5147B47}"/>
                </a:ext>
              </a:extLst>
            </p:cNvPr>
            <p:cNvSpPr/>
            <p:nvPr/>
          </p:nvSpPr>
          <p:spPr>
            <a:xfrm rot="8977112">
              <a:off x="1278123" y="499034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B6AD2B3C-FC2C-4AE2-8913-10CB60EA43D3}"/>
                </a:ext>
              </a:extLst>
            </p:cNvPr>
            <p:cNvCxnSpPr>
              <a:cxnSpLocks/>
              <a:stCxn id="214" idx="7"/>
              <a:endCxn id="212" idx="3"/>
            </p:cNvCxnSpPr>
            <p:nvPr/>
          </p:nvCxnSpPr>
          <p:spPr>
            <a:xfrm rot="8977112" flipV="1">
              <a:off x="1820164" y="4890067"/>
              <a:ext cx="126821" cy="130654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DAE4A1BA-27BC-4E4E-A4E7-D5383172C28F}"/>
                </a:ext>
              </a:extLst>
            </p:cNvPr>
            <p:cNvCxnSpPr>
              <a:cxnSpLocks/>
              <a:stCxn id="212" idx="0"/>
              <a:endCxn id="213" idx="3"/>
            </p:cNvCxnSpPr>
            <p:nvPr/>
          </p:nvCxnSpPr>
          <p:spPr>
            <a:xfrm>
              <a:off x="1879572" y="5171406"/>
              <a:ext cx="120986" cy="78588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02E17A34-9117-4566-9B13-85E3F074E6B9}"/>
                </a:ext>
              </a:extLst>
            </p:cNvPr>
            <p:cNvCxnSpPr>
              <a:cxnSpLocks/>
              <a:stCxn id="215" idx="1"/>
              <a:endCxn id="212" idx="5"/>
            </p:cNvCxnSpPr>
            <p:nvPr/>
          </p:nvCxnSpPr>
          <p:spPr>
            <a:xfrm>
              <a:off x="1415281" y="5077644"/>
              <a:ext cx="361586" cy="16034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D53EECC2-E052-477A-9EA5-B92EE0230935}"/>
                </a:ext>
              </a:extLst>
            </p:cNvPr>
            <p:cNvSpPr/>
            <p:nvPr/>
          </p:nvSpPr>
          <p:spPr>
            <a:xfrm rot="8977112">
              <a:off x="1870000" y="5535256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823052B4-D37B-4114-98BB-A3DA16483A99}"/>
                </a:ext>
              </a:extLst>
            </p:cNvPr>
            <p:cNvSpPr/>
            <p:nvPr/>
          </p:nvSpPr>
          <p:spPr>
            <a:xfrm rot="8977112">
              <a:off x="2284099" y="511462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0420D604-3708-4185-B548-776FE827F1A5}"/>
                </a:ext>
              </a:extLst>
            </p:cNvPr>
            <p:cNvCxnSpPr>
              <a:cxnSpLocks/>
              <a:stCxn id="213" idx="1"/>
              <a:endCxn id="220" idx="5"/>
            </p:cNvCxnSpPr>
            <p:nvPr/>
          </p:nvCxnSpPr>
          <p:spPr>
            <a:xfrm flipV="1">
              <a:off x="2050416" y="5166738"/>
              <a:ext cx="235940" cy="168299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2D810A25-C563-47EB-8D94-4D00C8E00F32}"/>
                </a:ext>
              </a:extLst>
            </p:cNvPr>
            <p:cNvCxnSpPr>
              <a:cxnSpLocks/>
              <a:stCxn id="213" idx="0"/>
              <a:endCxn id="219" idx="3"/>
            </p:cNvCxnSpPr>
            <p:nvPr/>
          </p:nvCxnSpPr>
          <p:spPr>
            <a:xfrm flipH="1">
              <a:off x="1957300" y="5377580"/>
              <a:ext cx="60920" cy="159933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B6BB0668-A0C3-45F4-B319-FAC65FC6729C}"/>
                </a:ext>
              </a:extLst>
            </p:cNvPr>
            <p:cNvCxnSpPr>
              <a:cxnSpLocks/>
              <a:stCxn id="219" idx="2"/>
              <a:endCxn id="220" idx="6"/>
            </p:cNvCxnSpPr>
            <p:nvPr/>
          </p:nvCxnSpPr>
          <p:spPr>
            <a:xfrm flipV="1">
              <a:off x="1999842" y="5219585"/>
              <a:ext cx="293829" cy="350123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9FAF39D0-E9B8-4056-B696-4EE2B7B8EF5F}"/>
                </a:ext>
              </a:extLst>
            </p:cNvPr>
            <p:cNvSpPr/>
            <p:nvPr/>
          </p:nvSpPr>
          <p:spPr>
            <a:xfrm rot="8977112">
              <a:off x="2217667" y="463258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27230DA2-45E7-458C-AFE4-2C8130E18E9D}"/>
                </a:ext>
              </a:extLst>
            </p:cNvPr>
            <p:cNvSpPr/>
            <p:nvPr/>
          </p:nvSpPr>
          <p:spPr>
            <a:xfrm rot="8977112">
              <a:off x="1442844" y="457312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0DD47CBE-113F-4605-B652-2E1D1F64C33B}"/>
                </a:ext>
              </a:extLst>
            </p:cNvPr>
            <p:cNvCxnSpPr>
              <a:cxnSpLocks/>
              <a:stCxn id="214" idx="2"/>
              <a:endCxn id="224" idx="5"/>
            </p:cNvCxnSpPr>
            <p:nvPr/>
          </p:nvCxnSpPr>
          <p:spPr>
            <a:xfrm rot="8977112" flipH="1" flipV="1">
              <a:off x="1979115" y="4698877"/>
              <a:ext cx="244659" cy="51205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3A8F8B7C-C3FB-4CEA-B3C3-2FFF5032B1B1}"/>
                </a:ext>
              </a:extLst>
            </p:cNvPr>
            <p:cNvCxnSpPr>
              <a:cxnSpLocks/>
              <a:stCxn id="225" idx="1"/>
              <a:endCxn id="214" idx="4"/>
            </p:cNvCxnSpPr>
            <p:nvPr/>
          </p:nvCxnSpPr>
          <p:spPr>
            <a:xfrm rot="8977112" flipH="1" flipV="1">
              <a:off x="1621088" y="4588064"/>
              <a:ext cx="225401" cy="223675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BAACC5EF-EF7E-48F2-A18A-9A14FEDB6F9E}"/>
                </a:ext>
              </a:extLst>
            </p:cNvPr>
            <p:cNvCxnSpPr>
              <a:cxnSpLocks/>
              <a:stCxn id="225" idx="7"/>
              <a:endCxn id="215" idx="3"/>
            </p:cNvCxnSpPr>
            <p:nvPr/>
          </p:nvCxnSpPr>
          <p:spPr>
            <a:xfrm flipH="1">
              <a:off x="1365423" y="4710278"/>
              <a:ext cx="129536" cy="282323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66D0ADE5-082C-4AD1-9452-B5668E9063BC}"/>
                </a:ext>
              </a:extLst>
            </p:cNvPr>
            <p:cNvSpPr/>
            <p:nvPr/>
          </p:nvSpPr>
          <p:spPr>
            <a:xfrm rot="8977112">
              <a:off x="2010255" y="443696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18835D1E-6F59-4E74-B2C4-73D7F97E358E}"/>
                </a:ext>
              </a:extLst>
            </p:cNvPr>
            <p:cNvCxnSpPr>
              <a:cxnSpLocks/>
              <a:stCxn id="229" idx="1"/>
              <a:endCxn id="224" idx="4"/>
            </p:cNvCxnSpPr>
            <p:nvPr/>
          </p:nvCxnSpPr>
          <p:spPr>
            <a:xfrm rot="8977112" flipH="1" flipV="1">
              <a:off x="2184416" y="4505879"/>
              <a:ext cx="30702" cy="154660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020B12BB-0262-42C2-AD28-2CEE2BCDA0B4}"/>
                </a:ext>
              </a:extLst>
            </p:cNvPr>
            <p:cNvSpPr/>
            <p:nvPr/>
          </p:nvSpPr>
          <p:spPr>
            <a:xfrm rot="8977112">
              <a:off x="2185785" y="483636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E16BF334-2A5E-4AD7-802D-C46C5A6DCBC7}"/>
                </a:ext>
              </a:extLst>
            </p:cNvPr>
            <p:cNvCxnSpPr>
              <a:cxnSpLocks/>
              <a:stCxn id="224" idx="0"/>
              <a:endCxn id="231" idx="3"/>
            </p:cNvCxnSpPr>
            <p:nvPr/>
          </p:nvCxnSpPr>
          <p:spPr>
            <a:xfrm rot="8977112" flipV="1">
              <a:off x="2257221" y="4780186"/>
              <a:ext cx="81274" cy="40671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F23AE0B7-3A8E-423F-9940-3AA61A047718}"/>
                </a:ext>
              </a:extLst>
            </p:cNvPr>
            <p:cNvSpPr/>
            <p:nvPr/>
          </p:nvSpPr>
          <p:spPr>
            <a:xfrm rot="8977112">
              <a:off x="2468176" y="5227606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54860C70-2612-45CE-BDCE-7614F2899CED}"/>
                </a:ext>
              </a:extLst>
            </p:cNvPr>
            <p:cNvCxnSpPr>
              <a:cxnSpLocks/>
              <a:stCxn id="220" idx="1"/>
              <a:endCxn id="233" idx="5"/>
            </p:cNvCxnSpPr>
            <p:nvPr/>
          </p:nvCxnSpPr>
          <p:spPr>
            <a:xfrm>
              <a:off x="2421257" y="5201923"/>
              <a:ext cx="49176" cy="77798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B64C989F-9E69-40E3-92F0-081819A6E76F}"/>
                </a:ext>
              </a:extLst>
            </p:cNvPr>
            <p:cNvSpPr/>
            <p:nvPr/>
          </p:nvSpPr>
          <p:spPr>
            <a:xfrm rot="8977112">
              <a:off x="1413432" y="534011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32074AE7-B8E6-4829-ABEA-B88B814094B8}"/>
                </a:ext>
              </a:extLst>
            </p:cNvPr>
            <p:cNvCxnSpPr>
              <a:cxnSpLocks/>
              <a:stCxn id="215" idx="7"/>
              <a:endCxn id="235" idx="4"/>
            </p:cNvCxnSpPr>
            <p:nvPr/>
          </p:nvCxnSpPr>
          <p:spPr>
            <a:xfrm>
              <a:off x="1330238" y="5127502"/>
              <a:ext cx="117646" cy="222189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文本框 315">
            <a:extLst>
              <a:ext uri="{FF2B5EF4-FFF2-40B4-BE49-F238E27FC236}">
                <a16:creationId xmlns:a16="http://schemas.microsoft.com/office/drawing/2014/main" id="{ABE5FF87-950A-4FCF-9FA2-C394C22A9F47}"/>
              </a:ext>
            </a:extLst>
          </p:cNvPr>
          <p:cNvSpPr txBox="1"/>
          <p:nvPr/>
        </p:nvSpPr>
        <p:spPr>
          <a:xfrm>
            <a:off x="741595" y="97658"/>
            <a:ext cx="271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Dimensional Space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B266C9DE-1DB1-4613-903D-728334324633}"/>
              </a:ext>
            </a:extLst>
          </p:cNvPr>
          <p:cNvSpPr txBox="1"/>
          <p:nvPr/>
        </p:nvSpPr>
        <p:spPr>
          <a:xfrm>
            <a:off x="741595" y="3616085"/>
            <a:ext cx="271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Space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ED32DB-E485-4FF0-AC11-A52367C8AD53}"/>
              </a:ext>
            </a:extLst>
          </p:cNvPr>
          <p:cNvSpPr/>
          <p:nvPr/>
        </p:nvSpPr>
        <p:spPr>
          <a:xfrm>
            <a:off x="6441967" y="4087613"/>
            <a:ext cx="5001351" cy="245463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E77AF3-2157-43FD-AC7C-FB90904A646D}"/>
              </a:ext>
            </a:extLst>
          </p:cNvPr>
          <p:cNvGrpSpPr/>
          <p:nvPr/>
        </p:nvGrpSpPr>
        <p:grpSpPr>
          <a:xfrm>
            <a:off x="9401118" y="4843856"/>
            <a:ext cx="1564007" cy="1270205"/>
            <a:chOff x="9401118" y="4843856"/>
            <a:chExt cx="1564007" cy="1270205"/>
          </a:xfrm>
        </p:grpSpPr>
        <p:sp>
          <p:nvSpPr>
            <p:cNvPr id="289" name="椭圆 288">
              <a:extLst>
                <a:ext uri="{FF2B5EF4-FFF2-40B4-BE49-F238E27FC236}">
                  <a16:creationId xmlns:a16="http://schemas.microsoft.com/office/drawing/2014/main" id="{07C0EB5A-50BD-47C6-8856-16E59491F71A}"/>
                </a:ext>
              </a:extLst>
            </p:cNvPr>
            <p:cNvSpPr/>
            <p:nvPr/>
          </p:nvSpPr>
          <p:spPr>
            <a:xfrm rot="19158458">
              <a:off x="9934852" y="5578926"/>
              <a:ext cx="139415" cy="139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77ED0778-49AB-487F-A7E4-1A92B0549823}"/>
                </a:ext>
              </a:extLst>
            </p:cNvPr>
            <p:cNvSpPr/>
            <p:nvPr/>
          </p:nvSpPr>
          <p:spPr>
            <a:xfrm rot="19158458">
              <a:off x="9660157" y="5673142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66D2371D-E010-40D7-BFBE-EC8DE47B58A7}"/>
                </a:ext>
              </a:extLst>
            </p:cNvPr>
            <p:cNvCxnSpPr>
              <a:cxnSpLocks/>
            </p:cNvCxnSpPr>
            <p:nvPr/>
          </p:nvCxnSpPr>
          <p:spPr>
            <a:xfrm rot="19158458" flipH="1" flipV="1">
              <a:off x="9800185" y="5691896"/>
              <a:ext cx="150710" cy="583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椭圆 291">
              <a:extLst>
                <a:ext uri="{FF2B5EF4-FFF2-40B4-BE49-F238E27FC236}">
                  <a16:creationId xmlns:a16="http://schemas.microsoft.com/office/drawing/2014/main" id="{4AF86230-BE80-40CB-BC69-3B69DDE6C815}"/>
                </a:ext>
              </a:extLst>
            </p:cNvPr>
            <p:cNvSpPr/>
            <p:nvPr/>
          </p:nvSpPr>
          <p:spPr>
            <a:xfrm rot="19158458">
              <a:off x="10205399" y="5974646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FB526C93-734D-4A3E-BDD2-8926073187F1}"/>
                </a:ext>
              </a:extLst>
            </p:cNvPr>
            <p:cNvCxnSpPr>
              <a:cxnSpLocks/>
            </p:cNvCxnSpPr>
            <p:nvPr/>
          </p:nvCxnSpPr>
          <p:spPr>
            <a:xfrm rot="19158458" flipV="1">
              <a:off x="10113395" y="5677980"/>
              <a:ext cx="52874" cy="33702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椭圆 293">
              <a:extLst>
                <a:ext uri="{FF2B5EF4-FFF2-40B4-BE49-F238E27FC236}">
                  <a16:creationId xmlns:a16="http://schemas.microsoft.com/office/drawing/2014/main" id="{4C982E2F-8AC0-4E14-B1C7-4941A95E31F5}"/>
                </a:ext>
              </a:extLst>
            </p:cNvPr>
            <p:cNvSpPr/>
            <p:nvPr/>
          </p:nvSpPr>
          <p:spPr>
            <a:xfrm rot="19158458">
              <a:off x="10480232" y="5777939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>
              <a:extLst>
                <a:ext uri="{FF2B5EF4-FFF2-40B4-BE49-F238E27FC236}">
                  <a16:creationId xmlns:a16="http://schemas.microsoft.com/office/drawing/2014/main" id="{6A28AA1D-A2BB-49AF-8663-C0F1F46917C8}"/>
                </a:ext>
              </a:extLst>
            </p:cNvPr>
            <p:cNvSpPr/>
            <p:nvPr/>
          </p:nvSpPr>
          <p:spPr>
            <a:xfrm rot="19158458">
              <a:off x="10620570" y="531661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5EF34142-19D2-4BD5-82FE-4BBEA22C0EF5}"/>
                </a:ext>
              </a:extLst>
            </p:cNvPr>
            <p:cNvCxnSpPr>
              <a:cxnSpLocks/>
            </p:cNvCxnSpPr>
            <p:nvPr/>
          </p:nvCxnSpPr>
          <p:spPr>
            <a:xfrm rot="19158458" flipH="1" flipV="1">
              <a:off x="10313911" y="5930978"/>
              <a:ext cx="197222" cy="300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230A41EB-77C6-4F3C-B197-FCB70DB97936}"/>
                </a:ext>
              </a:extLst>
            </p:cNvPr>
            <p:cNvCxnSpPr>
              <a:cxnSpLocks/>
            </p:cNvCxnSpPr>
            <p:nvPr/>
          </p:nvCxnSpPr>
          <p:spPr>
            <a:xfrm rot="19158458" flipH="1">
              <a:off x="10452203" y="5500454"/>
              <a:ext cx="288192" cy="20899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椭圆 297">
              <a:extLst>
                <a:ext uri="{FF2B5EF4-FFF2-40B4-BE49-F238E27FC236}">
                  <a16:creationId xmlns:a16="http://schemas.microsoft.com/office/drawing/2014/main" id="{E9DAA3CA-79DB-4B8C-A704-B97F77B9C4EA}"/>
                </a:ext>
              </a:extLst>
            </p:cNvPr>
            <p:cNvSpPr/>
            <p:nvPr/>
          </p:nvSpPr>
          <p:spPr>
            <a:xfrm rot="19158458">
              <a:off x="10251698" y="5479772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A26C6913-5C7C-40C9-AC9F-7706A9DAFF0D}"/>
                </a:ext>
              </a:extLst>
            </p:cNvPr>
            <p:cNvCxnSpPr>
              <a:cxnSpLocks/>
            </p:cNvCxnSpPr>
            <p:nvPr/>
          </p:nvCxnSpPr>
          <p:spPr>
            <a:xfrm rot="19158458" flipH="1">
              <a:off x="10155064" y="5637012"/>
              <a:ext cx="238764" cy="29574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AB102995-28DF-49F8-B539-0ABC421844C8}"/>
                </a:ext>
              </a:extLst>
            </p:cNvPr>
            <p:cNvCxnSpPr>
              <a:cxnSpLocks/>
            </p:cNvCxnSpPr>
            <p:nvPr/>
          </p:nvCxnSpPr>
          <p:spPr>
            <a:xfrm rot="19158458" flipH="1" flipV="1">
              <a:off x="10363979" y="5408806"/>
              <a:ext cx="267067" cy="6750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E9503B11-BB91-4EE4-8080-A8CBF2FE5E8E}"/>
                </a:ext>
              </a:extLst>
            </p:cNvPr>
            <p:cNvSpPr/>
            <p:nvPr/>
          </p:nvSpPr>
          <p:spPr>
            <a:xfrm rot="19158458">
              <a:off x="10284789" y="4843856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6A06B0FE-816E-42E1-93F2-064AAFD64592}"/>
                </a:ext>
              </a:extLst>
            </p:cNvPr>
            <p:cNvCxnSpPr>
              <a:cxnSpLocks/>
            </p:cNvCxnSpPr>
            <p:nvPr/>
          </p:nvCxnSpPr>
          <p:spPr>
            <a:xfrm rot="19158458" flipH="1">
              <a:off x="10156726" y="5287606"/>
              <a:ext cx="118998" cy="2478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41C9D425-FE17-4CA5-82DA-4B9FC49B7FB3}"/>
                </a:ext>
              </a:extLst>
            </p:cNvPr>
            <p:cNvSpPr/>
            <p:nvPr/>
          </p:nvSpPr>
          <p:spPr>
            <a:xfrm rot="19158458">
              <a:off x="9418646" y="582225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278FF7A8-4653-4F7C-900F-AEED06EBC196}"/>
                </a:ext>
              </a:extLst>
            </p:cNvPr>
            <p:cNvCxnSpPr>
              <a:cxnSpLocks/>
            </p:cNvCxnSpPr>
            <p:nvPr/>
          </p:nvCxnSpPr>
          <p:spPr>
            <a:xfrm rot="19158458" flipH="1" flipV="1">
              <a:off x="9504630" y="5758524"/>
              <a:ext cx="161339" cy="9369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DD921479-ACF9-4ED7-85B8-9A137AB5EF88}"/>
                </a:ext>
              </a:extLst>
            </p:cNvPr>
            <p:cNvSpPr/>
            <p:nvPr/>
          </p:nvSpPr>
          <p:spPr>
            <a:xfrm rot="19158458">
              <a:off x="9439952" y="539555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D4BF47E3-E388-41DD-9EE1-280693532CE8}"/>
                </a:ext>
              </a:extLst>
            </p:cNvPr>
            <p:cNvCxnSpPr>
              <a:cxnSpLocks/>
            </p:cNvCxnSpPr>
            <p:nvPr/>
          </p:nvCxnSpPr>
          <p:spPr>
            <a:xfrm rot="19158458" flipH="1">
              <a:off x="9401118" y="5573083"/>
              <a:ext cx="195776" cy="21105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1DB32ACA-2C7F-42C0-9FF7-397681F535C4}"/>
                </a:ext>
              </a:extLst>
            </p:cNvPr>
            <p:cNvCxnSpPr>
              <a:cxnSpLocks/>
            </p:cNvCxnSpPr>
            <p:nvPr/>
          </p:nvCxnSpPr>
          <p:spPr>
            <a:xfrm rot="19158458" flipV="1">
              <a:off x="9612751" y="5496741"/>
              <a:ext cx="14020" cy="21462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8A45ADF7-33A0-4201-9091-CE22DD1688C2}"/>
                </a:ext>
              </a:extLst>
            </p:cNvPr>
            <p:cNvCxnSpPr>
              <a:cxnSpLocks/>
            </p:cNvCxnSpPr>
            <p:nvPr/>
          </p:nvCxnSpPr>
          <p:spPr>
            <a:xfrm rot="19158458" flipH="1">
              <a:off x="10058817" y="5049058"/>
              <a:ext cx="300291" cy="6491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2EC99707-C20A-4944-92D6-7DEC6C428272}"/>
                </a:ext>
              </a:extLst>
            </p:cNvPr>
            <p:cNvSpPr/>
            <p:nvPr/>
          </p:nvSpPr>
          <p:spPr>
            <a:xfrm rot="19158458">
              <a:off x="10825710" y="593347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EF8204A7-8B92-47F3-9A23-4DB101F97EFA}"/>
                </a:ext>
              </a:extLst>
            </p:cNvPr>
            <p:cNvCxnSpPr>
              <a:cxnSpLocks/>
            </p:cNvCxnSpPr>
            <p:nvPr/>
          </p:nvCxnSpPr>
          <p:spPr>
            <a:xfrm rot="19158458">
              <a:off x="10655023" y="5837131"/>
              <a:ext cx="111249" cy="2241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8C1F7E7-6968-4753-BE88-F1EAEB588CFC}"/>
                </a:ext>
              </a:extLst>
            </p:cNvPr>
            <p:cNvSpPr/>
            <p:nvPr/>
          </p:nvSpPr>
          <p:spPr>
            <a:xfrm rot="19158458">
              <a:off x="10041339" y="520382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F842D416-F8B8-43BD-8F40-B8600E192827}"/>
                </a:ext>
              </a:extLst>
            </p:cNvPr>
            <p:cNvCxnSpPr>
              <a:cxnSpLocks/>
            </p:cNvCxnSpPr>
            <p:nvPr/>
          </p:nvCxnSpPr>
          <p:spPr>
            <a:xfrm rot="19158458" flipV="1">
              <a:off x="9964858" y="5353594"/>
              <a:ext cx="185890" cy="21497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CC04125A-1B15-4DFC-A8FE-AF0657492F59}"/>
              </a:ext>
            </a:extLst>
          </p:cNvPr>
          <p:cNvGrpSpPr/>
          <p:nvPr/>
        </p:nvGrpSpPr>
        <p:grpSpPr>
          <a:xfrm>
            <a:off x="6977084" y="4364460"/>
            <a:ext cx="1329468" cy="1237710"/>
            <a:chOff x="1278123" y="4436961"/>
            <a:chExt cx="1329468" cy="1237710"/>
          </a:xfrm>
        </p:grpSpPr>
        <p:sp>
          <p:nvSpPr>
            <p:cNvPr id="323" name="椭圆 322">
              <a:extLst>
                <a:ext uri="{FF2B5EF4-FFF2-40B4-BE49-F238E27FC236}">
                  <a16:creationId xmlns:a16="http://schemas.microsoft.com/office/drawing/2014/main" id="{F098DF47-3A61-4DDF-A0B5-F19CD7584294}"/>
                </a:ext>
              </a:extLst>
            </p:cNvPr>
            <p:cNvSpPr/>
            <p:nvPr/>
          </p:nvSpPr>
          <p:spPr>
            <a:xfrm rot="8977112">
              <a:off x="1774610" y="5041563"/>
              <a:ext cx="139415" cy="1394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>
              <a:extLst>
                <a:ext uri="{FF2B5EF4-FFF2-40B4-BE49-F238E27FC236}">
                  <a16:creationId xmlns:a16="http://schemas.microsoft.com/office/drawing/2014/main" id="{FC91F66A-4246-4FC2-9BB6-63DE6F2D0B12}"/>
                </a:ext>
              </a:extLst>
            </p:cNvPr>
            <p:cNvSpPr/>
            <p:nvPr/>
          </p:nvSpPr>
          <p:spPr>
            <a:xfrm rot="8977112">
              <a:off x="1913258" y="524773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>
              <a:extLst>
                <a:ext uri="{FF2B5EF4-FFF2-40B4-BE49-F238E27FC236}">
                  <a16:creationId xmlns:a16="http://schemas.microsoft.com/office/drawing/2014/main" id="{17A07CE6-0A9E-4303-B8B6-D37686FBCEE9}"/>
                </a:ext>
              </a:extLst>
            </p:cNvPr>
            <p:cNvSpPr/>
            <p:nvPr/>
          </p:nvSpPr>
          <p:spPr>
            <a:xfrm rot="8977112">
              <a:off x="1853123" y="472981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>
              <a:extLst>
                <a:ext uri="{FF2B5EF4-FFF2-40B4-BE49-F238E27FC236}">
                  <a16:creationId xmlns:a16="http://schemas.microsoft.com/office/drawing/2014/main" id="{08767FD6-D83F-4B05-BAFE-3646CDEDB1E1}"/>
                </a:ext>
              </a:extLst>
            </p:cNvPr>
            <p:cNvSpPr/>
            <p:nvPr/>
          </p:nvSpPr>
          <p:spPr>
            <a:xfrm rot="8977112">
              <a:off x="1278123" y="499034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231B295B-3F87-4737-A79D-A2ACF7BBEA52}"/>
                </a:ext>
              </a:extLst>
            </p:cNvPr>
            <p:cNvCxnSpPr>
              <a:cxnSpLocks/>
              <a:stCxn id="325" idx="7"/>
              <a:endCxn id="323" idx="3"/>
            </p:cNvCxnSpPr>
            <p:nvPr/>
          </p:nvCxnSpPr>
          <p:spPr>
            <a:xfrm rot="8977112" flipV="1">
              <a:off x="1820164" y="4890067"/>
              <a:ext cx="126821" cy="130654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C9E5A852-EC50-4C8E-8D76-A81486BB1B5F}"/>
                </a:ext>
              </a:extLst>
            </p:cNvPr>
            <p:cNvCxnSpPr>
              <a:cxnSpLocks/>
              <a:stCxn id="323" idx="0"/>
              <a:endCxn id="324" idx="3"/>
            </p:cNvCxnSpPr>
            <p:nvPr/>
          </p:nvCxnSpPr>
          <p:spPr>
            <a:xfrm>
              <a:off x="1879572" y="5171406"/>
              <a:ext cx="120986" cy="78588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9FADB136-4EBC-4C9E-AF6A-C88850356324}"/>
                </a:ext>
              </a:extLst>
            </p:cNvPr>
            <p:cNvCxnSpPr>
              <a:cxnSpLocks/>
              <a:stCxn id="326" idx="1"/>
              <a:endCxn id="323" idx="5"/>
            </p:cNvCxnSpPr>
            <p:nvPr/>
          </p:nvCxnSpPr>
          <p:spPr>
            <a:xfrm>
              <a:off x="1415281" y="5077644"/>
              <a:ext cx="361586" cy="16034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椭圆 329">
              <a:extLst>
                <a:ext uri="{FF2B5EF4-FFF2-40B4-BE49-F238E27FC236}">
                  <a16:creationId xmlns:a16="http://schemas.microsoft.com/office/drawing/2014/main" id="{05155DAF-6BA9-4511-AA45-5F207335A0F8}"/>
                </a:ext>
              </a:extLst>
            </p:cNvPr>
            <p:cNvSpPr/>
            <p:nvPr/>
          </p:nvSpPr>
          <p:spPr>
            <a:xfrm rot="8977112">
              <a:off x="1870000" y="5535256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>
              <a:extLst>
                <a:ext uri="{FF2B5EF4-FFF2-40B4-BE49-F238E27FC236}">
                  <a16:creationId xmlns:a16="http://schemas.microsoft.com/office/drawing/2014/main" id="{7FC63912-0F1D-404A-A73D-BF7C162D8FDC}"/>
                </a:ext>
              </a:extLst>
            </p:cNvPr>
            <p:cNvSpPr/>
            <p:nvPr/>
          </p:nvSpPr>
          <p:spPr>
            <a:xfrm rot="8977112">
              <a:off x="2284099" y="511462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8F3FD98B-2240-4898-B138-E5872A390C3F}"/>
                </a:ext>
              </a:extLst>
            </p:cNvPr>
            <p:cNvCxnSpPr>
              <a:cxnSpLocks/>
              <a:stCxn id="324" idx="1"/>
              <a:endCxn id="331" idx="5"/>
            </p:cNvCxnSpPr>
            <p:nvPr/>
          </p:nvCxnSpPr>
          <p:spPr>
            <a:xfrm flipV="1">
              <a:off x="2050416" y="5166738"/>
              <a:ext cx="235940" cy="168299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8E6B819F-CD38-46DC-BAA0-225709413905}"/>
                </a:ext>
              </a:extLst>
            </p:cNvPr>
            <p:cNvCxnSpPr>
              <a:cxnSpLocks/>
              <a:stCxn id="324" idx="0"/>
              <a:endCxn id="330" idx="3"/>
            </p:cNvCxnSpPr>
            <p:nvPr/>
          </p:nvCxnSpPr>
          <p:spPr>
            <a:xfrm flipH="1">
              <a:off x="1957300" y="5377580"/>
              <a:ext cx="60920" cy="159933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AB722C4E-F6E2-448A-991F-E5FF07BEECE7}"/>
                </a:ext>
              </a:extLst>
            </p:cNvPr>
            <p:cNvCxnSpPr>
              <a:cxnSpLocks/>
              <a:stCxn id="330" idx="2"/>
              <a:endCxn id="331" idx="6"/>
            </p:cNvCxnSpPr>
            <p:nvPr/>
          </p:nvCxnSpPr>
          <p:spPr>
            <a:xfrm flipV="1">
              <a:off x="1999842" y="5219585"/>
              <a:ext cx="293829" cy="350123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椭圆 334">
              <a:extLst>
                <a:ext uri="{FF2B5EF4-FFF2-40B4-BE49-F238E27FC236}">
                  <a16:creationId xmlns:a16="http://schemas.microsoft.com/office/drawing/2014/main" id="{7113B4D0-8E65-4E06-B1B7-1B743DD03468}"/>
                </a:ext>
              </a:extLst>
            </p:cNvPr>
            <p:cNvSpPr/>
            <p:nvPr/>
          </p:nvSpPr>
          <p:spPr>
            <a:xfrm rot="8977112">
              <a:off x="2217667" y="463258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>
              <a:extLst>
                <a:ext uri="{FF2B5EF4-FFF2-40B4-BE49-F238E27FC236}">
                  <a16:creationId xmlns:a16="http://schemas.microsoft.com/office/drawing/2014/main" id="{502E1925-C037-4EF8-AE68-9A7A56D13F99}"/>
                </a:ext>
              </a:extLst>
            </p:cNvPr>
            <p:cNvSpPr/>
            <p:nvPr/>
          </p:nvSpPr>
          <p:spPr>
            <a:xfrm rot="8977112">
              <a:off x="1442844" y="457312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4E909044-42F8-49A3-8E2E-DFC522388AEF}"/>
                </a:ext>
              </a:extLst>
            </p:cNvPr>
            <p:cNvCxnSpPr>
              <a:cxnSpLocks/>
              <a:stCxn id="325" idx="2"/>
              <a:endCxn id="335" idx="5"/>
            </p:cNvCxnSpPr>
            <p:nvPr/>
          </p:nvCxnSpPr>
          <p:spPr>
            <a:xfrm rot="8977112" flipH="1" flipV="1">
              <a:off x="1979115" y="4698877"/>
              <a:ext cx="244659" cy="51205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754C4A4E-32D2-4CD4-8FFC-6462F0DC0C8E}"/>
                </a:ext>
              </a:extLst>
            </p:cNvPr>
            <p:cNvCxnSpPr>
              <a:cxnSpLocks/>
              <a:stCxn id="336" idx="1"/>
              <a:endCxn id="325" idx="4"/>
            </p:cNvCxnSpPr>
            <p:nvPr/>
          </p:nvCxnSpPr>
          <p:spPr>
            <a:xfrm rot="8977112" flipH="1" flipV="1">
              <a:off x="1621088" y="4588064"/>
              <a:ext cx="225401" cy="223675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51BB9B01-F8C6-4526-8263-038D3E831203}"/>
                </a:ext>
              </a:extLst>
            </p:cNvPr>
            <p:cNvCxnSpPr>
              <a:cxnSpLocks/>
              <a:stCxn id="336" idx="7"/>
              <a:endCxn id="326" idx="3"/>
            </p:cNvCxnSpPr>
            <p:nvPr/>
          </p:nvCxnSpPr>
          <p:spPr>
            <a:xfrm flipH="1">
              <a:off x="1365423" y="4710278"/>
              <a:ext cx="129536" cy="282323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椭圆 339">
              <a:extLst>
                <a:ext uri="{FF2B5EF4-FFF2-40B4-BE49-F238E27FC236}">
                  <a16:creationId xmlns:a16="http://schemas.microsoft.com/office/drawing/2014/main" id="{C55FCABE-BFDB-4F0F-BE05-C04790606726}"/>
                </a:ext>
              </a:extLst>
            </p:cNvPr>
            <p:cNvSpPr/>
            <p:nvPr/>
          </p:nvSpPr>
          <p:spPr>
            <a:xfrm rot="8977112">
              <a:off x="2010255" y="443696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9CFC48A6-B8BC-4596-B1E8-7D070EFA087F}"/>
                </a:ext>
              </a:extLst>
            </p:cNvPr>
            <p:cNvCxnSpPr>
              <a:cxnSpLocks/>
              <a:stCxn id="340" idx="1"/>
              <a:endCxn id="335" idx="4"/>
            </p:cNvCxnSpPr>
            <p:nvPr/>
          </p:nvCxnSpPr>
          <p:spPr>
            <a:xfrm rot="8977112" flipH="1" flipV="1">
              <a:off x="2184416" y="4505879"/>
              <a:ext cx="30702" cy="154660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椭圆 341">
              <a:extLst>
                <a:ext uri="{FF2B5EF4-FFF2-40B4-BE49-F238E27FC236}">
                  <a16:creationId xmlns:a16="http://schemas.microsoft.com/office/drawing/2014/main" id="{9720A034-FB4B-4A82-A1AF-539CFDA7F8E0}"/>
                </a:ext>
              </a:extLst>
            </p:cNvPr>
            <p:cNvSpPr/>
            <p:nvPr/>
          </p:nvSpPr>
          <p:spPr>
            <a:xfrm rot="8977112">
              <a:off x="2185785" y="483636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1B667472-5520-4ABE-82F2-BEC4970D825A}"/>
                </a:ext>
              </a:extLst>
            </p:cNvPr>
            <p:cNvCxnSpPr>
              <a:cxnSpLocks/>
              <a:stCxn id="335" idx="0"/>
              <a:endCxn id="342" idx="3"/>
            </p:cNvCxnSpPr>
            <p:nvPr/>
          </p:nvCxnSpPr>
          <p:spPr>
            <a:xfrm rot="8977112" flipV="1">
              <a:off x="2257221" y="4780186"/>
              <a:ext cx="81274" cy="40671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F73D764-AD36-450B-B956-097EFA67CD05}"/>
                </a:ext>
              </a:extLst>
            </p:cNvPr>
            <p:cNvSpPr/>
            <p:nvPr/>
          </p:nvSpPr>
          <p:spPr>
            <a:xfrm rot="8977112">
              <a:off x="2468176" y="5227606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68A523AE-170B-44B9-8B7A-C44817391E56}"/>
                </a:ext>
              </a:extLst>
            </p:cNvPr>
            <p:cNvCxnSpPr>
              <a:cxnSpLocks/>
              <a:stCxn id="331" idx="1"/>
              <a:endCxn id="344" idx="5"/>
            </p:cNvCxnSpPr>
            <p:nvPr/>
          </p:nvCxnSpPr>
          <p:spPr>
            <a:xfrm>
              <a:off x="2421257" y="5201923"/>
              <a:ext cx="49176" cy="77798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椭圆 345">
              <a:extLst>
                <a:ext uri="{FF2B5EF4-FFF2-40B4-BE49-F238E27FC236}">
                  <a16:creationId xmlns:a16="http://schemas.microsoft.com/office/drawing/2014/main" id="{4DA4406F-280F-4994-9611-E8F2E1856017}"/>
                </a:ext>
              </a:extLst>
            </p:cNvPr>
            <p:cNvSpPr/>
            <p:nvPr/>
          </p:nvSpPr>
          <p:spPr>
            <a:xfrm rot="8977112">
              <a:off x="1413432" y="534011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A0073D2E-9ADE-4913-A0FB-E1153EB0EA87}"/>
                </a:ext>
              </a:extLst>
            </p:cNvPr>
            <p:cNvCxnSpPr>
              <a:cxnSpLocks/>
              <a:stCxn id="326" idx="7"/>
              <a:endCxn id="346" idx="4"/>
            </p:cNvCxnSpPr>
            <p:nvPr/>
          </p:nvCxnSpPr>
          <p:spPr>
            <a:xfrm>
              <a:off x="1330238" y="5127502"/>
              <a:ext cx="117646" cy="222189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FB9BA8B-E7DC-403C-860A-31980132AA37}"/>
              </a:ext>
            </a:extLst>
          </p:cNvPr>
          <p:cNvGrpSpPr/>
          <p:nvPr/>
        </p:nvGrpSpPr>
        <p:grpSpPr>
          <a:xfrm>
            <a:off x="3407707" y="5172316"/>
            <a:ext cx="1817895" cy="1023403"/>
            <a:chOff x="3407707" y="5172316"/>
            <a:chExt cx="1817895" cy="1023403"/>
          </a:xfrm>
        </p:grpSpPr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B586969A-1761-4F85-A28E-DABD5D302ECE}"/>
                </a:ext>
              </a:extLst>
            </p:cNvPr>
            <p:cNvSpPr/>
            <p:nvPr/>
          </p:nvSpPr>
          <p:spPr>
            <a:xfrm rot="21398700">
              <a:off x="4289665" y="5467458"/>
              <a:ext cx="139415" cy="139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053D52B0-31EC-4762-8C4E-DE89FE6BD87A}"/>
                </a:ext>
              </a:extLst>
            </p:cNvPr>
            <p:cNvSpPr/>
            <p:nvPr/>
          </p:nvSpPr>
          <p:spPr>
            <a:xfrm rot="21398700">
              <a:off x="4052142" y="5172316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885FE8C8-4E87-46C4-8AD0-89E5208C32E9}"/>
                </a:ext>
              </a:extLst>
            </p:cNvPr>
            <p:cNvSpPr/>
            <p:nvPr/>
          </p:nvSpPr>
          <p:spPr>
            <a:xfrm rot="21398700">
              <a:off x="4683743" y="5270312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DFDB44AB-F9EA-40CB-95B8-CD5A3057F929}"/>
                </a:ext>
              </a:extLst>
            </p:cNvPr>
            <p:cNvCxnSpPr>
              <a:cxnSpLocks/>
              <a:stCxn id="240" idx="2"/>
              <a:endCxn id="239" idx="6"/>
            </p:cNvCxnSpPr>
            <p:nvPr/>
          </p:nvCxnSpPr>
          <p:spPr>
            <a:xfrm rot="21398700" flipH="1" flipV="1">
              <a:off x="4191438" y="5237945"/>
              <a:ext cx="492425" cy="1061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4D60E329-8572-4CE2-B69C-E5BDB6B031F6}"/>
                </a:ext>
              </a:extLst>
            </p:cNvPr>
            <p:cNvCxnSpPr>
              <a:cxnSpLocks/>
              <a:stCxn id="238" idx="1"/>
              <a:endCxn id="239" idx="5"/>
            </p:cNvCxnSpPr>
            <p:nvPr/>
          </p:nvCxnSpPr>
          <p:spPr>
            <a:xfrm rot="21398700" flipH="1" flipV="1">
              <a:off x="4173940" y="5288345"/>
              <a:ext cx="133342" cy="20249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F8F26214-D1DC-4CC5-B3CD-C34B13F42AD0}"/>
                </a:ext>
              </a:extLst>
            </p:cNvPr>
            <p:cNvCxnSpPr>
              <a:cxnSpLocks/>
              <a:stCxn id="238" idx="7"/>
              <a:endCxn id="240" idx="3"/>
            </p:cNvCxnSpPr>
            <p:nvPr/>
          </p:nvCxnSpPr>
          <p:spPr>
            <a:xfrm rot="21398700" flipV="1">
              <a:off x="4405694" y="5392110"/>
              <a:ext cx="301435" cy="9296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492579C3-A858-4E00-ACEA-D96B6D9D6237}"/>
                </a:ext>
              </a:extLst>
            </p:cNvPr>
            <p:cNvSpPr/>
            <p:nvPr/>
          </p:nvSpPr>
          <p:spPr>
            <a:xfrm rot="21398700">
              <a:off x="4067432" y="5788942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36B87D67-BE89-48A5-99B7-A2A9CC9F2A3F}"/>
                </a:ext>
              </a:extLst>
            </p:cNvPr>
            <p:cNvCxnSpPr>
              <a:cxnSpLocks/>
              <a:stCxn id="244" idx="0"/>
              <a:endCxn id="238" idx="4"/>
            </p:cNvCxnSpPr>
            <p:nvPr/>
          </p:nvCxnSpPr>
          <p:spPr>
            <a:xfrm rot="21398700" flipV="1">
              <a:off x="4127923" y="5613652"/>
              <a:ext cx="240667" cy="16851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7B3459E4-32F0-4B62-A9CE-EE0DDB569600}"/>
                </a:ext>
              </a:extLst>
            </p:cNvPr>
            <p:cNvSpPr/>
            <p:nvPr/>
          </p:nvSpPr>
          <p:spPr>
            <a:xfrm rot="21398700">
              <a:off x="4567293" y="605630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CC6FF3D0-529A-40CE-9896-74EE1BCDDE65}"/>
                </a:ext>
              </a:extLst>
            </p:cNvPr>
            <p:cNvSpPr/>
            <p:nvPr/>
          </p:nvSpPr>
          <p:spPr>
            <a:xfrm rot="21398700">
              <a:off x="5024245" y="596210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E8E0FC72-2EA8-4C73-855E-C43A1666F07F}"/>
                </a:ext>
              </a:extLst>
            </p:cNvPr>
            <p:cNvCxnSpPr>
              <a:cxnSpLocks/>
              <a:stCxn id="246" idx="1"/>
              <a:endCxn id="244" idx="5"/>
            </p:cNvCxnSpPr>
            <p:nvPr/>
          </p:nvCxnSpPr>
          <p:spPr>
            <a:xfrm rot="21398700" flipH="1" flipV="1">
              <a:off x="4194681" y="5893543"/>
              <a:ext cx="384777" cy="19757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FD72AA12-228C-444E-B82C-110FA90D8FB8}"/>
                </a:ext>
              </a:extLst>
            </p:cNvPr>
            <p:cNvCxnSpPr>
              <a:cxnSpLocks/>
              <a:stCxn id="247" idx="2"/>
              <a:endCxn id="246" idx="5"/>
            </p:cNvCxnSpPr>
            <p:nvPr/>
          </p:nvCxnSpPr>
          <p:spPr>
            <a:xfrm rot="21398700" flipH="1">
              <a:off x="4685386" y="6045823"/>
              <a:ext cx="342683" cy="1165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57BCAD34-1912-4D13-BFF6-4DD28D2CD754}"/>
                </a:ext>
              </a:extLst>
            </p:cNvPr>
            <p:cNvSpPr/>
            <p:nvPr/>
          </p:nvSpPr>
          <p:spPr>
            <a:xfrm rot="21398700">
              <a:off x="4752851" y="5728309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35BDB7E1-4F20-4792-8F3E-466F5EE45612}"/>
                </a:ext>
              </a:extLst>
            </p:cNvPr>
            <p:cNvCxnSpPr>
              <a:cxnSpLocks/>
              <a:stCxn id="250" idx="2"/>
              <a:endCxn id="244" idx="6"/>
            </p:cNvCxnSpPr>
            <p:nvPr/>
          </p:nvCxnSpPr>
          <p:spPr>
            <a:xfrm rot="21398700" flipH="1">
              <a:off x="4205660" y="5818125"/>
              <a:ext cx="548378" cy="2041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36D66FBB-C36A-4C72-87E2-77316887EB74}"/>
                </a:ext>
              </a:extLst>
            </p:cNvPr>
            <p:cNvCxnSpPr>
              <a:cxnSpLocks/>
              <a:stCxn id="247" idx="1"/>
              <a:endCxn id="250" idx="4"/>
            </p:cNvCxnSpPr>
            <p:nvPr/>
          </p:nvCxnSpPr>
          <p:spPr>
            <a:xfrm rot="21398700" flipH="1" flipV="1">
              <a:off x="4830272" y="5861408"/>
              <a:ext cx="207955" cy="1302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BD838A8A-4B3B-427B-8008-86E0CB87756A}"/>
                </a:ext>
              </a:extLst>
            </p:cNvPr>
            <p:cNvCxnSpPr>
              <a:cxnSpLocks/>
              <a:stCxn id="246" idx="7"/>
              <a:endCxn id="250" idx="2"/>
            </p:cNvCxnSpPr>
            <p:nvPr/>
          </p:nvCxnSpPr>
          <p:spPr>
            <a:xfrm rot="21398700" flipV="1">
              <a:off x="4675428" y="5804367"/>
              <a:ext cx="85437" cy="2672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22A2D264-7777-4E25-B1B4-7F3633CD1FCA}"/>
                </a:ext>
              </a:extLst>
            </p:cNvPr>
            <p:cNvSpPr/>
            <p:nvPr/>
          </p:nvSpPr>
          <p:spPr>
            <a:xfrm rot="21398700">
              <a:off x="5086187" y="561971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C75D18C2-A049-4924-A6C2-4A158B881211}"/>
                </a:ext>
              </a:extLst>
            </p:cNvPr>
            <p:cNvCxnSpPr>
              <a:cxnSpLocks/>
              <a:stCxn id="254" idx="1"/>
              <a:endCxn id="240" idx="5"/>
            </p:cNvCxnSpPr>
            <p:nvPr/>
          </p:nvCxnSpPr>
          <p:spPr>
            <a:xfrm rot="21398700" flipH="1" flipV="1">
              <a:off x="4805541" y="5386341"/>
              <a:ext cx="298263" cy="25675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B8908DEC-876E-4FB8-A161-3B5B6DFCBFA3}"/>
                </a:ext>
              </a:extLst>
            </p:cNvPr>
            <p:cNvSpPr/>
            <p:nvPr/>
          </p:nvSpPr>
          <p:spPr>
            <a:xfrm rot="21398700">
              <a:off x="3689419" y="5398969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6EBF2A31-500E-4A8F-BE9D-9BA16EC5F797}"/>
                </a:ext>
              </a:extLst>
            </p:cNvPr>
            <p:cNvCxnSpPr>
              <a:cxnSpLocks/>
              <a:stCxn id="239" idx="2"/>
              <a:endCxn id="256" idx="7"/>
            </p:cNvCxnSpPr>
            <p:nvPr/>
          </p:nvCxnSpPr>
          <p:spPr>
            <a:xfrm rot="21398700" flipH="1">
              <a:off x="3805448" y="5246103"/>
              <a:ext cx="246814" cy="1704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150A1031-630F-4A67-8AD1-64C110EA6706}"/>
                </a:ext>
              </a:extLst>
            </p:cNvPr>
            <p:cNvSpPr/>
            <p:nvPr/>
          </p:nvSpPr>
          <p:spPr>
            <a:xfrm rot="21398700">
              <a:off x="3432855" y="5181942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4C5CE59B-1F9E-4504-B595-B3AFB402A699}"/>
                </a:ext>
              </a:extLst>
            </p:cNvPr>
            <p:cNvCxnSpPr>
              <a:cxnSpLocks/>
              <a:stCxn id="258" idx="4"/>
              <a:endCxn id="256" idx="1"/>
            </p:cNvCxnSpPr>
            <p:nvPr/>
          </p:nvCxnSpPr>
          <p:spPr>
            <a:xfrm rot="21398700">
              <a:off x="3509773" y="5315460"/>
              <a:ext cx="194132" cy="11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2FE182BB-D3FB-4E17-9E98-BF56D1092F8C}"/>
                </a:ext>
              </a:extLst>
            </p:cNvPr>
            <p:cNvSpPr/>
            <p:nvPr/>
          </p:nvSpPr>
          <p:spPr>
            <a:xfrm rot="21398700">
              <a:off x="3407707" y="568796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00A53596-A593-4625-A8B2-F9D9C7B79CD6}"/>
                </a:ext>
              </a:extLst>
            </p:cNvPr>
            <p:cNvCxnSpPr>
              <a:cxnSpLocks/>
              <a:stCxn id="256" idx="3"/>
              <a:endCxn id="260" idx="0"/>
            </p:cNvCxnSpPr>
            <p:nvPr/>
          </p:nvCxnSpPr>
          <p:spPr>
            <a:xfrm rot="21398700" flipH="1">
              <a:off x="3468645" y="5527918"/>
              <a:ext cx="248850" cy="153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A27782E4-6317-4ED4-8F72-5333D4151149}"/>
                </a:ext>
              </a:extLst>
            </p:cNvPr>
            <p:cNvCxnSpPr>
              <a:cxnSpLocks/>
            </p:cNvCxnSpPr>
            <p:nvPr/>
          </p:nvCxnSpPr>
          <p:spPr>
            <a:xfrm rot="21398700">
              <a:off x="3506834" y="5314221"/>
              <a:ext cx="194132" cy="11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7C62B622-4A4F-44A0-A2F0-3A960526ECD1}"/>
                </a:ext>
              </a:extLst>
            </p:cNvPr>
            <p:cNvCxnSpPr>
              <a:cxnSpLocks/>
            </p:cNvCxnSpPr>
            <p:nvPr/>
          </p:nvCxnSpPr>
          <p:spPr>
            <a:xfrm rot="21398700" flipH="1">
              <a:off x="3465706" y="5526679"/>
              <a:ext cx="248850" cy="153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2F9F3F59-F2E7-4D75-A3A2-CF7F2C96739F}"/>
                </a:ext>
              </a:extLst>
            </p:cNvPr>
            <p:cNvCxnSpPr>
              <a:cxnSpLocks/>
            </p:cNvCxnSpPr>
            <p:nvPr/>
          </p:nvCxnSpPr>
          <p:spPr>
            <a:xfrm rot="21398700">
              <a:off x="3506834" y="5314220"/>
              <a:ext cx="194132" cy="1126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CB681A83-633C-4D0B-8240-BE3CA0EDCCBE}"/>
                </a:ext>
              </a:extLst>
            </p:cNvPr>
            <p:cNvCxnSpPr>
              <a:cxnSpLocks/>
            </p:cNvCxnSpPr>
            <p:nvPr/>
          </p:nvCxnSpPr>
          <p:spPr>
            <a:xfrm rot="21398700" flipH="1">
              <a:off x="3465706" y="5526678"/>
              <a:ext cx="248850" cy="15301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AF86223B-8229-4FD4-8C33-38399CCC93D0}"/>
              </a:ext>
            </a:extLst>
          </p:cNvPr>
          <p:cNvSpPr/>
          <p:nvPr/>
        </p:nvSpPr>
        <p:spPr>
          <a:xfrm rot="9402516">
            <a:off x="1766386" y="914768"/>
            <a:ext cx="1072060" cy="530215"/>
          </a:xfrm>
          <a:prstGeom prst="triangle">
            <a:avLst>
              <a:gd name="adj" fmla="val 73881"/>
            </a:avLst>
          </a:prstGeom>
          <a:solidFill>
            <a:schemeClr val="accent6">
              <a:lumMod val="20000"/>
              <a:lumOff val="80000"/>
              <a:alpha val="43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等腰三角形 265">
            <a:extLst>
              <a:ext uri="{FF2B5EF4-FFF2-40B4-BE49-F238E27FC236}">
                <a16:creationId xmlns:a16="http://schemas.microsoft.com/office/drawing/2014/main" id="{A141C0E1-D6EE-407A-A509-F2C3BC2492D2}"/>
              </a:ext>
            </a:extLst>
          </p:cNvPr>
          <p:cNvSpPr/>
          <p:nvPr/>
        </p:nvSpPr>
        <p:spPr>
          <a:xfrm rot="13868501">
            <a:off x="7862011" y="1474993"/>
            <a:ext cx="1072060" cy="530215"/>
          </a:xfrm>
          <a:prstGeom prst="triangle">
            <a:avLst>
              <a:gd name="adj" fmla="val 73881"/>
            </a:avLst>
          </a:prstGeom>
          <a:solidFill>
            <a:schemeClr val="accent6">
              <a:lumMod val="20000"/>
              <a:lumOff val="80000"/>
              <a:alpha val="43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5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8033B-F029-4897-B6F7-F60FB4AB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1C90F-0DD9-4AFE-9FC2-BFDDA07E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配色方案，亮一些</a:t>
            </a:r>
            <a:endParaRPr lang="en-US" altLang="zh-CN" dirty="0"/>
          </a:p>
          <a:p>
            <a:r>
              <a:rPr lang="zh-CN" altLang="en-US" dirty="0"/>
              <a:t>选取若干前后一致的</a:t>
            </a:r>
            <a:r>
              <a:rPr lang="en-US" altLang="zh-CN" dirty="0"/>
              <a:t>Graphlet</a:t>
            </a:r>
            <a:r>
              <a:rPr lang="zh-CN" altLang="en-US" dirty="0"/>
              <a:t>高亮</a:t>
            </a:r>
            <a:endParaRPr lang="en-US" altLang="zh-CN" dirty="0"/>
          </a:p>
          <a:p>
            <a:r>
              <a:rPr lang="zh-CN" altLang="en-US" dirty="0"/>
              <a:t>背景加上一些点和边（颜色半透明）</a:t>
            </a:r>
            <a:endParaRPr lang="en-US" altLang="zh-CN" dirty="0"/>
          </a:p>
          <a:p>
            <a:r>
              <a:rPr lang="zh-CN" altLang="en-US" dirty="0"/>
              <a:t>向量方向随便加就好，注意前后两帧中的方向要一致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15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47</Words>
  <Application>Microsoft Office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Tech illustration</vt:lpstr>
      <vt:lpstr>Graphlets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Lu</dc:creator>
  <cp:lastModifiedBy>Chen Lu</cp:lastModifiedBy>
  <cp:revision>17</cp:revision>
  <dcterms:created xsi:type="dcterms:W3CDTF">2021-03-10T13:35:27Z</dcterms:created>
  <dcterms:modified xsi:type="dcterms:W3CDTF">2021-03-11T14:35:33Z</dcterms:modified>
</cp:coreProperties>
</file>