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BFA57-19C7-4002-86F5-3BA31AAC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0E0C5-6A7F-4F26-8B06-B344A66DE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F1C8E-AFF3-450D-BFE6-18EDC80A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342FF-6717-49A7-AEBC-4622224C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C96F6-5B11-4357-9DCD-1B7751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7219-F2AC-4797-B439-0BCA263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49AD2-FF42-4A73-A8EE-0CD275E1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22DD3-28B9-4F69-8F7B-91897AA1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AB2C7-AE86-4867-8039-419D8FFF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A5C4C-D790-4644-8B54-A8F47E75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5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86969-1A96-4A10-8904-90D145572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75A8FC-1B03-4B27-A318-A59F7E26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C0541-FCF7-4C9F-B06D-34B54E5F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557ED-6B6E-44A4-9BDF-B772EB5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81B83-586B-475A-9EB3-A5E9B472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0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FE3D3-FC30-49F6-919A-2E05423A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6BEF5-B08F-4C6F-B150-551D5C79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F3D68-F689-4394-9B5A-10F57EC7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C95B9-4FC4-4DF5-8D17-4BEFDDC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AEDE2-A031-43A0-9102-C2CFE50B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4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CD5B8-E0C8-4930-B622-D31D0CF9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49D09-9423-4DB7-A6F4-37D8C974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A1DE-F939-4DD4-B12D-829DA11E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67045-E583-4FB2-8C05-FA843089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C7A92-71EE-4762-B327-32B6D5B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7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A58AF-630A-42D7-B1C0-694FA2A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DF050-8C15-4B62-B98D-9BC2EB14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26ABA-7D25-4332-8CC2-F805A1A91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80F84-E5CC-412E-9AE5-4C54DDF3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1B6F0-A8EA-4C5F-84D0-46B396A3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5264F-6182-410B-BCCD-9D7A9A73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EDC41-F6D0-4A5A-83EF-54871466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9DA50-38BE-4025-B400-EADBF2F4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E602F-79A3-4766-BB7E-9AB6FABA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D29D71-C065-428C-865F-20E92D3BE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201197-A7FB-47F1-879A-D52DB161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7E48A-C2F3-4035-AE15-394884E6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57BA3-C1F6-4CFD-9C9A-5C99D4FB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4D8A1-BEDD-415F-A7A5-8AB146EC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70879-58A8-41EF-95A8-3B0F12C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0BDD76-C1A6-4AA2-962D-6A648CD0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439A74-1DBF-4730-AFE9-C2A5A8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19170-C46B-4B06-9377-94FC87DF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876A74-1CE5-4772-8E0B-584F3098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FEE178-378B-45E7-84F1-16D503E0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E9705-3FDE-4F5D-9EB6-3B8153A7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3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087DF-2BDD-4E3B-A824-FBDA4FAB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37C3B-BD3C-4C6B-ABE3-03846FDE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EA0B3-C027-4366-91E5-1C404B1A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DC58-762C-4C06-8C5D-BD793DB8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75EA2-2BC4-4409-9162-0F6C12B8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79F52-DBF9-4FB2-BFDB-8DD8A3CF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E1E-968A-4DB5-A24A-5CEF6F60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8773F8-47C5-41C8-90F9-F8F2FB913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C0FA8-BF9A-432E-80FE-8EBF5681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65F14-7982-4A41-A104-11C20196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F9ED7-FEEC-46EC-A4F2-F899547C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57181-5411-4730-848F-906CDAE1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2F62D4-CF17-4E0A-B536-ECD5414D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C92F5-37AC-4EA7-A455-F6266E08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5A938-980E-4EDC-95F1-768DE6C60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FA993-5ABA-4536-842C-15C287F34351}" type="datetimeFigureOut">
              <a:rPr lang="zh-CN" altLang="en-US" smtClean="0"/>
              <a:t>2020/5/2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1A60B-5ED4-4EF5-B358-B46132E72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64423-F1A7-47C2-AA9F-41867C84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7552-654D-46C3-93BF-E82C41E30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3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2FB5A6B-C90C-4024-AA10-9486DDB86B5F}"/>
              </a:ext>
            </a:extLst>
          </p:cNvPr>
          <p:cNvSpPr/>
          <p:nvPr/>
        </p:nvSpPr>
        <p:spPr>
          <a:xfrm>
            <a:off x="1047750" y="1647825"/>
            <a:ext cx="3238500" cy="3238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5DA9E41-3371-4194-A593-0F381E303BC6}"/>
              </a:ext>
            </a:extLst>
          </p:cNvPr>
          <p:cNvSpPr/>
          <p:nvPr/>
        </p:nvSpPr>
        <p:spPr>
          <a:xfrm>
            <a:off x="1471613" y="2105025"/>
            <a:ext cx="2366962" cy="23669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41347C-CBAE-4A9A-8B6F-383A5CF2CBC9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2655094" y="1647825"/>
            <a:ext cx="11906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8501093-2B5A-4330-A2A6-0CAD9CA14FD7}"/>
              </a:ext>
            </a:extLst>
          </p:cNvPr>
          <p:cNvCxnSpPr>
            <a:stCxn id="5" idx="7"/>
            <a:endCxn id="6" idx="7"/>
          </p:cNvCxnSpPr>
          <p:nvPr/>
        </p:nvCxnSpPr>
        <p:spPr>
          <a:xfrm flipH="1">
            <a:off x="3491941" y="2122092"/>
            <a:ext cx="320042" cy="329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EEEBCE-54C7-46E7-AB37-1B8E9DCC797E}"/>
              </a:ext>
            </a:extLst>
          </p:cNvPr>
          <p:cNvCxnSpPr>
            <a:stCxn id="6" idx="6"/>
            <a:endCxn id="5" idx="6"/>
          </p:cNvCxnSpPr>
          <p:nvPr/>
        </p:nvCxnSpPr>
        <p:spPr>
          <a:xfrm flipV="1">
            <a:off x="3838575" y="3267075"/>
            <a:ext cx="447675" cy="21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BB438D2-EF24-4024-97E6-144FD64662E9}"/>
              </a:ext>
            </a:extLst>
          </p:cNvPr>
          <p:cNvCxnSpPr>
            <a:stCxn id="6" idx="5"/>
            <a:endCxn id="5" idx="5"/>
          </p:cNvCxnSpPr>
          <p:nvPr/>
        </p:nvCxnSpPr>
        <p:spPr>
          <a:xfrm>
            <a:off x="3491941" y="4125353"/>
            <a:ext cx="320042" cy="286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78D965A-C2D8-4BB9-BA86-F274360AE6AB}"/>
              </a:ext>
            </a:extLst>
          </p:cNvPr>
          <p:cNvCxnSpPr>
            <a:stCxn id="6" idx="4"/>
            <a:endCxn id="5" idx="4"/>
          </p:cNvCxnSpPr>
          <p:nvPr/>
        </p:nvCxnSpPr>
        <p:spPr>
          <a:xfrm>
            <a:off x="2655094" y="4471987"/>
            <a:ext cx="11906" cy="414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8588507-C310-4FBC-B52D-215DCC5B07F5}"/>
              </a:ext>
            </a:extLst>
          </p:cNvPr>
          <p:cNvCxnSpPr>
            <a:stCxn id="5" idx="1"/>
            <a:endCxn id="6" idx="1"/>
          </p:cNvCxnSpPr>
          <p:nvPr/>
        </p:nvCxnSpPr>
        <p:spPr>
          <a:xfrm>
            <a:off x="1522017" y="2122092"/>
            <a:ext cx="296230" cy="329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3628FA0-1092-45CD-9B28-49B5D302E941}"/>
              </a:ext>
            </a:extLst>
          </p:cNvPr>
          <p:cNvCxnSpPr>
            <a:stCxn id="5" idx="2"/>
            <a:endCxn id="6" idx="2"/>
          </p:cNvCxnSpPr>
          <p:nvPr/>
        </p:nvCxnSpPr>
        <p:spPr>
          <a:xfrm>
            <a:off x="1047750" y="3267075"/>
            <a:ext cx="423863" cy="21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8A2DA2-2CA3-4540-86EF-2A08A64CC0AC}"/>
              </a:ext>
            </a:extLst>
          </p:cNvPr>
          <p:cNvCxnSpPr>
            <a:stCxn id="5" idx="3"/>
            <a:endCxn id="6" idx="3"/>
          </p:cNvCxnSpPr>
          <p:nvPr/>
        </p:nvCxnSpPr>
        <p:spPr>
          <a:xfrm flipV="1">
            <a:off x="1522017" y="4125353"/>
            <a:ext cx="296230" cy="286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7A3334A-32C5-41F5-A96C-8BBE1E84B775}"/>
              </a:ext>
            </a:extLst>
          </p:cNvPr>
          <p:cNvSpPr txBox="1"/>
          <p:nvPr/>
        </p:nvSpPr>
        <p:spPr>
          <a:xfrm>
            <a:off x="3018254" y="1719262"/>
            <a:ext cx="24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0AF8AD0-A0C3-45A3-9CD4-34132B83E96E}"/>
              </a:ext>
            </a:extLst>
          </p:cNvPr>
          <p:cNvSpPr txBox="1"/>
          <p:nvPr/>
        </p:nvSpPr>
        <p:spPr>
          <a:xfrm>
            <a:off x="3813068" y="2480632"/>
            <a:ext cx="24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2F68B0-1D58-4855-85E6-55196F91C048}"/>
              </a:ext>
            </a:extLst>
          </p:cNvPr>
          <p:cNvSpPr txBox="1"/>
          <p:nvPr/>
        </p:nvSpPr>
        <p:spPr>
          <a:xfrm>
            <a:off x="3784493" y="367426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D0CAD3-9549-4C42-A4E7-D77D10E381D8}"/>
              </a:ext>
            </a:extLst>
          </p:cNvPr>
          <p:cNvSpPr txBox="1"/>
          <p:nvPr/>
        </p:nvSpPr>
        <p:spPr>
          <a:xfrm>
            <a:off x="3026791" y="43790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C0544C-C269-44F3-AE88-714AAD22B00E}"/>
              </a:ext>
            </a:extLst>
          </p:cNvPr>
          <p:cNvSpPr txBox="1"/>
          <p:nvPr/>
        </p:nvSpPr>
        <p:spPr>
          <a:xfrm>
            <a:off x="1923308" y="437569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D9A4AC-CE8E-4A58-A099-73C82DECB519}"/>
              </a:ext>
            </a:extLst>
          </p:cNvPr>
          <p:cNvSpPr txBox="1"/>
          <p:nvPr/>
        </p:nvSpPr>
        <p:spPr>
          <a:xfrm>
            <a:off x="1215523" y="36004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C8F21B-4E9A-4EDC-A0CE-83C042F4CD68}"/>
              </a:ext>
            </a:extLst>
          </p:cNvPr>
          <p:cNvSpPr txBox="1"/>
          <p:nvPr/>
        </p:nvSpPr>
        <p:spPr>
          <a:xfrm>
            <a:off x="1130232" y="2611897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F66B84F-CE00-4D69-A1F1-4B926CEEFCC0}"/>
              </a:ext>
            </a:extLst>
          </p:cNvPr>
          <p:cNvSpPr txBox="1"/>
          <p:nvPr/>
        </p:nvSpPr>
        <p:spPr>
          <a:xfrm>
            <a:off x="1930452" y="173632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17D607D7-99DC-437E-A32B-A879630E8536}"/>
              </a:ext>
            </a:extLst>
          </p:cNvPr>
          <p:cNvSpPr/>
          <p:nvPr/>
        </p:nvSpPr>
        <p:spPr>
          <a:xfrm>
            <a:off x="4972050" y="2105025"/>
            <a:ext cx="1181388" cy="3756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497D33-FFE3-4D6C-86EE-D7B8BF699C9D}"/>
              </a:ext>
            </a:extLst>
          </p:cNvPr>
          <p:cNvSpPr txBox="1"/>
          <p:nvPr/>
        </p:nvSpPr>
        <p:spPr>
          <a:xfrm>
            <a:off x="5019468" y="17192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偷第</a:t>
            </a:r>
            <a:r>
              <a:rPr lang="en-US" altLang="zh-CN" dirty="0"/>
              <a:t>n</a:t>
            </a:r>
            <a:r>
              <a:rPr lang="zh-CN" altLang="en-US" dirty="0"/>
              <a:t>家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1A78DD7-F000-4E0B-8CBC-86EE280827A7}"/>
              </a:ext>
            </a:extLst>
          </p:cNvPr>
          <p:cNvSpPr/>
          <p:nvPr/>
        </p:nvSpPr>
        <p:spPr>
          <a:xfrm>
            <a:off x="4950891" y="4187890"/>
            <a:ext cx="1181388" cy="37560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73B38C-F9C2-40EB-90B8-BF18B6BA3163}"/>
              </a:ext>
            </a:extLst>
          </p:cNvPr>
          <p:cNvSpPr txBox="1"/>
          <p:nvPr/>
        </p:nvSpPr>
        <p:spPr>
          <a:xfrm>
            <a:off x="4916822" y="379585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不偷第</a:t>
            </a:r>
            <a:r>
              <a:rPr lang="en-US" altLang="zh-CN" dirty="0"/>
              <a:t>n</a:t>
            </a:r>
            <a:r>
              <a:rPr lang="zh-CN" altLang="en-US" dirty="0"/>
              <a:t>家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B150DFF4-A682-43D8-A223-34FFA6920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25541"/>
              </p:ext>
            </p:extLst>
          </p:nvPr>
        </p:nvGraphicFramePr>
        <p:xfrm>
          <a:off x="6546850" y="2100791"/>
          <a:ext cx="43402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032">
                  <a:extLst>
                    <a:ext uri="{9D8B030D-6E8A-4147-A177-3AD203B41FA5}">
                      <a16:colId xmlns:a16="http://schemas.microsoft.com/office/drawing/2014/main" val="1931231369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883007231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382678866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689200304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1995183258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207953089"/>
                    </a:ext>
                  </a:extLst>
                </a:gridCol>
                <a:gridCol w="620032">
                  <a:extLst>
                    <a:ext uri="{9D8B030D-6E8A-4147-A177-3AD203B41FA5}">
                      <a16:colId xmlns:a16="http://schemas.microsoft.com/office/drawing/2014/main" val="249296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12498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FBC8EBBB-5460-4D41-93AE-67C2D20E1A5E}"/>
              </a:ext>
            </a:extLst>
          </p:cNvPr>
          <p:cNvSpPr txBox="1"/>
          <p:nvPr/>
        </p:nvSpPr>
        <p:spPr>
          <a:xfrm>
            <a:off x="10932493" y="199594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0A93704-4133-453A-A5D7-1CFD89A4C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31238"/>
              </p:ext>
            </p:extLst>
          </p:nvPr>
        </p:nvGraphicFramePr>
        <p:xfrm>
          <a:off x="11401426" y="2100791"/>
          <a:ext cx="6230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94">
                  <a:extLst>
                    <a:ext uri="{9D8B030D-6E8A-4147-A177-3AD203B41FA5}">
                      <a16:colId xmlns:a16="http://schemas.microsoft.com/office/drawing/2014/main" val="1866404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72178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C6335068-CBC2-4110-A469-9FE66EEE399C}"/>
              </a:ext>
            </a:extLst>
          </p:cNvPr>
          <p:cNvSpPr txBox="1"/>
          <p:nvPr/>
        </p:nvSpPr>
        <p:spPr>
          <a:xfrm>
            <a:off x="7391400" y="271146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家和第</a:t>
            </a:r>
            <a:r>
              <a:rPr lang="en-US" altLang="zh-CN" dirty="0"/>
              <a:t>n-1</a:t>
            </a:r>
            <a:r>
              <a:rPr lang="zh-CN" altLang="en-US" dirty="0"/>
              <a:t>家肯定不能偷</a:t>
            </a: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4A2948A-72CC-43F8-BB72-AB39417C2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59198"/>
              </p:ext>
            </p:extLst>
          </p:nvPr>
        </p:nvGraphicFramePr>
        <p:xfrm>
          <a:off x="6516805" y="4178889"/>
          <a:ext cx="483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41">
                  <a:extLst>
                    <a:ext uri="{9D8B030D-6E8A-4147-A177-3AD203B41FA5}">
                      <a16:colId xmlns:a16="http://schemas.microsoft.com/office/drawing/2014/main" val="75606545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252936308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119039151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1915853443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2941583347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497811417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2095715993"/>
                    </a:ext>
                  </a:extLst>
                </a:gridCol>
                <a:gridCol w="604441">
                  <a:extLst>
                    <a:ext uri="{9D8B030D-6E8A-4147-A177-3AD203B41FA5}">
                      <a16:colId xmlns:a16="http://schemas.microsoft.com/office/drawing/2014/main" val="178982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8658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DCF01072-D95A-413F-AC9B-37A482D1CEB0}"/>
              </a:ext>
            </a:extLst>
          </p:cNvPr>
          <p:cNvSpPr txBox="1"/>
          <p:nvPr/>
        </p:nvSpPr>
        <p:spPr>
          <a:xfrm>
            <a:off x="7391399" y="4843863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家到第</a:t>
            </a:r>
            <a:r>
              <a:rPr lang="en-US" altLang="zh-CN" dirty="0"/>
              <a:t>n-1</a:t>
            </a:r>
            <a:r>
              <a:rPr lang="zh-CN" altLang="en-US" dirty="0"/>
              <a:t>家都有可能偷</a:t>
            </a:r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F3E1B2DB-A0B7-4D6D-A7AF-71718761B5D4}"/>
              </a:ext>
            </a:extLst>
          </p:cNvPr>
          <p:cNvSpPr/>
          <p:nvPr/>
        </p:nvSpPr>
        <p:spPr>
          <a:xfrm>
            <a:off x="12192000" y="2100791"/>
            <a:ext cx="266700" cy="2448938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CDD28849-AB4D-4537-A817-4CE91D347DC3}"/>
              </a:ext>
            </a:extLst>
          </p:cNvPr>
          <p:cNvSpPr/>
          <p:nvPr/>
        </p:nvSpPr>
        <p:spPr>
          <a:xfrm>
            <a:off x="12626180" y="3113058"/>
            <a:ext cx="838200" cy="4244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97E313-09CD-4880-A2BD-6DCB54E11399}"/>
              </a:ext>
            </a:extLst>
          </p:cNvPr>
          <p:cNvSpPr txBox="1"/>
          <p:nvPr/>
        </p:nvSpPr>
        <p:spPr>
          <a:xfrm>
            <a:off x="12544421" y="273116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max</a:t>
            </a:r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3DFF11-FCB4-479E-A310-270D806FFE88}"/>
              </a:ext>
            </a:extLst>
          </p:cNvPr>
          <p:cNvSpPr txBox="1"/>
          <p:nvPr/>
        </p:nvSpPr>
        <p:spPr>
          <a:xfrm>
            <a:off x="13572713" y="30729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最后结果</a:t>
            </a:r>
          </a:p>
        </p:txBody>
      </p:sp>
    </p:spTree>
    <p:extLst>
      <p:ext uri="{BB962C8B-B14F-4D97-AF65-F5344CB8AC3E}">
        <p14:creationId xmlns:p14="http://schemas.microsoft.com/office/powerpoint/2010/main" val="95617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D53A38-0E60-42D9-90C6-EB864193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1832176"/>
            <a:ext cx="12192000" cy="31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0E772-4D84-4854-8A89-503290E6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40221"/>
              </p:ext>
            </p:extLst>
          </p:nvPr>
        </p:nvGraphicFramePr>
        <p:xfrm>
          <a:off x="2976218" y="3243580"/>
          <a:ext cx="54078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876">
                  <a:extLst>
                    <a:ext uri="{9D8B030D-6E8A-4147-A177-3AD203B41FA5}">
                      <a16:colId xmlns:a16="http://schemas.microsoft.com/office/drawing/2014/main" val="878891959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777254313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729383398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332634773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2391909567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802746206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2490913991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3107639990"/>
                    </a:ext>
                  </a:extLst>
                </a:gridCol>
                <a:gridCol w="600876">
                  <a:extLst>
                    <a:ext uri="{9D8B030D-6E8A-4147-A177-3AD203B41FA5}">
                      <a16:colId xmlns:a16="http://schemas.microsoft.com/office/drawing/2014/main" val="189448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05771"/>
                  </a:ext>
                </a:extLst>
              </a:tr>
            </a:tbl>
          </a:graphicData>
        </a:graphic>
      </p:graphicFrame>
      <p:sp>
        <p:nvSpPr>
          <p:cNvPr id="7" name="右中括号 6">
            <a:extLst>
              <a:ext uri="{FF2B5EF4-FFF2-40B4-BE49-F238E27FC236}">
                <a16:creationId xmlns:a16="http://schemas.microsoft.com/office/drawing/2014/main" id="{78F05B83-5C53-4D35-AC43-6C51C582E998}"/>
              </a:ext>
            </a:extLst>
          </p:cNvPr>
          <p:cNvSpPr/>
          <p:nvPr/>
        </p:nvSpPr>
        <p:spPr>
          <a:xfrm rot="16200000">
            <a:off x="6773519" y="2350602"/>
            <a:ext cx="208724" cy="1391481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D420AD-03B6-43EB-8118-6CEA3A53B9DE}"/>
              </a:ext>
            </a:extLst>
          </p:cNvPr>
          <p:cNvSpPr txBox="1"/>
          <p:nvPr/>
        </p:nvSpPr>
        <p:spPr>
          <a:xfrm>
            <a:off x="5844209" y="247977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包含最右边的</a:t>
            </a:r>
            <a:r>
              <a:rPr lang="en-US" altLang="zh-CN" dirty="0"/>
              <a:t>k</a:t>
            </a:r>
            <a:r>
              <a:rPr lang="zh-CN" altLang="en-US" dirty="0"/>
              <a:t>个奇数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6AAEC8-9E90-496A-A2AE-7DED08BB0D53}"/>
              </a:ext>
            </a:extLst>
          </p:cNvPr>
          <p:cNvCxnSpPr>
            <a:cxnSpLocks/>
          </p:cNvCxnSpPr>
          <p:nvPr/>
        </p:nvCxnSpPr>
        <p:spPr>
          <a:xfrm>
            <a:off x="4482547" y="2854073"/>
            <a:ext cx="0" cy="30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0D76418-1CF2-42F0-B102-209A4B0214E8}"/>
              </a:ext>
            </a:extLst>
          </p:cNvPr>
          <p:cNvSpPr txBox="1"/>
          <p:nvPr/>
        </p:nvSpPr>
        <p:spPr>
          <a:xfrm>
            <a:off x="3274524" y="24797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从右边数第</a:t>
            </a:r>
            <a:r>
              <a:rPr lang="en-US" altLang="zh-CN" dirty="0"/>
              <a:t>k+1</a:t>
            </a:r>
            <a:r>
              <a:rPr lang="zh-CN" altLang="en-US" dirty="0"/>
              <a:t>个奇数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2C9BAA8-EB61-4B0F-AC86-72CEFD81D431}"/>
              </a:ext>
            </a:extLst>
          </p:cNvPr>
          <p:cNvSpPr/>
          <p:nvPr/>
        </p:nvSpPr>
        <p:spPr>
          <a:xfrm>
            <a:off x="5078896" y="3588026"/>
            <a:ext cx="2987997" cy="751059"/>
          </a:xfrm>
          <a:custGeom>
            <a:avLst/>
            <a:gdLst>
              <a:gd name="connsiteX0" fmla="*/ 0 w 2987997"/>
              <a:gd name="connsiteY0" fmla="*/ 29817 h 751059"/>
              <a:gd name="connsiteX1" fmla="*/ 258417 w 2987997"/>
              <a:gd name="connsiteY1" fmla="*/ 427383 h 751059"/>
              <a:gd name="connsiteX2" fmla="*/ 884582 w 2987997"/>
              <a:gd name="connsiteY2" fmla="*/ 715617 h 751059"/>
              <a:gd name="connsiteX3" fmla="*/ 1630017 w 2987997"/>
              <a:gd name="connsiteY3" fmla="*/ 735496 h 751059"/>
              <a:gd name="connsiteX4" fmla="*/ 2216426 w 2987997"/>
              <a:gd name="connsiteY4" fmla="*/ 616226 h 751059"/>
              <a:gd name="connsiteX5" fmla="*/ 2753139 w 2987997"/>
              <a:gd name="connsiteY5" fmla="*/ 397565 h 751059"/>
              <a:gd name="connsiteX6" fmla="*/ 2971800 w 2987997"/>
              <a:gd name="connsiteY6" fmla="*/ 79513 h 751059"/>
              <a:gd name="connsiteX7" fmla="*/ 2971800 w 2987997"/>
              <a:gd name="connsiteY7" fmla="*/ 0 h 751059"/>
              <a:gd name="connsiteX8" fmla="*/ 2971800 w 2987997"/>
              <a:gd name="connsiteY8" fmla="*/ 39757 h 75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7997" h="751059">
                <a:moveTo>
                  <a:pt x="0" y="29817"/>
                </a:moveTo>
                <a:cubicBezTo>
                  <a:pt x="55493" y="171450"/>
                  <a:pt x="110987" y="313083"/>
                  <a:pt x="258417" y="427383"/>
                </a:cubicBezTo>
                <a:cubicBezTo>
                  <a:pt x="405847" y="541683"/>
                  <a:pt x="655982" y="664265"/>
                  <a:pt x="884582" y="715617"/>
                </a:cubicBezTo>
                <a:cubicBezTo>
                  <a:pt x="1113182" y="766969"/>
                  <a:pt x="1408043" y="752061"/>
                  <a:pt x="1630017" y="735496"/>
                </a:cubicBezTo>
                <a:cubicBezTo>
                  <a:pt x="1851991" y="718931"/>
                  <a:pt x="2029239" y="672548"/>
                  <a:pt x="2216426" y="616226"/>
                </a:cubicBezTo>
                <a:cubicBezTo>
                  <a:pt x="2403613" y="559904"/>
                  <a:pt x="2627243" y="487017"/>
                  <a:pt x="2753139" y="397565"/>
                </a:cubicBezTo>
                <a:cubicBezTo>
                  <a:pt x="2879035" y="308113"/>
                  <a:pt x="2935356" y="145774"/>
                  <a:pt x="2971800" y="79513"/>
                </a:cubicBezTo>
                <a:cubicBezTo>
                  <a:pt x="3008244" y="13252"/>
                  <a:pt x="2971800" y="0"/>
                  <a:pt x="2971800" y="0"/>
                </a:cubicBezTo>
                <a:lnTo>
                  <a:pt x="2971800" y="39757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B11C81B-67B0-4B58-A7CC-B58641A117BD}"/>
              </a:ext>
            </a:extLst>
          </p:cNvPr>
          <p:cNvSpPr/>
          <p:nvPr/>
        </p:nvSpPr>
        <p:spPr>
          <a:xfrm>
            <a:off x="5685183" y="3607904"/>
            <a:ext cx="2439142" cy="506095"/>
          </a:xfrm>
          <a:custGeom>
            <a:avLst/>
            <a:gdLst>
              <a:gd name="connsiteX0" fmla="*/ 0 w 2439142"/>
              <a:gd name="connsiteY0" fmla="*/ 0 h 506095"/>
              <a:gd name="connsiteX1" fmla="*/ 139147 w 2439142"/>
              <a:gd name="connsiteY1" fmla="*/ 268357 h 506095"/>
              <a:gd name="connsiteX2" fmla="*/ 745434 w 2439142"/>
              <a:gd name="connsiteY2" fmla="*/ 467139 h 506095"/>
              <a:gd name="connsiteX3" fmla="*/ 1292087 w 2439142"/>
              <a:gd name="connsiteY3" fmla="*/ 467139 h 506095"/>
              <a:gd name="connsiteX4" fmla="*/ 2325756 w 2439142"/>
              <a:gd name="connsiteY4" fmla="*/ 59635 h 506095"/>
              <a:gd name="connsiteX5" fmla="*/ 2365513 w 2439142"/>
              <a:gd name="connsiteY5" fmla="*/ 19879 h 506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9142" h="506095">
                <a:moveTo>
                  <a:pt x="0" y="0"/>
                </a:moveTo>
                <a:cubicBezTo>
                  <a:pt x="7454" y="95250"/>
                  <a:pt x="14908" y="190501"/>
                  <a:pt x="139147" y="268357"/>
                </a:cubicBezTo>
                <a:cubicBezTo>
                  <a:pt x="263386" y="346214"/>
                  <a:pt x="553277" y="434009"/>
                  <a:pt x="745434" y="467139"/>
                </a:cubicBezTo>
                <a:cubicBezTo>
                  <a:pt x="937591" y="500269"/>
                  <a:pt x="1028700" y="535056"/>
                  <a:pt x="1292087" y="467139"/>
                </a:cubicBezTo>
                <a:cubicBezTo>
                  <a:pt x="1555474" y="399222"/>
                  <a:pt x="2146852" y="134178"/>
                  <a:pt x="2325756" y="59635"/>
                </a:cubicBezTo>
                <a:cubicBezTo>
                  <a:pt x="2504660" y="-14908"/>
                  <a:pt x="2435086" y="2485"/>
                  <a:pt x="2365513" y="19879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0CA2421-878F-4BF8-89AE-0DECD1DD4C9A}"/>
              </a:ext>
            </a:extLst>
          </p:cNvPr>
          <p:cNvSpPr/>
          <p:nvPr/>
        </p:nvSpPr>
        <p:spPr>
          <a:xfrm>
            <a:off x="6301409" y="3627783"/>
            <a:ext cx="1630017" cy="252100"/>
          </a:xfrm>
          <a:custGeom>
            <a:avLst/>
            <a:gdLst>
              <a:gd name="connsiteX0" fmla="*/ 0 w 1630017"/>
              <a:gd name="connsiteY0" fmla="*/ 0 h 252100"/>
              <a:gd name="connsiteX1" fmla="*/ 308113 w 1630017"/>
              <a:gd name="connsiteY1" fmla="*/ 238539 h 252100"/>
              <a:gd name="connsiteX2" fmla="*/ 1093304 w 1630017"/>
              <a:gd name="connsiteY2" fmla="*/ 198782 h 252100"/>
              <a:gd name="connsiteX3" fmla="*/ 1630017 w 1630017"/>
              <a:gd name="connsiteY3" fmla="*/ 0 h 25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017" h="252100">
                <a:moveTo>
                  <a:pt x="0" y="0"/>
                </a:moveTo>
                <a:cubicBezTo>
                  <a:pt x="62948" y="102704"/>
                  <a:pt x="125896" y="205409"/>
                  <a:pt x="308113" y="238539"/>
                </a:cubicBezTo>
                <a:cubicBezTo>
                  <a:pt x="490330" y="271669"/>
                  <a:pt x="872987" y="238538"/>
                  <a:pt x="1093304" y="198782"/>
                </a:cubicBezTo>
                <a:cubicBezTo>
                  <a:pt x="1313621" y="159026"/>
                  <a:pt x="1471819" y="79513"/>
                  <a:pt x="16300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1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F7F6BA-E2D1-4948-B595-754D0E1ED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57597"/>
              </p:ext>
            </p:extLst>
          </p:nvPr>
        </p:nvGraphicFramePr>
        <p:xfrm>
          <a:off x="3711714" y="1892484"/>
          <a:ext cx="5034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3472">
                  <a:extLst>
                    <a:ext uri="{9D8B030D-6E8A-4147-A177-3AD203B41FA5}">
                      <a16:colId xmlns:a16="http://schemas.microsoft.com/office/drawing/2014/main" val="41971222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1497173095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179934533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786103138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495934126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524783727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2176838180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582055799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1637038348"/>
                    </a:ext>
                  </a:extLst>
                </a:gridCol>
                <a:gridCol w="503472">
                  <a:extLst>
                    <a:ext uri="{9D8B030D-6E8A-4147-A177-3AD203B41FA5}">
                      <a16:colId xmlns:a16="http://schemas.microsoft.com/office/drawing/2014/main" val="376136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2077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FD0431F-599E-47E6-8991-CDA223B972E6}"/>
              </a:ext>
            </a:extLst>
          </p:cNvPr>
          <p:cNvSpPr txBox="1"/>
          <p:nvPr/>
        </p:nvSpPr>
        <p:spPr>
          <a:xfrm>
            <a:off x="3801166" y="2335695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     2       3      4      5      6      7       8      9     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07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833B15-F938-4DC7-99FA-0A5525DFC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12052"/>
              </p:ext>
            </p:extLst>
          </p:nvPr>
        </p:nvGraphicFramePr>
        <p:xfrm>
          <a:off x="4964044" y="1246438"/>
          <a:ext cx="3444460" cy="321623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688892">
                  <a:extLst>
                    <a:ext uri="{9D8B030D-6E8A-4147-A177-3AD203B41FA5}">
                      <a16:colId xmlns:a16="http://schemas.microsoft.com/office/drawing/2014/main" val="3129119820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253410360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3341865032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2540793277"/>
                    </a:ext>
                  </a:extLst>
                </a:gridCol>
                <a:gridCol w="688892">
                  <a:extLst>
                    <a:ext uri="{9D8B030D-6E8A-4147-A177-3AD203B41FA5}">
                      <a16:colId xmlns:a16="http://schemas.microsoft.com/office/drawing/2014/main" val="1025653929"/>
                    </a:ext>
                  </a:extLst>
                </a:gridCol>
              </a:tblGrid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42305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6362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27841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57670"/>
                  </a:ext>
                </a:extLst>
              </a:tr>
              <a:tr h="64324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2238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0B38B27-A197-4E72-9BA6-53D8A83494FD}"/>
              </a:ext>
            </a:extLst>
          </p:cNvPr>
          <p:cNvSpPr txBox="1"/>
          <p:nvPr/>
        </p:nvSpPr>
        <p:spPr>
          <a:xfrm>
            <a:off x="5132803" y="805070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1        2        3        4        5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B64610-FDAE-47EC-810D-C39098C0155B}"/>
              </a:ext>
            </a:extLst>
          </p:cNvPr>
          <p:cNvSpPr txBox="1"/>
          <p:nvPr/>
        </p:nvSpPr>
        <p:spPr>
          <a:xfrm>
            <a:off x="4562061" y="1423392"/>
            <a:ext cx="319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</a:t>
            </a:r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</a:p>
          <a:p>
            <a:endParaRPr lang="en-US" altLang="zh-CN" sz="2000" dirty="0"/>
          </a:p>
          <a:p>
            <a:r>
              <a:rPr lang="en-US" altLang="zh-CN" sz="2000" dirty="0"/>
              <a:t>5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9FD2C35-146A-4B1E-A2F9-04BD13DB11DB}"/>
              </a:ext>
            </a:extLst>
          </p:cNvPr>
          <p:cNvCxnSpPr/>
          <p:nvPr/>
        </p:nvCxnSpPr>
        <p:spPr>
          <a:xfrm>
            <a:off x="5377070" y="1630018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F45205-75CF-4E1C-9F22-17E3EC1C5D75}"/>
              </a:ext>
            </a:extLst>
          </p:cNvPr>
          <p:cNvCxnSpPr/>
          <p:nvPr/>
        </p:nvCxnSpPr>
        <p:spPr>
          <a:xfrm>
            <a:off x="6096000" y="2278084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0784A48-8FC2-403C-B1BB-278B75901AF2}"/>
              </a:ext>
            </a:extLst>
          </p:cNvPr>
          <p:cNvCxnSpPr/>
          <p:nvPr/>
        </p:nvCxnSpPr>
        <p:spPr>
          <a:xfrm>
            <a:off x="6801678" y="2961861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D2EACD6-FFF1-4B7C-BBDB-E6864F94B42C}"/>
              </a:ext>
            </a:extLst>
          </p:cNvPr>
          <p:cNvCxnSpPr/>
          <p:nvPr/>
        </p:nvCxnSpPr>
        <p:spPr>
          <a:xfrm>
            <a:off x="7497418" y="3591339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E59F10-AC5F-4B2A-B1B0-14693D13CF18}"/>
              </a:ext>
            </a:extLst>
          </p:cNvPr>
          <p:cNvCxnSpPr/>
          <p:nvPr/>
        </p:nvCxnSpPr>
        <p:spPr>
          <a:xfrm>
            <a:off x="6095999" y="1630018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EBF789-753E-441F-B0D3-65F3C7CE8618}"/>
              </a:ext>
            </a:extLst>
          </p:cNvPr>
          <p:cNvCxnSpPr/>
          <p:nvPr/>
        </p:nvCxnSpPr>
        <p:spPr>
          <a:xfrm>
            <a:off x="6814769" y="2309403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D2794B-B78B-4CB6-A929-703C007A3B50}"/>
              </a:ext>
            </a:extLst>
          </p:cNvPr>
          <p:cNvCxnSpPr/>
          <p:nvPr/>
        </p:nvCxnSpPr>
        <p:spPr>
          <a:xfrm>
            <a:off x="7487479" y="2951922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B706E42-E765-46DC-ADA7-F0BFA15165A7}"/>
              </a:ext>
            </a:extLst>
          </p:cNvPr>
          <p:cNvCxnSpPr/>
          <p:nvPr/>
        </p:nvCxnSpPr>
        <p:spPr>
          <a:xfrm>
            <a:off x="6801678" y="1656945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6EBDD1A-1E67-4C6C-9DFB-691F261B9E6B}"/>
              </a:ext>
            </a:extLst>
          </p:cNvPr>
          <p:cNvCxnSpPr/>
          <p:nvPr/>
        </p:nvCxnSpPr>
        <p:spPr>
          <a:xfrm>
            <a:off x="7497418" y="2339221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A5D444-28F8-4486-AE3A-D8F5F51D2264}"/>
              </a:ext>
            </a:extLst>
          </p:cNvPr>
          <p:cNvCxnSpPr/>
          <p:nvPr/>
        </p:nvCxnSpPr>
        <p:spPr>
          <a:xfrm>
            <a:off x="7480851" y="1656945"/>
            <a:ext cx="467139" cy="46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58196D-F745-4370-8BAC-CF09961B4919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1729409"/>
            <a:ext cx="1868558" cy="2216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AE4EF91-7DB6-4BAA-8FD4-619BDE1EBF56}"/>
              </a:ext>
            </a:extLst>
          </p:cNvPr>
          <p:cNvCxnSpPr/>
          <p:nvPr/>
        </p:nvCxnSpPr>
        <p:spPr>
          <a:xfrm flipH="1" flipV="1">
            <a:off x="6725546" y="1729409"/>
            <a:ext cx="1335089" cy="1689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186C94-C7EC-40B1-AF34-8F678FE83DB4}"/>
              </a:ext>
            </a:extLst>
          </p:cNvPr>
          <p:cNvCxnSpPr/>
          <p:nvPr/>
        </p:nvCxnSpPr>
        <p:spPr>
          <a:xfrm flipH="1" flipV="1">
            <a:off x="7480851" y="1729409"/>
            <a:ext cx="579784" cy="1015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D6FEFC5-6729-42AB-AEFB-7BEBCCC86116}"/>
              </a:ext>
            </a:extLst>
          </p:cNvPr>
          <p:cNvCxnSpPr/>
          <p:nvPr/>
        </p:nvCxnSpPr>
        <p:spPr>
          <a:xfrm flipV="1">
            <a:off x="8060635" y="1656945"/>
            <a:ext cx="0" cy="440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FF31705-5592-4A48-90DA-7EE47BDDD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35691"/>
              </p:ext>
            </p:extLst>
          </p:nvPr>
        </p:nvGraphicFramePr>
        <p:xfrm>
          <a:off x="1993901" y="1310217"/>
          <a:ext cx="2435225" cy="24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34680185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559915374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368387058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76680398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914743943"/>
                    </a:ext>
                  </a:extLst>
                </a:gridCol>
              </a:tblGrid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2238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4576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40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1365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725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F1A861-75CD-457E-8232-FBE5E5CE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00789"/>
              </p:ext>
            </p:extLst>
          </p:nvPr>
        </p:nvGraphicFramePr>
        <p:xfrm>
          <a:off x="5499101" y="1310217"/>
          <a:ext cx="2435225" cy="24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34680185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559915374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368387058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76680398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914743943"/>
                    </a:ext>
                  </a:extLst>
                </a:gridCol>
              </a:tblGrid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2238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45761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40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13658"/>
                  </a:ext>
                </a:extLst>
              </a:tr>
              <a:tr h="496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67253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775DA36-1F2D-4D3A-B880-B34ED5C9E1F2}"/>
              </a:ext>
            </a:extLst>
          </p:cNvPr>
          <p:cNvSpPr txBox="1"/>
          <p:nvPr/>
        </p:nvSpPr>
        <p:spPr>
          <a:xfrm>
            <a:off x="2942849" y="39624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F138C-25EE-4B6E-B4D5-D314BB846C31}"/>
              </a:ext>
            </a:extLst>
          </p:cNvPr>
          <p:cNvSpPr txBox="1"/>
          <p:nvPr/>
        </p:nvSpPr>
        <p:spPr>
          <a:xfrm>
            <a:off x="6543675" y="393168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9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119</Words>
  <Application>Microsoft Office PowerPoint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RZ B</dc:creator>
  <cp:lastModifiedBy>RZ B</cp:lastModifiedBy>
  <cp:revision>10</cp:revision>
  <dcterms:created xsi:type="dcterms:W3CDTF">2020-04-17T03:22:15Z</dcterms:created>
  <dcterms:modified xsi:type="dcterms:W3CDTF">2020-05-02T13:52:56Z</dcterms:modified>
</cp:coreProperties>
</file>