
<file path=[Content_Types].xml><?xml version="1.0" encoding="utf-8"?>
<Types xmlns="http://schemas.openxmlformats.org/package/2006/content-types">
  <Default Extension="png" ContentType="image/png"/>
  <Default Extension="tmp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303" r:id="rId4"/>
    <p:sldId id="302" r:id="rId5"/>
    <p:sldId id="300" r:id="rId6"/>
    <p:sldId id="301" r:id="rId7"/>
    <p:sldId id="305" r:id="rId8"/>
    <p:sldId id="271" r:id="rId9"/>
    <p:sldId id="304" r:id="rId10"/>
    <p:sldId id="292" r:id="rId11"/>
    <p:sldId id="288" r:id="rId12"/>
    <p:sldId id="291" r:id="rId13"/>
    <p:sldId id="293" r:id="rId14"/>
    <p:sldId id="294" r:id="rId15"/>
    <p:sldId id="295" r:id="rId16"/>
    <p:sldId id="289" r:id="rId17"/>
    <p:sldId id="280" r:id="rId18"/>
    <p:sldId id="306" r:id="rId19"/>
    <p:sldId id="281" r:id="rId20"/>
    <p:sldId id="297" r:id="rId21"/>
    <p:sldId id="273" r:id="rId22"/>
    <p:sldId id="296" r:id="rId23"/>
    <p:sldId id="308" r:id="rId24"/>
    <p:sldId id="309" r:id="rId25"/>
    <p:sldId id="310" r:id="rId26"/>
    <p:sldId id="311" r:id="rId27"/>
    <p:sldId id="298" r:id="rId28"/>
    <p:sldId id="307" r:id="rId29"/>
  </p:sldIdLst>
  <p:sldSz cx="9144000" cy="6858000" type="screen4x3"/>
  <p:notesSz cx="6858000" cy="9144000"/>
  <p:defaultTextStyle>
    <a:defPPr>
      <a:defRPr lang="en-GB"/>
    </a:defPPr>
    <a:lvl1pPr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742950" indent="-28575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1430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6002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0574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13">
          <p15:clr>
            <a:srgbClr val="A4A3A4"/>
          </p15:clr>
        </p15:guide>
        <p15:guide id="2" pos="288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D500"/>
    <a:srgbClr val="005BBB"/>
    <a:srgbClr val="080808"/>
    <a:srgbClr val="8F0D13"/>
    <a:srgbClr val="550795"/>
    <a:srgbClr val="C00000"/>
    <a:srgbClr val="871D1D"/>
    <a:srgbClr val="BAD8C9"/>
    <a:srgbClr val="004F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261" autoAdjust="0"/>
    <p:restoredTop sz="94715" autoAdjust="0"/>
  </p:normalViewPr>
  <p:slideViewPr>
    <p:cSldViewPr>
      <p:cViewPr varScale="1">
        <p:scale>
          <a:sx n="119" d="100"/>
          <a:sy n="119" d="100"/>
        </p:scale>
        <p:origin x="1368" y="86"/>
      </p:cViewPr>
      <p:guideLst>
        <p:guide orient="horz" pos="2213"/>
        <p:guide pos="2881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gridSpacing cx="45003" cy="45003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fun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005BBB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83A0-4134-A0B1-2981A639DE54}"/>
              </c:ext>
            </c:extLst>
          </c:dPt>
          <c:cat>
            <c:strRef>
              <c:f>Sheet1!$A$2</c:f>
              <c:strCache>
                <c:ptCount val="1"/>
                <c:pt idx="0">
                  <c:v>类别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9500000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3A0-4134-A0B1-2981A639DE5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fun1</c:v>
                </c:pt>
              </c:strCache>
            </c:strRef>
          </c:tx>
          <c:spPr>
            <a:solidFill>
              <a:srgbClr val="FFD500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类别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3700000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3A0-4134-A0B1-2981A639DE5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79506416"/>
        <c:axId val="1129925376"/>
      </c:barChart>
      <c:catAx>
        <c:axId val="1379506416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129925376"/>
        <c:crosses val="autoZero"/>
        <c:auto val="1"/>
        <c:lblAlgn val="ctr"/>
        <c:lblOffset val="100"/>
        <c:noMultiLvlLbl val="0"/>
      </c:catAx>
      <c:valAx>
        <c:axId val="11299253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3795064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377084973753281"/>
          <c:y val="0.91730019685039366"/>
          <c:w val="0.42874967191601049"/>
          <c:h val="6.394980314960629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圆角矩形 2048">
            <a:extLst>
              <a:ext uri="{FF2B5EF4-FFF2-40B4-BE49-F238E27FC236}">
                <a16:creationId xmlns:a16="http://schemas.microsoft.com/office/drawing/2014/main" id="{7894BEF0-0B7A-47D9-90C9-72B6B4A850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SzPct val="100000"/>
              <a:buFont typeface="Times New Roman" panose="02020603050405020304" pitchFamily="18" charset="0"/>
              <a:buNone/>
              <a:defRPr/>
            </a:pPr>
            <a:endParaRPr lang="zh-CN" altLang="en-US"/>
          </a:p>
        </p:txBody>
      </p:sp>
      <p:sp>
        <p:nvSpPr>
          <p:cNvPr id="2051" name="圆角矩形 2049">
            <a:extLst>
              <a:ext uri="{FF2B5EF4-FFF2-40B4-BE49-F238E27FC236}">
                <a16:creationId xmlns:a16="http://schemas.microsoft.com/office/drawing/2014/main" id="{3A2AD211-AD6A-460E-9946-355888BF89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SzPct val="100000"/>
              <a:buFont typeface="Times New Roman" panose="02020603050405020304" pitchFamily="18" charset="0"/>
              <a:buNone/>
              <a:defRPr/>
            </a:pPr>
            <a:endParaRPr lang="zh-CN" altLang="en-US"/>
          </a:p>
        </p:txBody>
      </p:sp>
      <p:sp>
        <p:nvSpPr>
          <p:cNvPr id="2052" name="圆角矩形 2050">
            <a:extLst>
              <a:ext uri="{FF2B5EF4-FFF2-40B4-BE49-F238E27FC236}">
                <a16:creationId xmlns:a16="http://schemas.microsoft.com/office/drawing/2014/main" id="{3D69E121-7670-42CA-80B1-BF1FC96E3D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CCEDC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SzPct val="100000"/>
              <a:buFont typeface="Times New Roman" panose="02020603050405020304" pitchFamily="18" charset="0"/>
              <a:buNone/>
              <a:defRPr/>
            </a:pPr>
            <a:endParaRPr lang="zh-CN" altLang="en-US"/>
          </a:p>
        </p:txBody>
      </p:sp>
      <p:sp>
        <p:nvSpPr>
          <p:cNvPr id="2053" name="文本框 2051">
            <a:extLst>
              <a:ext uri="{FF2B5EF4-FFF2-40B4-BE49-F238E27FC236}">
                <a16:creationId xmlns:a16="http://schemas.microsoft.com/office/drawing/2014/main" id="{D2CC5A70-7F3D-42F6-B18C-CACC337C48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SzPct val="100000"/>
              <a:buFont typeface="Times New Roman" panose="02020603050405020304" pitchFamily="18" charset="0"/>
              <a:buNone/>
              <a:defRPr/>
            </a:pPr>
            <a:endParaRPr lang="zh-CN" altLang="en-US"/>
          </a:p>
        </p:txBody>
      </p:sp>
      <p:sp>
        <p:nvSpPr>
          <p:cNvPr id="2" name="日期占位符 2052">
            <a:extLst>
              <a:ext uri="{FF2B5EF4-FFF2-40B4-BE49-F238E27FC236}">
                <a16:creationId xmlns:a16="http://schemas.microsoft.com/office/drawing/2014/main" id="{F7467142-132A-453C-A2E4-5DFA1E413262}"/>
              </a:ext>
            </a:extLst>
          </p:cNvPr>
          <p:cNvSpPr>
            <a:spLocks noGrp="1"/>
          </p:cNvSpPr>
          <p:nvPr>
            <p:ph type="dt"/>
          </p:nvPr>
        </p:nvSpPr>
        <p:spPr>
          <a:xfrm>
            <a:off x="3884613" y="0"/>
            <a:ext cx="2967037" cy="452438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 anchor="t"/>
          <a:lstStyle>
            <a:lvl1pPr algn="r" defTabSz="0" eaLnBrk="1" hangingPunct="1">
              <a:buSzPct val="100000"/>
              <a:buFont typeface="Times New Roman" panose="02020603050405020304" pitchFamily="18" charset="0"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  <a:defRPr noProof="1" dirty="0" err="1">
                <a:latin typeface="Calibri" panose="020F0502020204030204" pitchFamily="32" charset="0"/>
                <a:cs typeface="+mn-ea"/>
              </a:defRPr>
            </a:lvl1pPr>
          </a:lstStyle>
          <a:p>
            <a:pPr>
              <a:defRPr/>
            </a:pPr>
            <a:fld id="{5D143298-789E-47CB-8C23-E66C4CE43C7B}" type="datetime1">
              <a:rPr lang="en-US" altLang="x-none"/>
              <a:pPr>
                <a:defRPr/>
              </a:pPr>
              <a:t>11/1/2022</a:t>
            </a:fld>
            <a:endParaRPr lang="en-US" altLang="x-none">
              <a:latin typeface="Calibri" panose="020F0502020204030204" pitchFamily="34" charset="0"/>
              <a:cs typeface="+mn-cs"/>
            </a:endParaRPr>
          </a:p>
        </p:txBody>
      </p:sp>
      <p:sp>
        <p:nvSpPr>
          <p:cNvPr id="2055" name="幻灯片图像占位符 2053">
            <a:extLst>
              <a:ext uri="{FF2B5EF4-FFF2-40B4-BE49-F238E27FC236}">
                <a16:creationId xmlns:a16="http://schemas.microsoft.com/office/drawing/2014/main" id="{71AE79EB-ABB3-472B-A472-5DA6B5F133B2}"/>
              </a:ext>
            </a:extLst>
          </p:cNvPr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1143000" y="685800"/>
            <a:ext cx="4567238" cy="3424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056" name="矩形 2054">
            <a:extLst>
              <a:ext uri="{FF2B5EF4-FFF2-40B4-BE49-F238E27FC236}">
                <a16:creationId xmlns:a16="http://schemas.microsoft.com/office/drawing/2014/main" id="{C95C65D4-60A4-4C53-B744-94F97BA25F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450"/>
              </a:spcBef>
              <a:buSzPct val="100000"/>
              <a:buFont typeface="Times New Roman" panose="02020603050405020304" pitchFamily="18" charset="0"/>
              <a:buNone/>
              <a:defRPr/>
            </a:pPr>
            <a:r>
              <a:rPr lang="zh-CN" altLang="zh-CN" sz="1200">
                <a:latin typeface="Arial" panose="020B0604020202020204" pitchFamily="34" charset="0"/>
              </a:rPr>
              <a:t>单击此处编辑母版文本样式</a:t>
            </a:r>
          </a:p>
          <a:p>
            <a:pPr eaLnBrk="1" hangingPunct="1">
              <a:spcBef>
                <a:spcPts val="450"/>
              </a:spcBef>
              <a:buSzPct val="100000"/>
              <a:buFont typeface="Times New Roman" panose="02020603050405020304" pitchFamily="18" charset="0"/>
              <a:buNone/>
              <a:defRPr/>
            </a:pPr>
            <a:r>
              <a:rPr lang="zh-CN" altLang="zh-CN" sz="1200">
                <a:latin typeface="Arial" panose="020B0604020202020204" pitchFamily="34" charset="0"/>
              </a:rPr>
              <a:t>第二级</a:t>
            </a:r>
          </a:p>
          <a:p>
            <a:pPr eaLnBrk="1" hangingPunct="1">
              <a:spcBef>
                <a:spcPts val="450"/>
              </a:spcBef>
              <a:buSzPct val="100000"/>
              <a:buFont typeface="Times New Roman" panose="02020603050405020304" pitchFamily="18" charset="0"/>
              <a:buNone/>
              <a:defRPr/>
            </a:pPr>
            <a:r>
              <a:rPr lang="zh-CN" altLang="zh-CN" sz="1200">
                <a:latin typeface="Arial" panose="020B0604020202020204" pitchFamily="34" charset="0"/>
              </a:rPr>
              <a:t>第三级</a:t>
            </a:r>
          </a:p>
          <a:p>
            <a:pPr eaLnBrk="1" hangingPunct="1">
              <a:spcBef>
                <a:spcPts val="450"/>
              </a:spcBef>
              <a:buSzPct val="100000"/>
              <a:buFont typeface="Times New Roman" panose="02020603050405020304" pitchFamily="18" charset="0"/>
              <a:buNone/>
              <a:defRPr/>
            </a:pPr>
            <a:r>
              <a:rPr lang="zh-CN" altLang="zh-CN" sz="1200">
                <a:latin typeface="Arial" panose="020B0604020202020204" pitchFamily="34" charset="0"/>
              </a:rPr>
              <a:t>第四级</a:t>
            </a:r>
          </a:p>
          <a:p>
            <a:pPr eaLnBrk="1" hangingPunct="1">
              <a:spcBef>
                <a:spcPts val="450"/>
              </a:spcBef>
              <a:buSzPct val="100000"/>
              <a:buFont typeface="Times New Roman" panose="02020603050405020304" pitchFamily="18" charset="0"/>
              <a:buNone/>
              <a:defRPr/>
            </a:pPr>
            <a:r>
              <a:rPr lang="zh-CN" altLang="zh-CN" sz="1200">
                <a:latin typeface="Arial" panose="020B0604020202020204" pitchFamily="34" charset="0"/>
              </a:rPr>
              <a:t>第五级</a:t>
            </a:r>
          </a:p>
        </p:txBody>
      </p:sp>
      <p:sp>
        <p:nvSpPr>
          <p:cNvPr id="2057" name="文本框 2055">
            <a:extLst>
              <a:ext uri="{FF2B5EF4-FFF2-40B4-BE49-F238E27FC236}">
                <a16:creationId xmlns:a16="http://schemas.microsoft.com/office/drawing/2014/main" id="{C810E8B4-A24B-487F-A12A-AD110545FD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SzPct val="100000"/>
              <a:buFont typeface="Times New Roman" panose="02020603050405020304" pitchFamily="18" charset="0"/>
              <a:buNone/>
              <a:defRPr/>
            </a:pPr>
            <a:endParaRPr lang="zh-CN" altLang="en-US"/>
          </a:p>
        </p:txBody>
      </p:sp>
      <p:sp>
        <p:nvSpPr>
          <p:cNvPr id="3" name="灯片编号占位符 2056">
            <a:extLst>
              <a:ext uri="{FF2B5EF4-FFF2-40B4-BE49-F238E27FC236}">
                <a16:creationId xmlns:a16="http://schemas.microsoft.com/office/drawing/2014/main" id="{618E3F82-1FE8-490F-B6D4-FDECB632456C}"/>
              </a:ext>
            </a:extLst>
          </p:cNvPr>
          <p:cNvSpPr>
            <a:spLocks noGrp="1"/>
          </p:cNvSpPr>
          <p:nvPr>
            <p:ph type="sldNum"/>
          </p:nvPr>
        </p:nvSpPr>
        <p:spPr>
          <a:xfrm>
            <a:off x="3884613" y="8685213"/>
            <a:ext cx="2967037" cy="452437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 anchor="b"/>
          <a:lstStyle>
            <a:lvl1pPr algn="r" defTabSz="0" eaLnBrk="1" hangingPunct="1">
              <a:buSzPct val="100000"/>
              <a:buFont typeface="Times New Roman" panose="02020603050405020304" pitchFamily="18" charset="0"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  <a:defRPr noProof="1" dirty="0" err="1">
                <a:latin typeface="Calibri" panose="020F0502020204030204" pitchFamily="32" charset="0"/>
                <a:cs typeface="+mn-ea"/>
              </a:defRPr>
            </a:lvl1pPr>
          </a:lstStyle>
          <a:p>
            <a:pPr>
              <a:defRPr/>
            </a:pPr>
            <a:fld id="{4FC5BF57-BB08-421A-A280-ABB86BDC22FC}" type="slidenum">
              <a:rPr lang="en-US" altLang="x-none"/>
              <a:pPr>
                <a:defRPr/>
              </a:pPr>
              <a:t>‹#›</a:t>
            </a:fld>
            <a:endParaRPr lang="en-US" altLang="x-none">
              <a:latin typeface="Calibri" panose="020F0502020204030204" pitchFamily="34" charset="0"/>
              <a:cs typeface="+mn-cs"/>
            </a:endParaRPr>
          </a:p>
        </p:txBody>
      </p:sp>
      <p:sp>
        <p:nvSpPr>
          <p:cNvPr id="2059" name="文本占位符 2057">
            <a:extLst>
              <a:ext uri="{FF2B5EF4-FFF2-40B4-BE49-F238E27FC236}">
                <a16:creationId xmlns:a16="http://schemas.microsoft.com/office/drawing/2014/main" id="{9B61DBF0-6700-43D8-8611-9AC07A841F5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685800" y="4343400"/>
            <a:ext cx="5481638" cy="411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GB" altLang="en-US" noProof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6" charset="0"/>
      </a:defRPr>
    </a:lvl1pPr>
    <a:lvl2pPr marL="742950" lvl="1" indent="-285750" algn="l" defTabSz="449263" rtl="0" eaLnBrk="0" fontAlgn="base" hangingPunct="0">
      <a:spcBef>
        <a:spcPct val="30000"/>
      </a:spcBef>
      <a:spcAft>
        <a:spcPct val="0"/>
      </a:spcAft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6" charset="0"/>
      </a:defRPr>
    </a:lvl2pPr>
    <a:lvl3pPr marL="1143000" lvl="2" indent="-228600" algn="l" defTabSz="449263" rtl="0" eaLnBrk="0" fontAlgn="base" hangingPunct="0">
      <a:spcBef>
        <a:spcPct val="30000"/>
      </a:spcBef>
      <a:spcAft>
        <a:spcPct val="0"/>
      </a:spcAft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6" charset="0"/>
      </a:defRPr>
    </a:lvl3pPr>
    <a:lvl4pPr marL="1600200" lvl="3" indent="-228600" algn="l" defTabSz="449263" rtl="0" eaLnBrk="0" fontAlgn="base" hangingPunct="0">
      <a:spcBef>
        <a:spcPct val="30000"/>
      </a:spcBef>
      <a:spcAft>
        <a:spcPct val="0"/>
      </a:spcAft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6" charset="0"/>
      </a:defRPr>
    </a:lvl4pPr>
    <a:lvl5pPr marL="2057400" lvl="4" indent="-228600" algn="l" defTabSz="449263" rtl="0" eaLnBrk="0" fontAlgn="base" hangingPunct="0">
      <a:spcBef>
        <a:spcPct val="30000"/>
      </a:spcBef>
      <a:spcAft>
        <a:spcPct val="0"/>
      </a:spcAft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6" charset="0"/>
      </a:defRPr>
    </a:lvl5pPr>
    <a:lvl6pPr marL="2286000" lvl="5" indent="-228600" algn="l" defTabSz="449580" eaLnBrk="0" fontAlgn="base" latinLnBrk="0" hangingPunct="0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6" charset="0"/>
      <a:buNone/>
      <a:defRPr sz="1200" b="0" i="0" u="none" kern="1200" baseline="0">
        <a:solidFill>
          <a:srgbClr val="000000"/>
        </a:solidFill>
        <a:latin typeface="Times New Roman" panose="02020603050405020304" pitchFamily="16" charset="0"/>
      </a:defRPr>
    </a:lvl6pPr>
    <a:lvl7pPr marL="2743200" lvl="6" indent="-228600" algn="l" defTabSz="449580" eaLnBrk="0" fontAlgn="base" latinLnBrk="0" hangingPunct="0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6" charset="0"/>
      <a:buNone/>
      <a:defRPr sz="1200" b="0" i="0" u="none" kern="1200" baseline="0">
        <a:solidFill>
          <a:srgbClr val="000000"/>
        </a:solidFill>
        <a:latin typeface="Times New Roman" panose="02020603050405020304" pitchFamily="16" charset="0"/>
      </a:defRPr>
    </a:lvl7pPr>
    <a:lvl8pPr marL="3200400" lvl="7" indent="-228600" algn="l" defTabSz="449580" eaLnBrk="0" fontAlgn="base" latinLnBrk="0" hangingPunct="0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6" charset="0"/>
      <a:buNone/>
      <a:defRPr sz="1200" b="0" i="0" u="none" kern="1200" baseline="0">
        <a:solidFill>
          <a:srgbClr val="000000"/>
        </a:solidFill>
        <a:latin typeface="Times New Roman" panose="02020603050405020304" pitchFamily="16" charset="0"/>
      </a:defRPr>
    </a:lvl8pPr>
    <a:lvl9pPr marL="3657600" lvl="8" indent="-228600" algn="l" defTabSz="449580" eaLnBrk="0" fontAlgn="base" latinLnBrk="0" hangingPunct="0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6" charset="0"/>
      <a:buNone/>
      <a:defRPr sz="1200" b="0" i="0" u="none" kern="1200" baseline="0">
        <a:solidFill>
          <a:srgbClr val="000000"/>
        </a:solidFill>
        <a:latin typeface="Times New Roman" panose="02020603050405020304" pitchFamily="16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20480">
            <a:extLst>
              <a:ext uri="{FF2B5EF4-FFF2-40B4-BE49-F238E27FC236}">
                <a16:creationId xmlns:a16="http://schemas.microsoft.com/office/drawing/2014/main" id="{36B42061-47D5-4C1B-95D3-6309F8D48A96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9" name="文本框 20481">
            <a:extLst>
              <a:ext uri="{FF2B5EF4-FFF2-40B4-BE49-F238E27FC236}">
                <a16:creationId xmlns:a16="http://schemas.microsoft.com/office/drawing/2014/main" id="{B13879D1-A6CC-45DA-A551-3DB42D60CA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SzPct val="100000"/>
              <a:buFont typeface="Times New Roman" panose="02020603050405020304" pitchFamily="18" charset="0"/>
              <a:buNone/>
            </a:pPr>
            <a:endParaRPr lang="zh-CN" altLang="en-US"/>
          </a:p>
        </p:txBody>
      </p:sp>
      <p:sp>
        <p:nvSpPr>
          <p:cNvPr id="4100" name="灯片编号占位符 1">
            <a:extLst>
              <a:ext uri="{FF2B5EF4-FFF2-40B4-BE49-F238E27FC236}">
                <a16:creationId xmlns:a16="http://schemas.microsoft.com/office/drawing/2014/main" id="{8D6BDB4F-5356-4174-9E67-962FE3E02CB4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numCol="1" anchorCtr="0" compatLnSpc="1">
            <a:prstTxWarp prst="textNoShape">
              <a:avLst/>
            </a:prstTxWarp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449263">
              <a:defRPr/>
            </a:pPr>
            <a:fld id="{2B62F90B-3B90-4860-9916-9A5FAEB4A25E}" type="slidenum">
              <a:rPr lang="en-US" altLang="zh-CN" dirty="0" err="1" smtClean="0"/>
              <a:pPr defTabSz="449263">
                <a:defRPr/>
              </a:pPr>
              <a:t>1</a:t>
            </a:fld>
            <a:endParaRPr lang="en-US" altLang="zh-CN"/>
          </a:p>
        </p:txBody>
      </p:sp>
      <p:sp>
        <p:nvSpPr>
          <p:cNvPr id="2" name="备注占位符 1">
            <a:extLst>
              <a:ext uri="{FF2B5EF4-FFF2-40B4-BE49-F238E27FC236}">
                <a16:creationId xmlns:a16="http://schemas.microsoft.com/office/drawing/2014/main" id="{A27E231D-97C8-47CE-AFD0-C4F06F814B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20480">
            <a:extLst>
              <a:ext uri="{FF2B5EF4-FFF2-40B4-BE49-F238E27FC236}">
                <a16:creationId xmlns:a16="http://schemas.microsoft.com/office/drawing/2014/main" id="{36B42061-47D5-4C1B-95D3-6309F8D48A96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9" name="文本框 20481">
            <a:extLst>
              <a:ext uri="{FF2B5EF4-FFF2-40B4-BE49-F238E27FC236}">
                <a16:creationId xmlns:a16="http://schemas.microsoft.com/office/drawing/2014/main" id="{B13879D1-A6CC-45DA-A551-3DB42D60CA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SzPct val="100000"/>
              <a:buFont typeface="Times New Roman" panose="02020603050405020304" pitchFamily="18" charset="0"/>
              <a:buNone/>
            </a:pPr>
            <a:endParaRPr lang="zh-CN" altLang="en-US"/>
          </a:p>
        </p:txBody>
      </p:sp>
      <p:sp>
        <p:nvSpPr>
          <p:cNvPr id="4100" name="灯片编号占位符 1">
            <a:extLst>
              <a:ext uri="{FF2B5EF4-FFF2-40B4-BE49-F238E27FC236}">
                <a16:creationId xmlns:a16="http://schemas.microsoft.com/office/drawing/2014/main" id="{8D6BDB4F-5356-4174-9E67-962FE3E02CB4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numCol="1" anchorCtr="0" compatLnSpc="1">
            <a:prstTxWarp prst="textNoShape">
              <a:avLst/>
            </a:prstTxWarp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449263">
              <a:defRPr/>
            </a:pPr>
            <a:fld id="{2B62F90B-3B90-4860-9916-9A5FAEB4A25E}" type="slidenum">
              <a:rPr lang="en-US" altLang="zh-CN" dirty="0" err="1" smtClean="0"/>
              <a:pPr defTabSz="449263">
                <a:defRPr/>
              </a:pPr>
              <a:t>28</a:t>
            </a:fld>
            <a:endParaRPr lang="en-US" altLang="zh-CN"/>
          </a:p>
        </p:txBody>
      </p:sp>
      <p:sp>
        <p:nvSpPr>
          <p:cNvPr id="2" name="备注占位符 1">
            <a:extLst>
              <a:ext uri="{FF2B5EF4-FFF2-40B4-BE49-F238E27FC236}">
                <a16:creationId xmlns:a16="http://schemas.microsoft.com/office/drawing/2014/main" id="{A27E231D-97C8-47CE-AFD0-C4F06F814B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407685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21504">
            <a:extLst>
              <a:ext uri="{FF2B5EF4-FFF2-40B4-BE49-F238E27FC236}">
                <a16:creationId xmlns:a16="http://schemas.microsoft.com/office/drawing/2014/main" id="{CF6B902E-F45D-4FE1-AFCF-D09846812DF0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7" name="文本框 21505">
            <a:extLst>
              <a:ext uri="{FF2B5EF4-FFF2-40B4-BE49-F238E27FC236}">
                <a16:creationId xmlns:a16="http://schemas.microsoft.com/office/drawing/2014/main" id="{D8072DD6-5242-4EF3-A98E-84D173E7E6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SzPct val="100000"/>
              <a:buFont typeface="Times New Roman" panose="02020603050405020304" pitchFamily="18" charset="0"/>
              <a:buNone/>
            </a:pPr>
            <a:endParaRPr lang="zh-CN" altLang="en-US"/>
          </a:p>
        </p:txBody>
      </p:sp>
      <p:sp>
        <p:nvSpPr>
          <p:cNvPr id="6148" name="灯片编号占位符 1">
            <a:extLst>
              <a:ext uri="{FF2B5EF4-FFF2-40B4-BE49-F238E27FC236}">
                <a16:creationId xmlns:a16="http://schemas.microsoft.com/office/drawing/2014/main" id="{EFBB6AC9-FEBF-4DEB-B28A-9885247E3476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numCol="1" anchorCtr="0" compatLnSpc="1">
            <a:prstTxWarp prst="textNoShape">
              <a:avLst/>
            </a:prstTxWarp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449263">
              <a:defRPr/>
            </a:pPr>
            <a:fld id="{87568C2C-FA9B-4655-B822-E0FE16A2629B}" type="slidenum">
              <a:rPr lang="en-US" altLang="zh-CN" dirty="0" err="1" smtClean="0"/>
              <a:pPr defTabSz="449263">
                <a:defRPr/>
              </a:pPr>
              <a:t>2</a:t>
            </a:fld>
            <a:endParaRPr lang="en-US" altLang="zh-CN"/>
          </a:p>
        </p:txBody>
      </p:sp>
      <p:sp>
        <p:nvSpPr>
          <p:cNvPr id="2" name="备注占位符 1">
            <a:extLst>
              <a:ext uri="{FF2B5EF4-FFF2-40B4-BE49-F238E27FC236}">
                <a16:creationId xmlns:a16="http://schemas.microsoft.com/office/drawing/2014/main" id="{61EEAC1D-D651-408E-9AFA-8585B0695C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幻灯片图像占位符 35840">
            <a:extLst>
              <a:ext uri="{FF2B5EF4-FFF2-40B4-BE49-F238E27FC236}">
                <a16:creationId xmlns:a16="http://schemas.microsoft.com/office/drawing/2014/main" id="{0AF1268B-E976-4E69-846C-004B56F9FC09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5" name="文本框 35841">
            <a:extLst>
              <a:ext uri="{FF2B5EF4-FFF2-40B4-BE49-F238E27FC236}">
                <a16:creationId xmlns:a16="http://schemas.microsoft.com/office/drawing/2014/main" id="{9F8E0AE9-D6D2-4431-B716-91DD7AE18E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SzPct val="100000"/>
              <a:buFont typeface="Times New Roman" panose="02020603050405020304" pitchFamily="18" charset="0"/>
              <a:buNone/>
            </a:pPr>
            <a:endParaRPr lang="zh-CN" altLang="en-US"/>
          </a:p>
        </p:txBody>
      </p:sp>
      <p:sp>
        <p:nvSpPr>
          <p:cNvPr id="34820" name="灯片编号占位符 1">
            <a:extLst>
              <a:ext uri="{FF2B5EF4-FFF2-40B4-BE49-F238E27FC236}">
                <a16:creationId xmlns:a16="http://schemas.microsoft.com/office/drawing/2014/main" id="{5878BEDE-2528-4E4A-A486-35E5CEE47BA6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numCol="1" anchorCtr="0" compatLnSpc="1">
            <a:prstTxWarp prst="textNoShape">
              <a:avLst/>
            </a:prstTxWarp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449263">
              <a:defRPr/>
            </a:pPr>
            <a:fld id="{5264055C-F222-4508-9F74-CB6E54F0177B}" type="slidenum">
              <a:rPr lang="en-US" altLang="zh-CN" dirty="0" err="1" smtClean="0"/>
              <a:pPr defTabSz="449263">
                <a:defRPr/>
              </a:pPr>
              <a:t>8</a:t>
            </a:fld>
            <a:endParaRPr lang="en-US" altLang="zh-CN"/>
          </a:p>
        </p:txBody>
      </p:sp>
      <p:sp>
        <p:nvSpPr>
          <p:cNvPr id="8197" name="文本占位符 1">
            <a:extLst>
              <a:ext uri="{FF2B5EF4-FFF2-40B4-BE49-F238E27FC236}">
                <a16:creationId xmlns:a16="http://schemas.microsoft.com/office/drawing/2014/main" id="{60A89871-637A-49FD-9C3E-8B470E0F6E4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幻灯片图像占位符 35840">
            <a:extLst>
              <a:ext uri="{FF2B5EF4-FFF2-40B4-BE49-F238E27FC236}">
                <a16:creationId xmlns:a16="http://schemas.microsoft.com/office/drawing/2014/main" id="{0AF1268B-E976-4E69-846C-004B56F9FC09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5" name="文本框 35841">
            <a:extLst>
              <a:ext uri="{FF2B5EF4-FFF2-40B4-BE49-F238E27FC236}">
                <a16:creationId xmlns:a16="http://schemas.microsoft.com/office/drawing/2014/main" id="{9F8E0AE9-D6D2-4431-B716-91DD7AE18E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SzPct val="100000"/>
              <a:buFont typeface="Times New Roman" panose="02020603050405020304" pitchFamily="18" charset="0"/>
              <a:buNone/>
            </a:pPr>
            <a:endParaRPr lang="zh-CN" altLang="en-US"/>
          </a:p>
        </p:txBody>
      </p:sp>
      <p:sp>
        <p:nvSpPr>
          <p:cNvPr id="34820" name="灯片编号占位符 1">
            <a:extLst>
              <a:ext uri="{FF2B5EF4-FFF2-40B4-BE49-F238E27FC236}">
                <a16:creationId xmlns:a16="http://schemas.microsoft.com/office/drawing/2014/main" id="{5878BEDE-2528-4E4A-A486-35E5CEE47BA6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numCol="1" anchorCtr="0" compatLnSpc="1">
            <a:prstTxWarp prst="textNoShape">
              <a:avLst/>
            </a:prstTxWarp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449263">
              <a:defRPr/>
            </a:pPr>
            <a:fld id="{5264055C-F222-4508-9F74-CB6E54F0177B}" type="slidenum">
              <a:rPr lang="en-US" altLang="zh-CN" dirty="0" err="1" smtClean="0"/>
              <a:pPr defTabSz="449263">
                <a:defRPr/>
              </a:pPr>
              <a:t>11</a:t>
            </a:fld>
            <a:endParaRPr lang="en-US" altLang="zh-CN"/>
          </a:p>
        </p:txBody>
      </p:sp>
      <p:sp>
        <p:nvSpPr>
          <p:cNvPr id="8197" name="文本占位符 1">
            <a:extLst>
              <a:ext uri="{FF2B5EF4-FFF2-40B4-BE49-F238E27FC236}">
                <a16:creationId xmlns:a16="http://schemas.microsoft.com/office/drawing/2014/main" id="{60A89871-637A-49FD-9C3E-8B470E0F6E4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38168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幻灯片图像占位符 35840">
            <a:extLst>
              <a:ext uri="{FF2B5EF4-FFF2-40B4-BE49-F238E27FC236}">
                <a16:creationId xmlns:a16="http://schemas.microsoft.com/office/drawing/2014/main" id="{0AF1268B-E976-4E69-846C-004B56F9FC09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5" name="文本框 35841">
            <a:extLst>
              <a:ext uri="{FF2B5EF4-FFF2-40B4-BE49-F238E27FC236}">
                <a16:creationId xmlns:a16="http://schemas.microsoft.com/office/drawing/2014/main" id="{9F8E0AE9-D6D2-4431-B716-91DD7AE18E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SzPct val="100000"/>
              <a:buFont typeface="Times New Roman" panose="02020603050405020304" pitchFamily="18" charset="0"/>
              <a:buNone/>
            </a:pPr>
            <a:endParaRPr lang="zh-CN" altLang="en-US"/>
          </a:p>
        </p:txBody>
      </p:sp>
      <p:sp>
        <p:nvSpPr>
          <p:cNvPr id="34820" name="灯片编号占位符 1">
            <a:extLst>
              <a:ext uri="{FF2B5EF4-FFF2-40B4-BE49-F238E27FC236}">
                <a16:creationId xmlns:a16="http://schemas.microsoft.com/office/drawing/2014/main" id="{5878BEDE-2528-4E4A-A486-35E5CEE47BA6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numCol="1" anchorCtr="0" compatLnSpc="1">
            <a:prstTxWarp prst="textNoShape">
              <a:avLst/>
            </a:prstTxWarp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449263">
              <a:defRPr/>
            </a:pPr>
            <a:fld id="{5264055C-F222-4508-9F74-CB6E54F0177B}" type="slidenum">
              <a:rPr lang="en-US" altLang="zh-CN" dirty="0" err="1" smtClean="0"/>
              <a:pPr defTabSz="449263">
                <a:defRPr/>
              </a:pPr>
              <a:t>16</a:t>
            </a:fld>
            <a:endParaRPr lang="en-US" altLang="zh-CN"/>
          </a:p>
        </p:txBody>
      </p:sp>
      <p:sp>
        <p:nvSpPr>
          <p:cNvPr id="8197" name="文本占位符 1">
            <a:extLst>
              <a:ext uri="{FF2B5EF4-FFF2-40B4-BE49-F238E27FC236}">
                <a16:creationId xmlns:a16="http://schemas.microsoft.com/office/drawing/2014/main" id="{60A89871-637A-49FD-9C3E-8B470E0F6E4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85667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幻灯片图像占位符 35840">
            <a:extLst>
              <a:ext uri="{FF2B5EF4-FFF2-40B4-BE49-F238E27FC236}">
                <a16:creationId xmlns:a16="http://schemas.microsoft.com/office/drawing/2014/main" id="{0AF1268B-E976-4E69-846C-004B56F9FC09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5" name="文本框 35841">
            <a:extLst>
              <a:ext uri="{FF2B5EF4-FFF2-40B4-BE49-F238E27FC236}">
                <a16:creationId xmlns:a16="http://schemas.microsoft.com/office/drawing/2014/main" id="{9F8E0AE9-D6D2-4431-B716-91DD7AE18E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SzPct val="100000"/>
              <a:buFont typeface="Times New Roman" panose="02020603050405020304" pitchFamily="18" charset="0"/>
              <a:buNone/>
            </a:pPr>
            <a:endParaRPr lang="zh-CN" altLang="en-US"/>
          </a:p>
        </p:txBody>
      </p:sp>
      <p:sp>
        <p:nvSpPr>
          <p:cNvPr id="34820" name="灯片编号占位符 1">
            <a:extLst>
              <a:ext uri="{FF2B5EF4-FFF2-40B4-BE49-F238E27FC236}">
                <a16:creationId xmlns:a16="http://schemas.microsoft.com/office/drawing/2014/main" id="{5878BEDE-2528-4E4A-A486-35E5CEE47BA6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numCol="1" anchorCtr="0" compatLnSpc="1">
            <a:prstTxWarp prst="textNoShape">
              <a:avLst/>
            </a:prstTxWarp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449263">
              <a:defRPr/>
            </a:pPr>
            <a:fld id="{5264055C-F222-4508-9F74-CB6E54F0177B}" type="slidenum">
              <a:rPr lang="en-US" altLang="zh-CN" dirty="0" err="1" smtClean="0"/>
              <a:pPr defTabSz="449263">
                <a:defRPr/>
              </a:pPr>
              <a:t>17</a:t>
            </a:fld>
            <a:endParaRPr lang="en-US" altLang="zh-CN"/>
          </a:p>
        </p:txBody>
      </p:sp>
      <p:sp>
        <p:nvSpPr>
          <p:cNvPr id="8197" name="文本占位符 1">
            <a:extLst>
              <a:ext uri="{FF2B5EF4-FFF2-40B4-BE49-F238E27FC236}">
                <a16:creationId xmlns:a16="http://schemas.microsoft.com/office/drawing/2014/main" id="{60A89871-637A-49FD-9C3E-8B470E0F6E4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60494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s://godbolt.org/#z:OYLghAFBqd5QCxAYwPYBMCmBRdBLAF1QCcAaPECAMzwBtMA7AQwFtMQByARg9KtQYEAysib0QXACx8BBAKoBnTAAUAHpwAMvAFYTStJg1DIApACYAQuYukl9ZATwDKjdAGFUtAK4sGEgKykrgAyeAyYAHI%2BAEaYxCBmZqQADqgKhE4MHt6%2BASlpGQKh4VEssfGJtpj2jgJCBEzEBNk%2BflyBdpgOmfWNBMWRMXEJSQoNTS257bbj/WGDZcOJAJS2qF7EyOwc5gDMYcjeWADUJrtuTmPEmKxn2CYaAIJ7B0eYp%2BdUXgzdAmJ3D2eT2%2B6WA4XQx1oAmAxyoEGQCEaxwAVMhSMcvGECJDloCTAB2KxPY4kjEMUHgyHQ46IhQID4AEWO/l2AA4uGciY9SbCSBBOZCPvddkzWQLaMcALRnUW44mkglcnk82n0mXHRBMOkfNxnNzM5anSw0rUIQ3WFGmSzWTmA5Wk1WMjUQR16vUGo0WE1083G1E2627JX271qkXO13nd3%2BX1e1Wxy0BqxBu0hyNMzXat3nD0W%2BOexPWwPB%2B3piOmnXRhP5i3%2BovJkvKsuZsO6nMxgs1v1WqzF1OlivqluV9vV00Juu9hv9puD8PD7P6jt58cFyc2lPykkEhl4rfHa4EDYMUO2p47vePEF4MGYCFQoywrjwxHES3ozGCHF4wkz6%2B3%2B9qTLFl2TPblSX4Yh%2BSDQUAXDMUYNoSVJTlcDt1/fcVTnDMXTnNslzHH01x7DdGwvc990PY9T03Z58QZDhVloTh/F4PwOC0UhUE4XV62OBR1k2d49h4UgCE0RjVgAaxAfwuAAOi4Mx8UkfwNAATlZDRdnUswuAANn0ThJDYiSuM4XgFBADQxIk1Y4FgJA0BYZI6DichKGc1z6HiYAuCU0gsAANzwLYADU8EwAB3AB5ZJGE4USaFoAg4isiBojM6IwkaABPRLeGcthBBihhaHyjjeCwFhDGAcRuCqvBrm6ILMCsyqglULovFSgryEEao%2BtoPBomIPKPCwMyCGIPAWAK1YqAMYAFAi6K4oShqZEEEQxHYKQtvkJQ1DM3QuH0WqUCTfQRqsyBVlQZJanJThJRi3ZLOqLonpcBh3E8Vo9BCeZSnKPRUnSJ7JjafIIcyAYQeGM7Ol%2BBhegmf6piqGoelmeGhniJHZihvQxj6PHFgJ1YBI2LYJCYljTI67iOGOVRWX0yV9MkY5gGQZBjn8%2BSzA1XBCBII1di4ZZeHEyrlmkkBJFZeTWXxMx/EkdSNC4dT9I0fFWVUoyOBM0g5q4DQbPYzjmcs6zbLl%2BmODMRmbYsh2tHl0hWuIdJnEkIA%3D%3D%3D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>
              <a:defRPr/>
            </a:pPr>
            <a:fld id="{4FC5BF57-BB08-421A-A280-ABB86BDC22FC}" type="slidenum">
              <a:rPr lang="en-US" altLang="x-none" smtClean="0"/>
              <a:pPr>
                <a:defRPr/>
              </a:pPr>
              <a:t>18</a:t>
            </a:fld>
            <a:endParaRPr lang="en-US" altLang="x-none">
              <a:latin typeface="Calibri" panose="020F0502020204030204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477964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幻灯片图像占位符 35840">
            <a:extLst>
              <a:ext uri="{FF2B5EF4-FFF2-40B4-BE49-F238E27FC236}">
                <a16:creationId xmlns:a16="http://schemas.microsoft.com/office/drawing/2014/main" id="{0AF1268B-E976-4E69-846C-004B56F9FC09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5" name="文本框 35841">
            <a:extLst>
              <a:ext uri="{FF2B5EF4-FFF2-40B4-BE49-F238E27FC236}">
                <a16:creationId xmlns:a16="http://schemas.microsoft.com/office/drawing/2014/main" id="{9F8E0AE9-D6D2-4431-B716-91DD7AE18E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SzPct val="100000"/>
              <a:buFont typeface="Times New Roman" panose="02020603050405020304" pitchFamily="18" charset="0"/>
              <a:buNone/>
            </a:pPr>
            <a:endParaRPr lang="zh-CN" altLang="en-US"/>
          </a:p>
        </p:txBody>
      </p:sp>
      <p:sp>
        <p:nvSpPr>
          <p:cNvPr id="34820" name="灯片编号占位符 1">
            <a:extLst>
              <a:ext uri="{FF2B5EF4-FFF2-40B4-BE49-F238E27FC236}">
                <a16:creationId xmlns:a16="http://schemas.microsoft.com/office/drawing/2014/main" id="{5878BEDE-2528-4E4A-A486-35E5CEE47BA6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numCol="1" anchorCtr="0" compatLnSpc="1">
            <a:prstTxWarp prst="textNoShape">
              <a:avLst/>
            </a:prstTxWarp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449263">
              <a:defRPr/>
            </a:pPr>
            <a:fld id="{5264055C-F222-4508-9F74-CB6E54F0177B}" type="slidenum">
              <a:rPr lang="en-US" altLang="zh-CN" dirty="0" err="1" smtClean="0"/>
              <a:pPr defTabSz="449263">
                <a:defRPr/>
              </a:pPr>
              <a:t>19</a:t>
            </a:fld>
            <a:endParaRPr lang="en-US" altLang="zh-CN"/>
          </a:p>
        </p:txBody>
      </p:sp>
      <p:sp>
        <p:nvSpPr>
          <p:cNvPr id="8197" name="文本占位符 1">
            <a:extLst>
              <a:ext uri="{FF2B5EF4-FFF2-40B4-BE49-F238E27FC236}">
                <a16:creationId xmlns:a16="http://schemas.microsoft.com/office/drawing/2014/main" id="{60A89871-637A-49FD-9C3E-8B470E0F6E4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41382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幻灯片图像占位符 35840">
            <a:extLst>
              <a:ext uri="{FF2B5EF4-FFF2-40B4-BE49-F238E27FC236}">
                <a16:creationId xmlns:a16="http://schemas.microsoft.com/office/drawing/2014/main" id="{0AF1268B-E976-4E69-846C-004B56F9FC09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5" name="文本框 35841">
            <a:extLst>
              <a:ext uri="{FF2B5EF4-FFF2-40B4-BE49-F238E27FC236}">
                <a16:creationId xmlns:a16="http://schemas.microsoft.com/office/drawing/2014/main" id="{9F8E0AE9-D6D2-4431-B716-91DD7AE18E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SzPct val="100000"/>
              <a:buFont typeface="Times New Roman" panose="02020603050405020304" pitchFamily="18" charset="0"/>
              <a:buNone/>
            </a:pPr>
            <a:endParaRPr lang="zh-CN" altLang="en-US"/>
          </a:p>
        </p:txBody>
      </p:sp>
      <p:sp>
        <p:nvSpPr>
          <p:cNvPr id="34820" name="灯片编号占位符 1">
            <a:extLst>
              <a:ext uri="{FF2B5EF4-FFF2-40B4-BE49-F238E27FC236}">
                <a16:creationId xmlns:a16="http://schemas.microsoft.com/office/drawing/2014/main" id="{5878BEDE-2528-4E4A-A486-35E5CEE47BA6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numCol="1" anchorCtr="0" compatLnSpc="1">
            <a:prstTxWarp prst="textNoShape">
              <a:avLst/>
            </a:prstTxWarp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449263">
              <a:defRPr/>
            </a:pPr>
            <a:fld id="{5264055C-F222-4508-9F74-CB6E54F0177B}" type="slidenum">
              <a:rPr lang="en-US" altLang="zh-CN" dirty="0" err="1" smtClean="0"/>
              <a:pPr defTabSz="449263">
                <a:defRPr/>
              </a:pPr>
              <a:t>21</a:t>
            </a:fld>
            <a:endParaRPr lang="en-US" altLang="zh-CN"/>
          </a:p>
        </p:txBody>
      </p:sp>
      <p:sp>
        <p:nvSpPr>
          <p:cNvPr id="8197" name="文本占位符 1">
            <a:extLst>
              <a:ext uri="{FF2B5EF4-FFF2-40B4-BE49-F238E27FC236}">
                <a16:creationId xmlns:a16="http://schemas.microsoft.com/office/drawing/2014/main" id="{60A89871-637A-49FD-9C3E-8B470E0F6E4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36009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517629092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004668603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05204" y="103188"/>
            <a:ext cx="2135585" cy="6073775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98450" y="103188"/>
            <a:ext cx="6282952" cy="60737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654151281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226962890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076423548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047911213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767049407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621717077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6856491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71131054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87409936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矩形 1024">
            <a:extLst>
              <a:ext uri="{FF2B5EF4-FFF2-40B4-BE49-F238E27FC236}">
                <a16:creationId xmlns:a16="http://schemas.microsoft.com/office/drawing/2014/main" id="{A78BEC78-19CC-4F79-842B-DC43B33D18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4288" y="6569075"/>
            <a:ext cx="9156701" cy="288925"/>
          </a:xfrm>
          <a:prstGeom prst="rect">
            <a:avLst/>
          </a:prstGeom>
          <a:solidFill>
            <a:srgbClr val="8F0D13"/>
          </a:solidFill>
          <a:ln>
            <a:noFill/>
          </a:ln>
          <a:extLst/>
        </p:spPr>
        <p:txBody>
          <a:bodyPr/>
          <a:lstStyle>
            <a:lvl1pPr>
              <a:defRPr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SzPct val="100000"/>
              <a:buFont typeface="Times New Roman" panose="02020603050405020304" pitchFamily="18" charset="0"/>
              <a:buNone/>
              <a:defRPr/>
            </a:pPr>
            <a:endParaRPr lang="zh-CN" altLang="en-US"/>
          </a:p>
        </p:txBody>
      </p:sp>
      <p:sp>
        <p:nvSpPr>
          <p:cNvPr id="1027" name="矩形 1025">
            <a:extLst>
              <a:ext uri="{FF2B5EF4-FFF2-40B4-BE49-F238E27FC236}">
                <a16:creationId xmlns:a16="http://schemas.microsoft.com/office/drawing/2014/main" id="{DB79B775-6B5E-4831-A630-17D440F729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75"/>
            <a:ext cx="9144000" cy="720725"/>
          </a:xfrm>
          <a:prstGeom prst="rect">
            <a:avLst/>
          </a:prstGeom>
          <a:solidFill>
            <a:srgbClr val="8F0D13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/>
          <a:lstStyle>
            <a:lvl1pPr>
              <a:defRPr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SzPct val="100000"/>
              <a:buFont typeface="Times New Roman" panose="02020603050405020304" pitchFamily="18" charset="0"/>
              <a:buNone/>
              <a:defRPr/>
            </a:pPr>
            <a:endParaRPr lang="zh-CN" altLang="en-US" dirty="0"/>
          </a:p>
        </p:txBody>
      </p:sp>
      <p:sp>
        <p:nvSpPr>
          <p:cNvPr id="1028" name="圆角矩形 1026">
            <a:extLst>
              <a:ext uri="{FF2B5EF4-FFF2-40B4-BE49-F238E27FC236}">
                <a16:creationId xmlns:a16="http://schemas.microsoft.com/office/drawing/2014/main" id="{AA177AE6-645D-4848-A11A-5F12002D96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-6350" y="714375"/>
            <a:ext cx="9150350" cy="46038"/>
          </a:xfrm>
          <a:prstGeom prst="roundRect">
            <a:avLst>
              <a:gd name="adj" fmla="val 16667"/>
            </a:avLst>
          </a:prstGeom>
          <a:blipFill dpi="0" rotWithShape="0">
            <a:blip r:embed="rId14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SzPct val="100000"/>
              <a:buFont typeface="Times New Roman" panose="02020603050405020304" pitchFamily="18" charset="0"/>
              <a:buNone/>
              <a:defRPr/>
            </a:pPr>
            <a:endParaRPr lang="zh-CN" altLang="en-US"/>
          </a:p>
        </p:txBody>
      </p:sp>
      <p:pic>
        <p:nvPicPr>
          <p:cNvPr id="1029" name="图片 1027">
            <a:extLst>
              <a:ext uri="{FF2B5EF4-FFF2-40B4-BE49-F238E27FC236}">
                <a16:creationId xmlns:a16="http://schemas.microsoft.com/office/drawing/2014/main" id="{CCE8EC11-37C4-4232-B221-DB61586541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938" y="304800"/>
            <a:ext cx="1012826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标题 1028">
            <a:extLst>
              <a:ext uri="{FF2B5EF4-FFF2-40B4-BE49-F238E27FC236}">
                <a16:creationId xmlns:a16="http://schemas.microsoft.com/office/drawing/2014/main" id="{F5684E99-D34D-4A84-B7F5-20E83DE72EC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298450" y="103188"/>
            <a:ext cx="8542338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单击鼠标编辑标题文字格式</a:t>
            </a:r>
          </a:p>
        </p:txBody>
      </p:sp>
      <p:sp>
        <p:nvSpPr>
          <p:cNvPr id="1031" name="矩形 1029">
            <a:extLst>
              <a:ext uri="{FF2B5EF4-FFF2-40B4-BE49-F238E27FC236}">
                <a16:creationId xmlns:a16="http://schemas.microsoft.com/office/drawing/2014/main" id="{52022CBA-79BC-45F4-A82D-47476758BC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3475" y="6591300"/>
            <a:ext cx="358775" cy="255588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lIns="90000" tIns="46800" rIns="90000" bIns="468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SzPct val="100000"/>
              <a:buFont typeface="Times New Roman" panose="02020603050405020304" pitchFamily="18" charset="0"/>
              <a:buNone/>
              <a:defRPr/>
            </a:pPr>
            <a:fld id="{C4C72304-2CB9-4E52-8045-24049A7C1DF8}" type="slidenum">
              <a:rPr lang="en-US" altLang="zh-CN" sz="1000" smtClean="0">
                <a:solidFill>
                  <a:srgbClr val="0C0C0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pPr algn="ctr" eaLnBrk="1" hangingPunct="1">
                <a:buSzPct val="100000"/>
                <a:buFont typeface="Times New Roman" panose="02020603050405020304" pitchFamily="18" charset="0"/>
                <a:buNone/>
                <a:defRPr/>
              </a:pPr>
              <a:t>‹#›</a:t>
            </a:fld>
            <a:endParaRPr lang="en-US" altLang="zh-CN" sz="1000" dirty="0">
              <a:solidFill>
                <a:srgbClr val="0C0C0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32" name="矩形 1030">
            <a:extLst>
              <a:ext uri="{FF2B5EF4-FFF2-40B4-BE49-F238E27FC236}">
                <a16:creationId xmlns:a16="http://schemas.microsoft.com/office/drawing/2014/main" id="{338D4BE9-D9BF-448B-9047-FC26AEBE51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SzPct val="100000"/>
              <a:buFont typeface="Times New Roman" panose="02020603050405020304" pitchFamily="18" charset="0"/>
              <a:buNone/>
              <a:defRPr/>
            </a:pP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algn="ctr" defTabSz="449263" rtl="0" eaLnBrk="0" fontAlgn="base" hangingPunct="0"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defRPr sz="1500" kern="1200">
          <a:solidFill>
            <a:srgbClr val="C00000"/>
          </a:solidFill>
          <a:latin typeface="+mj-lt"/>
          <a:ea typeface="+mj-ea"/>
          <a:cs typeface="+mj-cs"/>
        </a:defRPr>
      </a:lvl1pPr>
      <a:lvl2pPr lvl="1" algn="ctr" defTabSz="449263" rtl="0" eaLnBrk="0" fontAlgn="base" hangingPunct="0"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defRPr sz="1500" kern="1200">
          <a:solidFill>
            <a:srgbClr val="C00000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2pPr>
      <a:lvl3pPr lvl="2" algn="ctr" defTabSz="449263" rtl="0" eaLnBrk="0" fontAlgn="base" hangingPunct="0"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defRPr sz="1500" kern="1200">
          <a:solidFill>
            <a:srgbClr val="C00000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3pPr>
      <a:lvl4pPr lvl="3" algn="ctr" defTabSz="449263" rtl="0" eaLnBrk="0" fontAlgn="base" hangingPunct="0"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defRPr sz="1500" kern="1200">
          <a:solidFill>
            <a:srgbClr val="C00000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4pPr>
      <a:lvl5pPr lvl="4" algn="ctr" defTabSz="449263" rtl="0" eaLnBrk="0" fontAlgn="base" hangingPunct="0"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defRPr sz="1500" kern="1200">
          <a:solidFill>
            <a:srgbClr val="C00000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5pPr>
      <a:lvl6pPr marL="457200" algn="ctr" defTabSz="449263" rtl="0" eaLnBrk="0" fontAlgn="base" hangingPunct="0"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defRPr sz="1500" kern="1200">
          <a:solidFill>
            <a:srgbClr val="C00000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6pPr>
      <a:lvl7pPr marL="914400" algn="ctr" defTabSz="449263" rtl="0" eaLnBrk="0" fontAlgn="base" hangingPunct="0"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defRPr sz="1500" kern="1200">
          <a:solidFill>
            <a:srgbClr val="C00000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7pPr>
      <a:lvl8pPr marL="1371600" algn="ctr" defTabSz="449263" rtl="0" eaLnBrk="0" fontAlgn="base" hangingPunct="0"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defRPr sz="1500" kern="1200">
          <a:solidFill>
            <a:srgbClr val="C00000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8pPr>
      <a:lvl9pPr marL="1828800" algn="ctr" defTabSz="449263" rtl="0" eaLnBrk="0" fontAlgn="base" hangingPunct="0"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defRPr sz="1500" kern="1200">
          <a:solidFill>
            <a:srgbClr val="C00000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9pPr>
    </p:titleStyle>
    <p:bodyStyle>
      <a:lvl1pPr marL="342900" indent="-342900" algn="l" defTabSz="449263" rtl="0" eaLnBrk="0" fontAlgn="base" hangingPunct="0">
        <a:spcBef>
          <a:spcPts val="450"/>
        </a:spcBef>
        <a:spcAft>
          <a:spcPct val="0"/>
        </a:spcAft>
        <a:buSzPct val="100000"/>
        <a:buFont typeface="Times New Roman" panose="02020603050405020304" pitchFamily="18" charset="0"/>
        <a:defRPr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lvl="1" indent="-285750" algn="l" defTabSz="449263" rtl="0" eaLnBrk="0" fontAlgn="base" hangingPunct="0">
        <a:spcBef>
          <a:spcPts val="375"/>
        </a:spcBef>
        <a:spcAft>
          <a:spcPct val="0"/>
        </a:spcAft>
        <a:buSzPct val="100000"/>
        <a:buFont typeface="Times New Roman" panose="02020603050405020304" pitchFamily="18" charset="0"/>
        <a:defRPr sz="15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lvl="2" indent="-228600" algn="l" defTabSz="449263" rtl="0" eaLnBrk="0" fontAlgn="base" hangingPunct="0">
        <a:spcBef>
          <a:spcPts val="325"/>
        </a:spcBef>
        <a:spcAft>
          <a:spcPct val="0"/>
        </a:spcAft>
        <a:buSzPct val="100000"/>
        <a:buFont typeface="Times New Roman" panose="02020603050405020304" pitchFamily="18" charset="0"/>
        <a:defRPr sz="13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lvl="3" indent="-228600" algn="l" defTabSz="449263" rtl="0" eaLnBrk="0" fontAlgn="base" hangingPunct="0">
        <a:spcBef>
          <a:spcPts val="275"/>
        </a:spcBef>
        <a:spcAft>
          <a:spcPct val="0"/>
        </a:spcAft>
        <a:buSzPct val="100000"/>
        <a:buFont typeface="Times New Roman" panose="02020603050405020304" pitchFamily="18" charset="0"/>
        <a:defRPr sz="11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lvl="4" indent="-228600" algn="l" defTabSz="449263" rtl="0" eaLnBrk="0" fontAlgn="base" hangingPunct="0">
        <a:spcBef>
          <a:spcPts val="275"/>
        </a:spcBef>
        <a:spcAft>
          <a:spcPct val="0"/>
        </a:spcAft>
        <a:buSzPct val="100000"/>
        <a:buFont typeface="Times New Roman" panose="02020603050405020304" pitchFamily="18" charset="0"/>
        <a:defRPr sz="11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lvl="5" indent="-228600" algn="l" defTabSz="449580" eaLnBrk="0" fontAlgn="base" latinLnBrk="0" hangingPunct="0">
        <a:lnSpc>
          <a:spcPct val="100000"/>
        </a:lnSpc>
        <a:spcBef>
          <a:spcPts val="27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1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6pPr>
      <a:lvl7pPr marL="2971800" lvl="6" indent="-228600" algn="l" defTabSz="449580" eaLnBrk="0" fontAlgn="base" latinLnBrk="0" hangingPunct="0">
        <a:lnSpc>
          <a:spcPct val="100000"/>
        </a:lnSpc>
        <a:spcBef>
          <a:spcPts val="27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1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7pPr>
      <a:lvl8pPr marL="3429000" lvl="7" indent="-228600" algn="l" defTabSz="449580" eaLnBrk="0" fontAlgn="base" latinLnBrk="0" hangingPunct="0">
        <a:lnSpc>
          <a:spcPct val="100000"/>
        </a:lnSpc>
        <a:spcBef>
          <a:spcPts val="27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1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8pPr>
      <a:lvl9pPr marL="3886200" lvl="8" indent="-228600" algn="l" defTabSz="449580" eaLnBrk="0" fontAlgn="base" latinLnBrk="0" hangingPunct="0">
        <a:lnSpc>
          <a:spcPct val="100000"/>
        </a:lnSpc>
        <a:spcBef>
          <a:spcPts val="27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1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44958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1pPr>
      <a:lvl2pPr marL="742950" lvl="1" indent="-285750" algn="l" defTabSz="44958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2pPr>
      <a:lvl3pPr marL="1143000" lvl="2" indent="-228600" algn="l" defTabSz="44958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3pPr>
      <a:lvl4pPr marL="1600200" lvl="3" indent="-228600" algn="l" defTabSz="44958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4pPr>
      <a:lvl5pPr marL="2057400" lvl="4" indent="-228600" algn="l" defTabSz="44958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5pPr>
      <a:lvl6pPr marL="2286000" lvl="5" indent="-228600" algn="l" defTabSz="44958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6pPr>
      <a:lvl7pPr marL="2743200" lvl="6" indent="-228600" algn="l" defTabSz="44958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7pPr>
      <a:lvl8pPr marL="3200400" lvl="7" indent="-228600" algn="l" defTabSz="44958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8pPr>
      <a:lvl9pPr marL="3657600" lvl="8" indent="-228600" algn="l" defTabSz="44958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zh.wikipedia.org/wiki/%E5%A4%84%E7%90%86%E5%99%A8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zh.wikipedia.org/wiki/Goto" TargetMode="External"/><Relationship Id="rId4" Type="http://schemas.openxmlformats.org/officeDocument/2006/relationships/hyperlink" Target="https://zh.wikipedia.org/wiki/%E6%8C%87%E4%BB%A4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s://zh.wikipedia.org/wiki/%E6%8E%A8%E6%B5%8B%E6%89%A7%E8%A1%8C" TargetMode="External"/><Relationship Id="rId3" Type="http://schemas.openxmlformats.org/officeDocument/2006/relationships/hyperlink" Target="https://zh.wikipedia.org/wiki/%E6%95%B8%E4%BD%8D%E9%9B%BB%E8%B7%AF" TargetMode="External"/><Relationship Id="rId7" Type="http://schemas.openxmlformats.org/officeDocument/2006/relationships/hyperlink" Target="https://zh.wikipedia.org/wiki/%E6%A2%9D%E4%BB%B6%E9%81%8B%E7%AE%97%E5%BC%8F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zh.wikipedia.org/wiki/%E6%8C%87%E4%BB%A4%E7%AE%A1%E7%B7%9A%E5%8C%96" TargetMode="External"/><Relationship Id="rId5" Type="http://schemas.openxmlformats.org/officeDocument/2006/relationships/hyperlink" Target="https://zh.wikipedia.org/wiki/%E6%8C%87%E4%BB%A4%E6%B5%81%E6%B0%B4%E7%BA%BF" TargetMode="External"/><Relationship Id="rId4" Type="http://schemas.openxmlformats.org/officeDocument/2006/relationships/hyperlink" Target="https://zh.wikipedia.org/wiki/%E5%88%86%E6%94%AF_(%E8%A8%88%E7%AE%97%E6%A9%9F%E7%A7%91%E5%AD%B8)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zh.wikipedia.org/wiki/%E6%95%B8%E7%B5%84" TargetMode="External"/><Relationship Id="rId7" Type="http://schemas.openxmlformats.org/officeDocument/2006/relationships/image" Target="../media/image23.tmp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jpg"/><Relationship Id="rId5" Type="http://schemas.openxmlformats.org/officeDocument/2006/relationships/hyperlink" Target="https://zh.wikipedia.org/wiki/%E6%A0%87%E9%87%8F%E5%A4%84%E7%90%86%E5%99%A8" TargetMode="External"/><Relationship Id="rId4" Type="http://schemas.openxmlformats.org/officeDocument/2006/relationships/hyperlink" Target="https://zh.wikipedia.org/wiki/%E4%B8%AD%E5%A4%AE%E5%A4%84%E7%90%86%E5%99%A8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tmp"/><Relationship Id="rId2" Type="http://schemas.openxmlformats.org/officeDocument/2006/relationships/hyperlink" Target="https://software.intel.com/sites/landingpage/IntrinsicsGuide/" TargetMode="Externa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072">
            <a:extLst>
              <a:ext uri="{FF2B5EF4-FFF2-40B4-BE49-F238E27FC236}">
                <a16:creationId xmlns:a16="http://schemas.microsoft.com/office/drawing/2014/main" id="{E14C2929-9EDB-45E7-B2FA-040C29F52D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225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矩形 3073">
            <a:extLst>
              <a:ext uri="{FF2B5EF4-FFF2-40B4-BE49-F238E27FC236}">
                <a16:creationId xmlns:a16="http://schemas.microsoft.com/office/drawing/2014/main" id="{32665E42-AC91-4930-8140-A6A2F32154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7463" y="6569075"/>
            <a:ext cx="9161463" cy="288925"/>
          </a:xfrm>
          <a:prstGeom prst="rect">
            <a:avLst/>
          </a:prstGeom>
          <a:solidFill>
            <a:srgbClr val="8F0D13"/>
          </a:solidFill>
          <a:ln>
            <a:noFill/>
          </a:ln>
          <a:extLst/>
        </p:spPr>
        <p:txBody>
          <a:bodyPr/>
          <a:lstStyle/>
          <a:p>
            <a:pPr>
              <a:buSzPct val="100000"/>
              <a:buFont typeface="Times New Roman" panose="02020603050405020304" pitchFamily="18" charset="0"/>
              <a:buNone/>
            </a:pPr>
            <a:endParaRPr lang="zh-CN" altLang="en-US"/>
          </a:p>
        </p:txBody>
      </p:sp>
      <p:sp>
        <p:nvSpPr>
          <p:cNvPr id="3079" name="直接连接符 3077">
            <a:extLst>
              <a:ext uri="{FF2B5EF4-FFF2-40B4-BE49-F238E27FC236}">
                <a16:creationId xmlns:a16="http://schemas.microsoft.com/office/drawing/2014/main" id="{262EE46C-FA5E-4D16-88C1-0A02382C7F98}"/>
              </a:ext>
            </a:extLst>
          </p:cNvPr>
          <p:cNvSpPr>
            <a:spLocks noChangeShapeType="1"/>
          </p:cNvSpPr>
          <p:nvPr/>
        </p:nvSpPr>
        <p:spPr bwMode="auto">
          <a:xfrm>
            <a:off x="133350" y="2505075"/>
            <a:ext cx="8831263" cy="17463"/>
          </a:xfrm>
          <a:prstGeom prst="line">
            <a:avLst/>
          </a:prstGeom>
          <a:noFill/>
          <a:ln w="38160" cap="sq">
            <a:solidFill>
              <a:srgbClr val="C00000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8935427-F024-48DD-BAE4-9701C9416226}"/>
              </a:ext>
            </a:extLst>
          </p:cNvPr>
          <p:cNvSpPr txBox="1"/>
          <p:nvPr/>
        </p:nvSpPr>
        <p:spPr>
          <a:xfrm>
            <a:off x="1376787" y="3425969"/>
            <a:ext cx="72454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chemeClr val="tx1"/>
                </a:solidFill>
              </a:rPr>
              <a:t>实验题目解析与代码优化入门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DFE4813-B8A3-4E98-991D-4C2548B62FBB}"/>
              </a:ext>
            </a:extLst>
          </p:cNvPr>
          <p:cNvSpPr txBox="1"/>
          <p:nvPr/>
        </p:nvSpPr>
        <p:spPr>
          <a:xfrm>
            <a:off x="5607069" y="4779090"/>
            <a:ext cx="23401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常启鑫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cqx@mail.sdu.edu.cn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8254CA9-C365-4E6A-90A3-1EB8310C72A5}"/>
              </a:ext>
            </a:extLst>
          </p:cNvPr>
          <p:cNvSpPr txBox="1"/>
          <p:nvPr/>
        </p:nvSpPr>
        <p:spPr>
          <a:xfrm>
            <a:off x="446502" y="3248988"/>
            <a:ext cx="4140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tx1"/>
                </a:solidFill>
              </a:rPr>
              <a:t>Intel VTune Amplifier</a:t>
            </a:r>
            <a:endParaRPr lang="zh-CN" altLang="en-US" sz="3600" dirty="0">
              <a:solidFill>
                <a:schemeClr val="tx1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EF39A62-569D-4EED-8750-D84854F802ED}"/>
              </a:ext>
            </a:extLst>
          </p:cNvPr>
          <p:cNvSpPr txBox="1"/>
          <p:nvPr/>
        </p:nvSpPr>
        <p:spPr>
          <a:xfrm>
            <a:off x="446502" y="3782835"/>
            <a:ext cx="43652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schemeClr val="tx1"/>
                </a:solidFill>
              </a:rPr>
              <a:t>perf</a:t>
            </a:r>
            <a:endParaRPr lang="zh-CN" altLang="en-US" sz="4000" dirty="0">
              <a:solidFill>
                <a:schemeClr val="tx1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BBC443F-FB2F-4CB8-BFFC-6EF35F0B28D9}"/>
              </a:ext>
            </a:extLst>
          </p:cNvPr>
          <p:cNvSpPr txBox="1"/>
          <p:nvPr/>
        </p:nvSpPr>
        <p:spPr>
          <a:xfrm>
            <a:off x="431724" y="1043841"/>
            <a:ext cx="841556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衡量程序性能最直接的标准就是程序的运行时间，但仅仅知道程序的运行时间很难指导我们如何把程序优化地更快，我们想要更进一步地了解这段时间之内到底发生了什么。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我们需要进一步知道 </a:t>
            </a:r>
            <a:r>
              <a:rPr lang="en-US" altLang="zh-CN" dirty="0">
                <a:solidFill>
                  <a:schemeClr val="tx1"/>
                </a:solidFill>
              </a:rPr>
              <a:t>CPU time </a:t>
            </a:r>
            <a:r>
              <a:rPr lang="zh-CN" altLang="en-US" dirty="0">
                <a:solidFill>
                  <a:schemeClr val="tx1"/>
                </a:solidFill>
              </a:rPr>
              <a:t>的时间段内，</a:t>
            </a:r>
            <a:r>
              <a:rPr lang="en-US" altLang="zh-CN" dirty="0">
                <a:solidFill>
                  <a:schemeClr val="tx1"/>
                </a:solidFill>
              </a:rPr>
              <a:t>CPU </a:t>
            </a:r>
            <a:r>
              <a:rPr lang="zh-CN" altLang="en-US" dirty="0">
                <a:solidFill>
                  <a:schemeClr val="tx1"/>
                </a:solidFill>
              </a:rPr>
              <a:t>上到底发生了哪些事情、这些事情分别消耗了多少时间、在哪里导致了线程被 </a:t>
            </a:r>
            <a:r>
              <a:rPr lang="en-US" altLang="zh-CN" dirty="0">
                <a:solidFill>
                  <a:schemeClr val="tx1"/>
                </a:solidFill>
              </a:rPr>
              <a:t>block </a:t>
            </a:r>
            <a:r>
              <a:rPr lang="zh-CN" altLang="en-US" dirty="0">
                <a:solidFill>
                  <a:schemeClr val="tx1"/>
                </a:solidFill>
              </a:rPr>
              <a:t>住了、指令执行效率等。我们需要性能观测工具来获得这些详细的信息。通常情况下我们也将称这种观测工具称为 </a:t>
            </a:r>
            <a:r>
              <a:rPr lang="en-US" altLang="zh-CN" dirty="0">
                <a:solidFill>
                  <a:schemeClr val="tx1"/>
                </a:solidFill>
              </a:rPr>
              <a:t>profiler</a:t>
            </a:r>
            <a:r>
              <a:rPr lang="zh-CN" altLang="en-US" dirty="0">
                <a:solidFill>
                  <a:schemeClr val="tx1"/>
                </a:solidFill>
              </a:rPr>
              <a:t>。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18BECEEA-547F-4319-A3A0-735BB6E0E37E}"/>
              </a:ext>
            </a:extLst>
          </p:cNvPr>
          <p:cNvSpPr/>
          <p:nvPr/>
        </p:nvSpPr>
        <p:spPr bwMode="auto">
          <a:xfrm>
            <a:off x="2042041" y="4987739"/>
            <a:ext cx="1143000" cy="533400"/>
          </a:xfrm>
          <a:prstGeom prst="rect">
            <a:avLst/>
          </a:prstGeom>
          <a:pattFill prst="dashDnDiag">
            <a:fgClr>
              <a:schemeClr val="accent1"/>
            </a:fgClr>
            <a:bgClr>
              <a:schemeClr val="bg1"/>
            </a:bgClr>
          </a:patt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profiling</a:t>
            </a: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6C7E7A3E-0AB3-49A8-94B4-5967AD730C23}"/>
              </a:ext>
            </a:extLst>
          </p:cNvPr>
          <p:cNvSpPr/>
          <p:nvPr/>
        </p:nvSpPr>
        <p:spPr bwMode="auto">
          <a:xfrm>
            <a:off x="3794641" y="4987739"/>
            <a:ext cx="1143000" cy="533400"/>
          </a:xfrm>
          <a:prstGeom prst="rect">
            <a:avLst/>
          </a:prstGeom>
          <a:pattFill prst="dashDnDiag">
            <a:fgClr>
              <a:schemeClr val="accent1"/>
            </a:fgClr>
            <a:bgClr>
              <a:schemeClr val="bg1"/>
            </a:bgClr>
          </a:patt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hotspots</a:t>
            </a: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96C83986-4225-4D8E-AD0D-AA08120FFA34}"/>
              </a:ext>
            </a:extLst>
          </p:cNvPr>
          <p:cNvSpPr/>
          <p:nvPr/>
        </p:nvSpPr>
        <p:spPr bwMode="auto">
          <a:xfrm>
            <a:off x="5394841" y="4987739"/>
            <a:ext cx="1676400" cy="533400"/>
          </a:xfrm>
          <a:prstGeom prst="rect">
            <a:avLst/>
          </a:prstGeom>
          <a:pattFill prst="dashDnDiag">
            <a:fgClr>
              <a:schemeClr val="accent1"/>
            </a:fgClr>
            <a:bgClr>
              <a:schemeClr val="bg1"/>
            </a:bgClr>
          </a:patt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optimizations</a:t>
            </a: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61EF1F0-B39B-4B14-B03F-8465247B59CC}"/>
              </a:ext>
            </a:extLst>
          </p:cNvPr>
          <p:cNvSpPr/>
          <p:nvPr/>
        </p:nvSpPr>
        <p:spPr bwMode="auto">
          <a:xfrm>
            <a:off x="7604641" y="4987739"/>
            <a:ext cx="1295400" cy="533400"/>
          </a:xfrm>
          <a:prstGeom prst="rect">
            <a:avLst/>
          </a:prstGeom>
          <a:pattFill prst="dashDnDiag">
            <a:fgClr>
              <a:schemeClr val="accent1"/>
            </a:fgClr>
            <a:bgClr>
              <a:schemeClr val="bg1"/>
            </a:bgClr>
          </a:patt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evaluation</a:t>
            </a: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20" name="箭头: 右 19">
            <a:extLst>
              <a:ext uri="{FF2B5EF4-FFF2-40B4-BE49-F238E27FC236}">
                <a16:creationId xmlns:a16="http://schemas.microsoft.com/office/drawing/2014/main" id="{CAAE97EA-7945-4D42-B919-7C75559044EC}"/>
              </a:ext>
            </a:extLst>
          </p:cNvPr>
          <p:cNvSpPr/>
          <p:nvPr/>
        </p:nvSpPr>
        <p:spPr bwMode="auto">
          <a:xfrm>
            <a:off x="1584841" y="5140139"/>
            <a:ext cx="457200" cy="228600"/>
          </a:xfrm>
          <a:prstGeom prst="rightArrow">
            <a:avLst/>
          </a:prstGeom>
          <a:pattFill prst="dashDnDiag">
            <a:fgClr>
              <a:schemeClr val="accent1"/>
            </a:fgClr>
            <a:bgClr>
              <a:schemeClr val="bg1"/>
            </a:bgClr>
          </a:patt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21" name="箭头: 右 20">
            <a:extLst>
              <a:ext uri="{FF2B5EF4-FFF2-40B4-BE49-F238E27FC236}">
                <a16:creationId xmlns:a16="http://schemas.microsoft.com/office/drawing/2014/main" id="{359BC6A7-7348-4BE9-A3CB-A109F04B066E}"/>
              </a:ext>
            </a:extLst>
          </p:cNvPr>
          <p:cNvSpPr/>
          <p:nvPr/>
        </p:nvSpPr>
        <p:spPr bwMode="auto">
          <a:xfrm>
            <a:off x="3182769" y="5140139"/>
            <a:ext cx="611871" cy="228600"/>
          </a:xfrm>
          <a:prstGeom prst="rightArrow">
            <a:avLst/>
          </a:prstGeom>
          <a:pattFill prst="dashDnDiag">
            <a:fgClr>
              <a:schemeClr val="accent1"/>
            </a:fgClr>
            <a:bgClr>
              <a:schemeClr val="bg1"/>
            </a:bgClr>
          </a:patt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22" name="箭头: 右 21">
            <a:extLst>
              <a:ext uri="{FF2B5EF4-FFF2-40B4-BE49-F238E27FC236}">
                <a16:creationId xmlns:a16="http://schemas.microsoft.com/office/drawing/2014/main" id="{7985E6C8-288F-4057-92B5-7E46DDD40A89}"/>
              </a:ext>
            </a:extLst>
          </p:cNvPr>
          <p:cNvSpPr/>
          <p:nvPr/>
        </p:nvSpPr>
        <p:spPr bwMode="auto">
          <a:xfrm>
            <a:off x="4935368" y="5140139"/>
            <a:ext cx="457200" cy="228600"/>
          </a:xfrm>
          <a:prstGeom prst="rightArrow">
            <a:avLst/>
          </a:prstGeom>
          <a:pattFill prst="dashDnDiag">
            <a:fgClr>
              <a:schemeClr val="accent1"/>
            </a:fgClr>
            <a:bgClr>
              <a:schemeClr val="bg1"/>
            </a:bgClr>
          </a:patt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23" name="箭头: 右 22">
            <a:extLst>
              <a:ext uri="{FF2B5EF4-FFF2-40B4-BE49-F238E27FC236}">
                <a16:creationId xmlns:a16="http://schemas.microsoft.com/office/drawing/2014/main" id="{CF1B80F6-2E9D-4590-BF07-860AFF2CEE03}"/>
              </a:ext>
            </a:extLst>
          </p:cNvPr>
          <p:cNvSpPr/>
          <p:nvPr/>
        </p:nvSpPr>
        <p:spPr bwMode="auto">
          <a:xfrm>
            <a:off x="7071241" y="5140139"/>
            <a:ext cx="533400" cy="228600"/>
          </a:xfrm>
          <a:prstGeom prst="rightArrow">
            <a:avLst/>
          </a:prstGeom>
          <a:pattFill prst="dashDnDiag">
            <a:fgClr>
              <a:schemeClr val="accent1"/>
            </a:fgClr>
            <a:bgClr>
              <a:schemeClr val="bg1"/>
            </a:bgClr>
          </a:patt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24" name="箭头: 上弧形 23">
            <a:extLst>
              <a:ext uri="{FF2B5EF4-FFF2-40B4-BE49-F238E27FC236}">
                <a16:creationId xmlns:a16="http://schemas.microsoft.com/office/drawing/2014/main" id="{C153765B-2468-4CF1-BF93-80C2EEFCBA3B}"/>
              </a:ext>
            </a:extLst>
          </p:cNvPr>
          <p:cNvSpPr/>
          <p:nvPr/>
        </p:nvSpPr>
        <p:spPr bwMode="auto">
          <a:xfrm rot="10800000">
            <a:off x="2349363" y="5521139"/>
            <a:ext cx="6060172" cy="838201"/>
          </a:xfrm>
          <a:prstGeom prst="curvedDownArrow">
            <a:avLst/>
          </a:prstGeom>
          <a:pattFill prst="dashDnDiag">
            <a:fgClr>
              <a:schemeClr val="accent1"/>
            </a:fgClr>
            <a:bgClr>
              <a:schemeClr val="bg1"/>
            </a:bgClr>
          </a:patt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60BF00D3-B8AA-420E-A075-25D1817B0933}"/>
              </a:ext>
            </a:extLst>
          </p:cNvPr>
          <p:cNvSpPr txBox="1"/>
          <p:nvPr/>
        </p:nvSpPr>
        <p:spPr>
          <a:xfrm>
            <a:off x="881754" y="102035"/>
            <a:ext cx="20251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profile</a:t>
            </a:r>
            <a:endParaRPr lang="zh-CN" altLang="en-US" sz="3200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84DBA04-F4C0-4D36-8F1E-EF490C717FB1}"/>
              </a:ext>
            </a:extLst>
          </p:cNvPr>
          <p:cNvSpPr/>
          <p:nvPr/>
        </p:nvSpPr>
        <p:spPr bwMode="auto">
          <a:xfrm>
            <a:off x="445406" y="4989546"/>
            <a:ext cx="1143000" cy="533400"/>
          </a:xfrm>
          <a:prstGeom prst="rect">
            <a:avLst/>
          </a:prstGeom>
          <a:pattFill prst="dashDnDiag">
            <a:fgClr>
              <a:schemeClr val="accent1"/>
            </a:fgClr>
            <a:bgClr>
              <a:schemeClr val="bg1"/>
            </a:bgClr>
          </a:patt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baseline</a:t>
            </a: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291468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3ACEFEC7-2DDD-4F87-B4A7-07B7524B4A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" y="1133847"/>
            <a:ext cx="9143456" cy="5400359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21B9E6C3-A801-4F03-AB27-D89423C44261}"/>
              </a:ext>
            </a:extLst>
          </p:cNvPr>
          <p:cNvSpPr txBox="1"/>
          <p:nvPr/>
        </p:nvSpPr>
        <p:spPr>
          <a:xfrm>
            <a:off x="881754" y="102035"/>
            <a:ext cx="20251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profile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210932716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D36B05EC-4489-4CA5-B87C-9489457608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08892"/>
            <a:ext cx="9144000" cy="3465231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3A71B776-7306-4658-8EB2-F4EC60F08DEE}"/>
              </a:ext>
            </a:extLst>
          </p:cNvPr>
          <p:cNvSpPr txBox="1"/>
          <p:nvPr/>
        </p:nvSpPr>
        <p:spPr>
          <a:xfrm>
            <a:off x="881754" y="102035"/>
            <a:ext cx="20251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profile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870285000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41DF4BE7-12A1-4882-9076-54B23D3F80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05" y="1223853"/>
            <a:ext cx="9037190" cy="5094111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C27DF6D1-544D-4EFA-A128-9D97136FEE47}"/>
              </a:ext>
            </a:extLst>
          </p:cNvPr>
          <p:cNvSpPr txBox="1"/>
          <p:nvPr/>
        </p:nvSpPr>
        <p:spPr>
          <a:xfrm>
            <a:off x="881754" y="102035"/>
            <a:ext cx="20251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profile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426473172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381CF6D8-8ADA-4082-849D-3B3302441D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727" y="1358862"/>
            <a:ext cx="8550570" cy="495033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045ADFE7-C619-46ED-B3F0-2CB83C783D16}"/>
              </a:ext>
            </a:extLst>
          </p:cNvPr>
          <p:cNvSpPr txBox="1"/>
          <p:nvPr/>
        </p:nvSpPr>
        <p:spPr>
          <a:xfrm>
            <a:off x="746745" y="98778"/>
            <a:ext cx="4320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/>
              <a:t>访存优化</a:t>
            </a:r>
            <a:r>
              <a:rPr lang="en-US" altLang="zh-CN" sz="3600" dirty="0"/>
              <a:t>-cache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171632402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E9B1D3D2-8A3E-4BEA-9DD7-DBC84DA2E062}"/>
              </a:ext>
            </a:extLst>
          </p:cNvPr>
          <p:cNvSpPr txBox="1"/>
          <p:nvPr/>
        </p:nvSpPr>
        <p:spPr>
          <a:xfrm>
            <a:off x="1311286" y="1186685"/>
            <a:ext cx="6075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chemeClr val="tx1"/>
                </a:solidFill>
              </a:rPr>
              <a:t>函数</a:t>
            </a:r>
            <a:r>
              <a:rPr lang="en-US" altLang="zh-CN" b="1" dirty="0">
                <a:solidFill>
                  <a:schemeClr val="tx1"/>
                </a:solidFill>
              </a:rPr>
              <a:t>inline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0BAD774-0B61-44D2-9525-346A7F12CCE5}"/>
              </a:ext>
            </a:extLst>
          </p:cNvPr>
          <p:cNvSpPr txBox="1"/>
          <p:nvPr/>
        </p:nvSpPr>
        <p:spPr>
          <a:xfrm>
            <a:off x="1331784" y="1636715"/>
            <a:ext cx="49503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inline void fun()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void fun() __attribute__((always_inline)) //for gcc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5D6D6FF-33BD-4C32-A8AB-F22D5B15DD70}"/>
              </a:ext>
            </a:extLst>
          </p:cNvPr>
          <p:cNvSpPr txBox="1"/>
          <p:nvPr/>
        </p:nvSpPr>
        <p:spPr>
          <a:xfrm>
            <a:off x="1331784" y="2917560"/>
            <a:ext cx="6075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chemeClr val="tx1"/>
                </a:solidFill>
              </a:rPr>
              <a:t>数据对齐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A659F4C-9D92-4BEF-9C4A-282F0361BD6C}"/>
              </a:ext>
            </a:extLst>
          </p:cNvPr>
          <p:cNvSpPr txBox="1"/>
          <p:nvPr/>
        </p:nvSpPr>
        <p:spPr>
          <a:xfrm>
            <a:off x="1331784" y="3321423"/>
            <a:ext cx="49503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alignas(8) int a[10] 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int *a = (int*)aligned_alloc(8, 10)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8604592-EEE2-46BC-8AF6-0333871EDC6A}"/>
              </a:ext>
            </a:extLst>
          </p:cNvPr>
          <p:cNvSpPr txBox="1"/>
          <p:nvPr/>
        </p:nvSpPr>
        <p:spPr>
          <a:xfrm>
            <a:off x="1331784" y="2377524"/>
            <a:ext cx="3870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chemeClr val="tx1"/>
                </a:solidFill>
              </a:rPr>
              <a:t>数据顺序访问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37A1CFE-06F1-49AA-9152-E21C0DCA4A7D}"/>
              </a:ext>
            </a:extLst>
          </p:cNvPr>
          <p:cNvSpPr txBox="1"/>
          <p:nvPr/>
        </p:nvSpPr>
        <p:spPr>
          <a:xfrm>
            <a:off x="1331784" y="4152229"/>
            <a:ext cx="3555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chemeClr val="tx1"/>
                </a:solidFill>
              </a:rPr>
              <a:t>使用合适的数据类型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BD8338B-7336-4123-B5EE-BCA2AB8B5E87}"/>
              </a:ext>
            </a:extLst>
          </p:cNvPr>
          <p:cNvSpPr txBox="1"/>
          <p:nvPr/>
        </p:nvSpPr>
        <p:spPr>
          <a:xfrm>
            <a:off x="1331784" y="4599078"/>
            <a:ext cx="3825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double -&gt; float int -&gt; short </a:t>
            </a:r>
            <a:r>
              <a:rPr lang="zh-CN" altLang="en-US" dirty="0">
                <a:solidFill>
                  <a:schemeClr val="tx1"/>
                </a:solidFill>
              </a:rPr>
              <a:t>混合精度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3435AE1-55A0-4735-96FB-2907B2E83477}"/>
              </a:ext>
            </a:extLst>
          </p:cNvPr>
          <p:cNvSpPr txBox="1"/>
          <p:nvPr/>
        </p:nvSpPr>
        <p:spPr>
          <a:xfrm>
            <a:off x="1311286" y="5139114"/>
            <a:ext cx="3555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chemeClr val="tx1"/>
                </a:solidFill>
              </a:rPr>
              <a:t>数据排布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12EC9AD-FADF-49B9-A2E5-E6A2D2412661}"/>
              </a:ext>
            </a:extLst>
          </p:cNvPr>
          <p:cNvSpPr txBox="1"/>
          <p:nvPr/>
        </p:nvSpPr>
        <p:spPr>
          <a:xfrm>
            <a:off x="1311285" y="5619331"/>
            <a:ext cx="42507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struct A {short a; int b; char c;}; //12byte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struct B {int b; short a; char c;}; //8byte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838DCAB-2BE2-403E-AD70-71DEF784DDA6}"/>
              </a:ext>
            </a:extLst>
          </p:cNvPr>
          <p:cNvSpPr txBox="1"/>
          <p:nvPr/>
        </p:nvSpPr>
        <p:spPr>
          <a:xfrm>
            <a:off x="746745" y="98778"/>
            <a:ext cx="4320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/>
              <a:t>访存优化</a:t>
            </a:r>
            <a:r>
              <a:rPr lang="en-US" altLang="zh-CN" sz="3600" dirty="0"/>
              <a:t>-cache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048946207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796C691D-2416-4B50-8603-1D33210AEA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04" y="1043841"/>
            <a:ext cx="3977985" cy="333022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32582861-F6D2-4BD8-BAA1-399EC1F5B4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2018" y="1049842"/>
            <a:ext cx="4038950" cy="318921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E3DA6AFF-9526-4154-BBB9-52B1E45A38D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7776" y="4824093"/>
            <a:ext cx="3868425" cy="1658791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49762B30-5F63-4E22-AC26-42897E01A8A1}"/>
              </a:ext>
            </a:extLst>
          </p:cNvPr>
          <p:cNvSpPr/>
          <p:nvPr/>
        </p:nvSpPr>
        <p:spPr>
          <a:xfrm>
            <a:off x="1691808" y="3609012"/>
            <a:ext cx="765968" cy="360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12F1C3F-6681-4560-B565-F6E993F1A6EF}"/>
              </a:ext>
            </a:extLst>
          </p:cNvPr>
          <p:cNvSpPr/>
          <p:nvPr/>
        </p:nvSpPr>
        <p:spPr>
          <a:xfrm>
            <a:off x="6192108" y="3609012"/>
            <a:ext cx="765968" cy="360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箭头: 右 11">
            <a:extLst>
              <a:ext uri="{FF2B5EF4-FFF2-40B4-BE49-F238E27FC236}">
                <a16:creationId xmlns:a16="http://schemas.microsoft.com/office/drawing/2014/main" id="{4873DD5D-CB94-469A-B6B7-7BC900484D03}"/>
              </a:ext>
            </a:extLst>
          </p:cNvPr>
          <p:cNvSpPr/>
          <p:nvPr/>
        </p:nvSpPr>
        <p:spPr>
          <a:xfrm>
            <a:off x="2591868" y="3772195"/>
            <a:ext cx="3510234" cy="270018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A22856B-A1E7-4E95-B732-68C45C5F99D7}"/>
              </a:ext>
            </a:extLst>
          </p:cNvPr>
          <p:cNvSpPr txBox="1"/>
          <p:nvPr/>
        </p:nvSpPr>
        <p:spPr>
          <a:xfrm>
            <a:off x="746745" y="98778"/>
            <a:ext cx="4320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/>
              <a:t>访存优化</a:t>
            </a:r>
            <a:r>
              <a:rPr lang="en-US" altLang="zh-CN" sz="3600" dirty="0"/>
              <a:t>-cache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404266823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261415F-D29C-46A0-B853-95CD4431D5E8}"/>
              </a:ext>
            </a:extLst>
          </p:cNvPr>
          <p:cNvSpPr txBox="1"/>
          <p:nvPr/>
        </p:nvSpPr>
        <p:spPr>
          <a:xfrm>
            <a:off x="611736" y="1358862"/>
            <a:ext cx="81005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/>
                </a:solidFill>
              </a:rPr>
              <a:t>流水线</a:t>
            </a:r>
            <a:r>
              <a:rPr lang="zh-CN" altLang="en-US" sz="2400" dirty="0">
                <a:solidFill>
                  <a:schemeClr val="tx1"/>
                </a:solidFill>
              </a:rPr>
              <a:t>是现代计算机</a:t>
            </a:r>
            <a:r>
              <a:rPr lang="zh-CN" altLang="en-US" sz="2400" dirty="0">
                <a:solidFill>
                  <a:schemeClr val="tx1"/>
                </a:solidFill>
                <a:hlinkClick r:id="rId3" tooltip="处理器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处理器</a:t>
            </a:r>
            <a:r>
              <a:rPr lang="zh-CN" altLang="en-US" sz="2400" dirty="0">
                <a:solidFill>
                  <a:schemeClr val="tx1"/>
                </a:solidFill>
              </a:rPr>
              <a:t>中必不可少的部分，是指将计算机</a:t>
            </a:r>
            <a:r>
              <a:rPr lang="zh-CN" altLang="en-US" sz="2400" dirty="0">
                <a:solidFill>
                  <a:schemeClr val="tx1"/>
                </a:solidFill>
                <a:hlinkClick r:id="rId4" tooltip="指令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指令</a:t>
            </a:r>
            <a:r>
              <a:rPr lang="zh-CN" altLang="en-US" sz="2400" dirty="0">
                <a:solidFill>
                  <a:schemeClr val="tx1"/>
                </a:solidFill>
              </a:rPr>
              <a:t>处理过程拆分为多个步骤，并通过多个硬件处理单元并行执行来加快指令执行速度。其具体执行过程类似工厂中的流水线，并因此得名。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AEC2E77-B01E-44B3-AACF-43A13036D12A}"/>
              </a:ext>
            </a:extLst>
          </p:cNvPr>
          <p:cNvSpPr txBox="1"/>
          <p:nvPr/>
        </p:nvSpPr>
        <p:spPr>
          <a:xfrm>
            <a:off x="836751" y="3248988"/>
            <a:ext cx="7290486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tx1"/>
                </a:solidFill>
              </a:rPr>
              <a:t>资源冲突</a:t>
            </a:r>
            <a:r>
              <a:rPr lang="zh-CN" altLang="en-US" sz="2000" dirty="0">
                <a:solidFill>
                  <a:schemeClr val="tx1"/>
                </a:solidFill>
              </a:rPr>
              <a:t>：流水线上的一个指令需要使用已经被另一个指令占据的资源</a:t>
            </a:r>
          </a:p>
          <a:p>
            <a:r>
              <a:rPr lang="zh-CN" altLang="en-US" sz="2000" b="1" dirty="0">
                <a:solidFill>
                  <a:schemeClr val="tx1"/>
                </a:solidFill>
              </a:rPr>
              <a:t>数据冲突</a:t>
            </a:r>
            <a:r>
              <a:rPr lang="en-US" altLang="zh-CN" sz="2000" b="1" dirty="0">
                <a:solidFill>
                  <a:schemeClr val="tx1"/>
                </a:solidFill>
              </a:rPr>
              <a:t>:</a:t>
            </a:r>
            <a:endParaRPr lang="zh-CN" altLang="en-US" sz="2000" b="1" dirty="0">
              <a:solidFill>
                <a:schemeClr val="tx1"/>
              </a:solidFill>
            </a:endParaRPr>
          </a:p>
          <a:p>
            <a:pPr lvl="1"/>
            <a:r>
              <a:rPr lang="zh-CN" altLang="en-US" sz="2000" dirty="0">
                <a:solidFill>
                  <a:schemeClr val="tx1"/>
                </a:solidFill>
              </a:rPr>
              <a:t>指令层的数据冲突：指令需要的数据还没有计算出来</a:t>
            </a:r>
          </a:p>
          <a:p>
            <a:pPr lvl="1"/>
            <a:r>
              <a:rPr lang="zh-CN" altLang="en-US" sz="2000" dirty="0">
                <a:solidFill>
                  <a:schemeClr val="tx1"/>
                </a:solidFill>
              </a:rPr>
              <a:t>传输层的数据冲突：指令需要的寄存器</a:t>
            </a:r>
            <a:r>
              <a:rPr lang="en-US" altLang="zh-CN" sz="2000" dirty="0">
                <a:solidFill>
                  <a:schemeClr val="tx1"/>
                </a:solidFill>
              </a:rPr>
              <a:t>(register)</a:t>
            </a:r>
            <a:r>
              <a:rPr lang="zh-CN" altLang="en-US" sz="2000" dirty="0">
                <a:solidFill>
                  <a:schemeClr val="tx1"/>
                </a:solidFill>
              </a:rPr>
              <a:t>内容还没有被存入寄存器</a:t>
            </a:r>
          </a:p>
          <a:p>
            <a:r>
              <a:rPr lang="zh-CN" altLang="en-US" sz="2000" b="1" dirty="0">
                <a:solidFill>
                  <a:schemeClr val="tx1"/>
                </a:solidFill>
              </a:rPr>
              <a:t>控制流冲突</a:t>
            </a:r>
            <a:r>
              <a:rPr lang="zh-CN" altLang="en-US" sz="2000" dirty="0">
                <a:solidFill>
                  <a:schemeClr val="tx1"/>
                </a:solidFill>
              </a:rPr>
              <a:t>：流水线必须等待一个有条件</a:t>
            </a:r>
            <a:r>
              <a:rPr lang="en-US" altLang="zh-CN" sz="2000" dirty="0">
                <a:solidFill>
                  <a:schemeClr val="tx1"/>
                </a:solidFill>
                <a:hlinkClick r:id="rId5" tooltip="Goto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Goto</a:t>
            </a:r>
            <a:r>
              <a:rPr lang="zh-CN" altLang="en-US" sz="2000" dirty="0">
                <a:solidFill>
                  <a:schemeClr val="tx1"/>
                </a:solidFill>
              </a:rPr>
              <a:t>指令是否会被执行。</a:t>
            </a:r>
          </a:p>
          <a:p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929A2B2-B1C3-4193-A4A9-FA14B74639D4}"/>
              </a:ext>
            </a:extLst>
          </p:cNvPr>
          <p:cNvSpPr txBox="1"/>
          <p:nvPr/>
        </p:nvSpPr>
        <p:spPr>
          <a:xfrm>
            <a:off x="836751" y="143781"/>
            <a:ext cx="22951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流水线</a:t>
            </a:r>
          </a:p>
        </p:txBody>
      </p:sp>
    </p:spTree>
    <p:extLst>
      <p:ext uri="{BB962C8B-B14F-4D97-AF65-F5344CB8AC3E}">
        <p14:creationId xmlns:p14="http://schemas.microsoft.com/office/powerpoint/2010/main" val="2041583378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6591F62F-3E35-4A04-B0D6-9A21F8C1EF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248" y="863829"/>
            <a:ext cx="7841660" cy="99006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7DCAF60-B85C-41D6-82E0-65242DA7C0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760" y="2258922"/>
            <a:ext cx="7835148" cy="4265713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1C868465-FD3A-44CE-BC1E-CD4B4CE92E9C}"/>
              </a:ext>
            </a:extLst>
          </p:cNvPr>
          <p:cNvSpPr txBox="1"/>
          <p:nvPr/>
        </p:nvSpPr>
        <p:spPr>
          <a:xfrm>
            <a:off x="836751" y="143781"/>
            <a:ext cx="22951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流水线</a:t>
            </a:r>
          </a:p>
        </p:txBody>
      </p:sp>
    </p:spTree>
    <p:extLst>
      <p:ext uri="{BB962C8B-B14F-4D97-AF65-F5344CB8AC3E}">
        <p14:creationId xmlns:p14="http://schemas.microsoft.com/office/powerpoint/2010/main" val="1656353586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C6FDF8CC-D8ED-40AC-8486-A12EBD15BFB2}"/>
              </a:ext>
            </a:extLst>
          </p:cNvPr>
          <p:cNvSpPr txBox="1"/>
          <p:nvPr/>
        </p:nvSpPr>
        <p:spPr>
          <a:xfrm>
            <a:off x="746745" y="1223853"/>
            <a:ext cx="702046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tx1"/>
                </a:solidFill>
              </a:rPr>
              <a:t>分支预测器</a:t>
            </a:r>
            <a:r>
              <a:rPr lang="zh-CN" altLang="en-US" sz="2000" dirty="0">
                <a:solidFill>
                  <a:schemeClr val="tx1"/>
                </a:solidFill>
              </a:rPr>
              <a:t>（</a:t>
            </a:r>
            <a:r>
              <a:rPr lang="en-US" altLang="zh-CN" sz="2000" dirty="0">
                <a:solidFill>
                  <a:schemeClr val="tx1"/>
                </a:solidFill>
              </a:rPr>
              <a:t>Branch predictor</a:t>
            </a:r>
            <a:r>
              <a:rPr lang="zh-CN" altLang="en-US" sz="2000" dirty="0">
                <a:solidFill>
                  <a:schemeClr val="tx1"/>
                </a:solidFill>
              </a:rPr>
              <a:t>）是一种</a:t>
            </a:r>
            <a:r>
              <a:rPr lang="zh-CN" altLang="en-US" sz="2000" u="sng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数字电路</a:t>
            </a:r>
            <a:r>
              <a:rPr lang="zh-CN" altLang="en-US" sz="2000" dirty="0">
                <a:solidFill>
                  <a:schemeClr val="tx1"/>
                </a:solidFill>
              </a:rPr>
              <a:t>，在分支指令执行结束之前猜测哪一路</a:t>
            </a:r>
            <a:r>
              <a:rPr lang="zh-CN" altLang="en-US" sz="2000" dirty="0">
                <a:solidFill>
                  <a:schemeClr val="tx1"/>
                </a:solidFill>
                <a:hlinkClick r:id="rId4" tooltip="分支 (计算机科学)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分支</a:t>
            </a:r>
            <a:r>
              <a:rPr lang="zh-CN" altLang="en-US" sz="2000" dirty="0">
                <a:solidFill>
                  <a:schemeClr val="tx1"/>
                </a:solidFill>
              </a:rPr>
              <a:t>将会被执行，以提高处理器的</a:t>
            </a:r>
            <a:r>
              <a:rPr lang="zh-CN" altLang="en-US" sz="2000" dirty="0">
                <a:solidFill>
                  <a:schemeClr val="tx1"/>
                </a:solidFill>
                <a:hlinkClick r:id="rId5" tooltip="指令流水线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指令流水线</a:t>
            </a:r>
            <a:r>
              <a:rPr lang="zh-CN" altLang="en-US" sz="2000" dirty="0">
                <a:solidFill>
                  <a:schemeClr val="tx1"/>
                </a:solidFill>
              </a:rPr>
              <a:t>的性能。使用分支预测器的目的，在于改善</a:t>
            </a:r>
            <a:r>
              <a:rPr lang="zh-CN" altLang="en-US" sz="2000" dirty="0">
                <a:solidFill>
                  <a:schemeClr val="tx1"/>
                </a:solidFill>
                <a:hlinkClick r:id="rId6" tooltip="指令流水线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指令流水线</a:t>
            </a:r>
            <a:r>
              <a:rPr lang="zh-CN" altLang="en-US" sz="2000" dirty="0">
                <a:solidFill>
                  <a:schemeClr val="tx1"/>
                </a:solidFill>
              </a:rPr>
              <a:t>的流程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EA69B6A-B44F-4B16-AA3D-CEABA85A6F7C}"/>
              </a:ext>
            </a:extLst>
          </p:cNvPr>
          <p:cNvSpPr txBox="1"/>
          <p:nvPr/>
        </p:nvSpPr>
        <p:spPr>
          <a:xfrm>
            <a:off x="656739" y="2828835"/>
            <a:ext cx="75605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分支预测器猜测</a:t>
            </a:r>
            <a:r>
              <a:rPr lang="zh-CN" altLang="en-US" dirty="0">
                <a:solidFill>
                  <a:schemeClr val="tx1"/>
                </a:solidFill>
                <a:hlinkClick r:id="rId7" tooltip="条件表达式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条件表达式</a:t>
            </a:r>
            <a:r>
              <a:rPr lang="zh-CN" altLang="en-US" dirty="0">
                <a:solidFill>
                  <a:schemeClr val="tx1"/>
                </a:solidFill>
              </a:rPr>
              <a:t>两路分支中哪一路最可能发生，然后</a:t>
            </a:r>
            <a:r>
              <a:rPr lang="zh-CN" altLang="en-US" dirty="0">
                <a:solidFill>
                  <a:schemeClr val="tx1"/>
                </a:solidFill>
                <a:hlinkClick r:id="rId8" tooltip="推测执行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推测执行</a:t>
            </a:r>
            <a:r>
              <a:rPr lang="zh-CN" altLang="en-US" dirty="0">
                <a:solidFill>
                  <a:schemeClr val="tx1"/>
                </a:solidFill>
              </a:rPr>
              <a:t>这一路的指令，来避免流水线停顿造成的时间浪费。如果后来发现分支预测错误，那么流水线中推测执行的那些中间结果全部放弃，重新获取正确的分支路线上的指令开始执行，这招致了程序执行的延迟。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DC60E73-4E76-4E76-858A-8BAB04DF4165}"/>
              </a:ext>
            </a:extLst>
          </p:cNvPr>
          <p:cNvSpPr txBox="1"/>
          <p:nvPr/>
        </p:nvSpPr>
        <p:spPr>
          <a:xfrm>
            <a:off x="742608" y="4433818"/>
            <a:ext cx="60304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提高分支判断的可预测性</a:t>
            </a:r>
            <a:endParaRPr lang="en-US" altLang="zh-CN" dirty="0">
              <a:solidFill>
                <a:schemeClr val="tx1"/>
              </a:solidFill>
            </a:endParaRPr>
          </a:p>
          <a:p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减少分支判断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if(a &gt; 0) ++b; -&gt; b += (a &gt; 0)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66AA4DF7-FDD9-4A76-BBD5-C0101C309870}"/>
              </a:ext>
            </a:extLst>
          </p:cNvPr>
          <p:cNvSpPr txBox="1"/>
          <p:nvPr/>
        </p:nvSpPr>
        <p:spPr>
          <a:xfrm>
            <a:off x="836751" y="144364"/>
            <a:ext cx="21601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分支预测</a:t>
            </a:r>
          </a:p>
        </p:txBody>
      </p:sp>
    </p:spTree>
    <p:extLst>
      <p:ext uri="{BB962C8B-B14F-4D97-AF65-F5344CB8AC3E}">
        <p14:creationId xmlns:p14="http://schemas.microsoft.com/office/powerpoint/2010/main" val="3600131146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5087BA6-BCCE-48EA-A58A-E8E891C98944}"/>
              </a:ext>
            </a:extLst>
          </p:cNvPr>
          <p:cNvSpPr txBox="1"/>
          <p:nvPr/>
        </p:nvSpPr>
        <p:spPr>
          <a:xfrm>
            <a:off x="161706" y="1583877"/>
            <a:ext cx="882058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Wingdings" panose="05000000000000000000" pitchFamily="2" charset="2"/>
              <a:buChar char="l"/>
            </a:pPr>
            <a:r>
              <a:rPr lang="zh-CN" altLang="en-US" sz="3200" dirty="0">
                <a:solidFill>
                  <a:schemeClr val="tx1"/>
                </a:solidFill>
              </a:rPr>
              <a:t>对于</a:t>
            </a:r>
            <a:r>
              <a:rPr lang="en-US" altLang="zh-CN" sz="3200" dirty="0">
                <a:solidFill>
                  <a:schemeClr val="tx1"/>
                </a:solidFill>
              </a:rPr>
              <a:t>n</a:t>
            </a:r>
            <a:r>
              <a:rPr lang="zh-CN" altLang="en-US" sz="3200" dirty="0">
                <a:solidFill>
                  <a:schemeClr val="tx1"/>
                </a:solidFill>
              </a:rPr>
              <a:t>个数据点</a:t>
            </a:r>
            <a:r>
              <a:rPr lang="en-US" altLang="zh-CN" sz="3200" dirty="0">
                <a:solidFill>
                  <a:schemeClr val="tx1"/>
                </a:solidFill>
              </a:rPr>
              <a:t>S</a:t>
            </a:r>
            <a:r>
              <a:rPr lang="zh-CN" altLang="en-US" sz="3200" dirty="0">
                <a:solidFill>
                  <a:schemeClr val="tx1"/>
                </a:solidFill>
              </a:rPr>
              <a:t>，选择</a:t>
            </a:r>
            <a:r>
              <a:rPr lang="en-US" altLang="zh-CN" sz="3200" dirty="0">
                <a:solidFill>
                  <a:schemeClr val="tx1"/>
                </a:solidFill>
              </a:rPr>
              <a:t>k</a:t>
            </a:r>
            <a:r>
              <a:rPr lang="zh-CN" altLang="en-US" sz="3200" dirty="0">
                <a:solidFill>
                  <a:schemeClr val="tx1"/>
                </a:solidFill>
              </a:rPr>
              <a:t>个支撑点</a:t>
            </a:r>
            <a:r>
              <a:rPr lang="en-US" altLang="zh-CN" sz="3200" dirty="0">
                <a:solidFill>
                  <a:schemeClr val="tx1"/>
                </a:solidFill>
              </a:rPr>
              <a:t>P</a:t>
            </a:r>
          </a:p>
          <a:p>
            <a:pPr marL="514350" indent="-514350">
              <a:buFont typeface="Wingdings" panose="05000000000000000000" pitchFamily="2" charset="2"/>
              <a:buChar char="l"/>
            </a:pPr>
            <a:r>
              <a:rPr lang="zh-CN" altLang="en-US" sz="3200" dirty="0">
                <a:solidFill>
                  <a:schemeClr val="tx1"/>
                </a:solidFill>
              </a:rPr>
              <a:t>对于𝑆中任意的一个数据点</a:t>
            </a:r>
            <a:r>
              <a:rPr lang="en-US" altLang="zh-CN" sz="3200" dirty="0">
                <a:solidFill>
                  <a:schemeClr val="tx1"/>
                </a:solidFill>
              </a:rPr>
              <a:t>x</a:t>
            </a:r>
            <a:r>
              <a:rPr lang="zh-CN" altLang="en-US" sz="3200" dirty="0">
                <a:solidFill>
                  <a:schemeClr val="tx1"/>
                </a:solidFill>
              </a:rPr>
              <a:t>，以其到各支撑点的距离重建坐标</a:t>
            </a:r>
            <a:endParaRPr lang="en-US" altLang="zh-CN" sz="3200" dirty="0">
              <a:solidFill>
                <a:schemeClr val="tx1"/>
              </a:solidFill>
            </a:endParaRPr>
          </a:p>
          <a:p>
            <a:pPr marL="514350" indent="-514350">
              <a:buFont typeface="Wingdings" panose="05000000000000000000" pitchFamily="2" charset="2"/>
              <a:buChar char="l"/>
            </a:pPr>
            <a:r>
              <a:rPr lang="zh-CN" altLang="en-US" sz="3200" dirty="0">
                <a:solidFill>
                  <a:schemeClr val="tx1"/>
                </a:solidFill>
              </a:rPr>
              <a:t>求</a:t>
            </a:r>
            <a:r>
              <a:rPr lang="en-US" altLang="zh-CN" sz="3200" dirty="0">
                <a:solidFill>
                  <a:schemeClr val="tx1"/>
                </a:solidFill>
              </a:rPr>
              <a:t>S</a:t>
            </a:r>
            <a:r>
              <a:rPr lang="zh-CN" altLang="en-US" sz="3200" dirty="0">
                <a:solidFill>
                  <a:schemeClr val="tx1"/>
                </a:solidFill>
              </a:rPr>
              <a:t>中任意两点的切比雪夫距离和</a:t>
            </a:r>
            <a:endParaRPr lang="en-US" altLang="zh-CN" sz="3200" dirty="0">
              <a:solidFill>
                <a:schemeClr val="tx1"/>
              </a:solidFill>
            </a:endParaRPr>
          </a:p>
          <a:p>
            <a:pPr marL="514350" indent="-514350">
              <a:buFont typeface="Wingdings" panose="05000000000000000000" pitchFamily="2" charset="2"/>
              <a:buChar char="l"/>
            </a:pPr>
            <a:r>
              <a:rPr lang="zh-CN" altLang="en-US" sz="3200" dirty="0">
                <a:solidFill>
                  <a:schemeClr val="tx1"/>
                </a:solidFill>
              </a:rPr>
              <a:t>求出目标函数值最大和最小的</a:t>
            </a:r>
            <a:r>
              <a:rPr lang="en-US" altLang="zh-CN" sz="3200" dirty="0">
                <a:solidFill>
                  <a:schemeClr val="tx1"/>
                </a:solidFill>
              </a:rPr>
              <a:t>1000</a:t>
            </a:r>
            <a:r>
              <a:rPr lang="zh-CN" altLang="en-US" sz="3200" dirty="0">
                <a:solidFill>
                  <a:schemeClr val="tx1"/>
                </a:solidFill>
              </a:rPr>
              <a:t>个支撑点集合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44B25D06-A508-4B21-BC1E-013C2F171CCF}"/>
                  </a:ext>
                </a:extLst>
              </p:cNvPr>
              <p:cNvSpPr txBox="1"/>
              <p:nvPr/>
            </p:nvSpPr>
            <p:spPr>
              <a:xfrm>
                <a:off x="987075" y="5049108"/>
                <a:ext cx="7169850" cy="7176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3600" dirty="0">
                    <a:solidFill>
                      <a:schemeClr val="tx1"/>
                    </a:solidFill>
                  </a:rPr>
                  <a:t>时间复杂度为</a:t>
                </a:r>
                <a14:m>
                  <m:oMath xmlns:m="http://schemas.openxmlformats.org/officeDocument/2006/math">
                    <m:r>
                      <a:rPr lang="en-US" altLang="zh-CN" sz="3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zh-CN" altLang="en-US" sz="36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zh-CN" altLang="en-US" sz="36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CN" altLang="en-US" sz="36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zh-CN" altLang="en-US" sz="36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zh-CN" altLang="en-US" sz="36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  <m:r>
                          <a:rPr lang="en-US" altLang="zh-CN" sz="3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36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zh-CN" altLang="en-US" sz="3600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zh-CN" altLang="en-US" sz="36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3600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zh-CN" altLang="en-US" sz="36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36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zh-CN" altLang="en-US" sz="3600" i="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zh-CN" altLang="en-US" sz="3600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zh-CN" altLang="en-US" sz="36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3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endParaRPr lang="zh-CN" altLang="en-US" sz="3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44B25D06-A508-4B21-BC1E-013C2F171C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075" y="5049108"/>
                <a:ext cx="7169850" cy="717697"/>
              </a:xfrm>
              <a:prstGeom prst="rect">
                <a:avLst/>
              </a:prstGeom>
              <a:blipFill>
                <a:blip r:embed="rId3"/>
                <a:stretch>
                  <a:fillRect l="-2636" t="-11864" b="-220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>
            <a:extLst>
              <a:ext uri="{FF2B5EF4-FFF2-40B4-BE49-F238E27FC236}">
                <a16:creationId xmlns:a16="http://schemas.microsoft.com/office/drawing/2014/main" id="{107C6319-C023-434F-945F-D5CEBFA2F6C2}"/>
              </a:ext>
            </a:extLst>
          </p:cNvPr>
          <p:cNvSpPr txBox="1"/>
          <p:nvPr/>
        </p:nvSpPr>
        <p:spPr>
          <a:xfrm>
            <a:off x="881754" y="143781"/>
            <a:ext cx="24301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题目分析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9B029A8A-CCEA-42A7-A363-C427406830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565" y="4450320"/>
            <a:ext cx="6076950" cy="212889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25B6817B-B9A3-4977-85CE-E9418C9ADA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712" y="1088844"/>
            <a:ext cx="4252328" cy="3170195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F6E1C955-800E-47BC-BC4D-00CBE04403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9206" y="1001206"/>
            <a:ext cx="4138019" cy="3345470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13416CB9-328D-497A-BE28-F34947359E84}"/>
              </a:ext>
            </a:extLst>
          </p:cNvPr>
          <p:cNvSpPr/>
          <p:nvPr/>
        </p:nvSpPr>
        <p:spPr>
          <a:xfrm>
            <a:off x="5382054" y="2407680"/>
            <a:ext cx="1935129" cy="3012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1B45138-6C59-4262-8127-BF5A570BCED2}"/>
              </a:ext>
            </a:extLst>
          </p:cNvPr>
          <p:cNvSpPr txBox="1"/>
          <p:nvPr/>
        </p:nvSpPr>
        <p:spPr>
          <a:xfrm>
            <a:off x="836751" y="144364"/>
            <a:ext cx="21601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分支预测</a:t>
            </a:r>
          </a:p>
        </p:txBody>
      </p:sp>
    </p:spTree>
    <p:extLst>
      <p:ext uri="{BB962C8B-B14F-4D97-AF65-F5344CB8AC3E}">
        <p14:creationId xmlns:p14="http://schemas.microsoft.com/office/powerpoint/2010/main" val="2868215470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8AC3FADB-CCBC-4A87-A408-14C24B2C7623}"/>
              </a:ext>
            </a:extLst>
          </p:cNvPr>
          <p:cNvSpPr txBox="1"/>
          <p:nvPr/>
        </p:nvSpPr>
        <p:spPr>
          <a:xfrm>
            <a:off x="859250" y="1225962"/>
            <a:ext cx="74254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tx1"/>
                </a:solidFill>
              </a:rPr>
              <a:t>向量处理器</a:t>
            </a:r>
            <a:r>
              <a:rPr lang="zh-CN" altLang="en-US" dirty="0">
                <a:solidFill>
                  <a:schemeClr val="tx1"/>
                </a:solidFill>
              </a:rPr>
              <a:t>，是一种实现了直接操作一维</a:t>
            </a:r>
            <a:r>
              <a:rPr lang="zh-CN" altLang="en-US" dirty="0">
                <a:solidFill>
                  <a:schemeClr val="tx1"/>
                </a:solidFill>
                <a:hlinkClick r:id="rId3" tooltip="数组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数组</a:t>
            </a:r>
            <a:r>
              <a:rPr lang="zh-CN" altLang="en-US" dirty="0">
                <a:solidFill>
                  <a:schemeClr val="tx1"/>
                </a:solidFill>
              </a:rPr>
              <a:t>（向量）指令集的</a:t>
            </a:r>
            <a:r>
              <a:rPr lang="zh-CN" altLang="en-US" dirty="0">
                <a:solidFill>
                  <a:schemeClr val="tx1"/>
                </a:solidFill>
                <a:hlinkClick r:id="rId4" tooltip="中央处理器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中央处理器</a:t>
            </a:r>
            <a:r>
              <a:rPr lang="zh-CN" altLang="en-US" dirty="0">
                <a:solidFill>
                  <a:schemeClr val="tx1"/>
                </a:solidFill>
              </a:rPr>
              <a:t>（</a:t>
            </a:r>
            <a:r>
              <a:rPr lang="en-US" altLang="zh-CN" dirty="0">
                <a:solidFill>
                  <a:schemeClr val="tx1"/>
                </a:solidFill>
              </a:rPr>
              <a:t>CPU</a:t>
            </a:r>
            <a:r>
              <a:rPr lang="zh-CN" altLang="en-US" dirty="0">
                <a:solidFill>
                  <a:schemeClr val="tx1"/>
                </a:solidFill>
              </a:rPr>
              <a:t>）。与之相比，</a:t>
            </a:r>
            <a:r>
              <a:rPr lang="zh-CN" altLang="en-US" dirty="0">
                <a:solidFill>
                  <a:schemeClr val="tx1"/>
                </a:solidFill>
                <a:hlinkClick r:id="rId5" tooltip="标量处理器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标量处理器</a:t>
            </a:r>
            <a:r>
              <a:rPr lang="zh-CN" altLang="en-US" dirty="0">
                <a:solidFill>
                  <a:schemeClr val="tx1"/>
                </a:solidFill>
              </a:rPr>
              <a:t>一次只能处理一个数据。绝大多数商业化的</a:t>
            </a:r>
            <a:r>
              <a:rPr lang="en-US" altLang="zh-CN" dirty="0">
                <a:solidFill>
                  <a:schemeClr val="tx1"/>
                </a:solidFill>
              </a:rPr>
              <a:t>CPU</a:t>
            </a:r>
            <a:r>
              <a:rPr lang="zh-CN" altLang="en-US" dirty="0">
                <a:solidFill>
                  <a:schemeClr val="tx1"/>
                </a:solidFill>
              </a:rPr>
              <a:t>实现都能够提供某种形式的向量处理的指令，用来处理多个（向量化的）数据集，也就是所谓的</a:t>
            </a:r>
            <a:r>
              <a:rPr lang="en-US" altLang="zh-CN" dirty="0">
                <a:solidFill>
                  <a:schemeClr val="tx1"/>
                </a:solidFill>
              </a:rPr>
              <a:t>SIMD</a:t>
            </a:r>
            <a:r>
              <a:rPr lang="zh-CN" altLang="en-US" dirty="0">
                <a:solidFill>
                  <a:schemeClr val="tx1"/>
                </a:solidFill>
              </a:rPr>
              <a:t>（单一指令、多重数据）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74F3798B-DF52-49FE-B9E8-1ADF3BA2697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784" y="2718862"/>
            <a:ext cx="5940395" cy="1620108"/>
          </a:xfrm>
          <a:prstGeom prst="rect">
            <a:avLst/>
          </a:prstGeom>
        </p:spPr>
      </p:pic>
      <p:pic>
        <p:nvPicPr>
          <p:cNvPr id="38" name="图片 37">
            <a:extLst>
              <a:ext uri="{FF2B5EF4-FFF2-40B4-BE49-F238E27FC236}">
                <a16:creationId xmlns:a16="http://schemas.microsoft.com/office/drawing/2014/main" id="{8B6AC89A-A119-4756-BCB0-0FE08DA4D8E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518" y="4599078"/>
            <a:ext cx="6852961" cy="1880027"/>
          </a:xfrm>
          <a:prstGeom prst="rect">
            <a:avLst/>
          </a:prstGeom>
        </p:spPr>
      </p:pic>
      <p:sp>
        <p:nvSpPr>
          <p:cNvPr id="39" name="文本框 38">
            <a:extLst>
              <a:ext uri="{FF2B5EF4-FFF2-40B4-BE49-F238E27FC236}">
                <a16:creationId xmlns:a16="http://schemas.microsoft.com/office/drawing/2014/main" id="{333C8760-F4FC-4AA2-8A2D-90E2BE946ED0}"/>
              </a:ext>
            </a:extLst>
          </p:cNvPr>
          <p:cNvSpPr txBox="1"/>
          <p:nvPr/>
        </p:nvSpPr>
        <p:spPr>
          <a:xfrm>
            <a:off x="859250" y="86507"/>
            <a:ext cx="19801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向量化</a:t>
            </a:r>
          </a:p>
        </p:txBody>
      </p:sp>
    </p:spTree>
    <p:extLst>
      <p:ext uri="{BB962C8B-B14F-4D97-AF65-F5344CB8AC3E}">
        <p14:creationId xmlns:p14="http://schemas.microsoft.com/office/powerpoint/2010/main" val="1442423931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1">
            <a:extLst>
              <a:ext uri="{FF2B5EF4-FFF2-40B4-BE49-F238E27FC236}">
                <a16:creationId xmlns:a16="http://schemas.microsoft.com/office/drawing/2014/main" id="{F93AE088-CC30-43AD-9087-69243DB50DE2}"/>
              </a:ext>
            </a:extLst>
          </p:cNvPr>
          <p:cNvSpPr txBox="1">
            <a:spLocks/>
          </p:cNvSpPr>
          <p:nvPr/>
        </p:nvSpPr>
        <p:spPr>
          <a:xfrm>
            <a:off x="676914" y="1279263"/>
            <a:ext cx="7095486" cy="2419755"/>
          </a:xfrm>
          <a:prstGeom prst="rect">
            <a:avLst/>
          </a:prstGeom>
        </p:spPr>
        <p:txBody>
          <a:bodyPr/>
          <a:lstStyle>
            <a:lvl1pPr marL="342900" indent="-342900" algn="l" defTabSz="449263" rtl="0" eaLnBrk="0" fontAlgn="base" hangingPunct="0">
              <a:spcBef>
                <a:spcPts val="45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defRPr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449263" rtl="0" eaLnBrk="0" fontAlgn="base" hangingPunct="0">
              <a:spcBef>
                <a:spcPts val="375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defRPr sz="15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449263" rtl="0" eaLnBrk="0" fontAlgn="base" hangingPunct="0">
              <a:spcBef>
                <a:spcPts val="325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defRPr sz="13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449263" rtl="0" eaLnBrk="0" fontAlgn="base" hangingPunct="0">
              <a:spcBef>
                <a:spcPts val="275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defRPr sz="11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449263" rtl="0" eaLnBrk="0" fontAlgn="base" hangingPunct="0">
              <a:spcBef>
                <a:spcPts val="275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defRPr sz="11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449580" eaLnBrk="0" fontAlgn="base" latinLnBrk="0" hangingPunct="0">
              <a:lnSpc>
                <a:spcPct val="100000"/>
              </a:lnSpc>
              <a:spcBef>
                <a:spcPts val="2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  <a:defRPr sz="1100" b="0" i="0" u="none" kern="120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449580" eaLnBrk="0" fontAlgn="base" latinLnBrk="0" hangingPunct="0">
              <a:lnSpc>
                <a:spcPct val="100000"/>
              </a:lnSpc>
              <a:spcBef>
                <a:spcPts val="2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  <a:defRPr sz="1100" b="0" i="0" u="none" kern="120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449580" eaLnBrk="0" fontAlgn="base" latinLnBrk="0" hangingPunct="0">
              <a:lnSpc>
                <a:spcPct val="100000"/>
              </a:lnSpc>
              <a:spcBef>
                <a:spcPts val="2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  <a:defRPr sz="1100" b="0" i="0" u="none" kern="120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449580" eaLnBrk="0" fontAlgn="base" latinLnBrk="0" hangingPunct="0">
              <a:lnSpc>
                <a:spcPct val="100000"/>
              </a:lnSpc>
              <a:spcBef>
                <a:spcPts val="2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  <a:defRPr sz="1100" b="0" i="0" u="none" kern="120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Using vector classes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Using intrinsic functions: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	Intel-based architectures: </a:t>
            </a:r>
            <a:r>
              <a:rPr lang="en-US" altLang="zh-CN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https://software.intel.com/sites/landingpage/IntrinsicsGuide/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7F2A16EA-5E70-4945-873E-21D9293D14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64" y="3789024"/>
            <a:ext cx="7200900" cy="2583046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A471D0E3-0D67-4043-A132-558029042B60}"/>
              </a:ext>
            </a:extLst>
          </p:cNvPr>
          <p:cNvSpPr txBox="1"/>
          <p:nvPr/>
        </p:nvSpPr>
        <p:spPr>
          <a:xfrm>
            <a:off x="859250" y="86507"/>
            <a:ext cx="19801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向量化</a:t>
            </a:r>
          </a:p>
        </p:txBody>
      </p:sp>
    </p:spTree>
    <p:extLst>
      <p:ext uri="{BB962C8B-B14F-4D97-AF65-F5344CB8AC3E}">
        <p14:creationId xmlns:p14="http://schemas.microsoft.com/office/powerpoint/2010/main" val="1943217714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86C45022-07BC-40B4-BD6A-B19C15D6D5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963" y="1628615"/>
            <a:ext cx="7994073" cy="382525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B55D5459-BA00-430E-813F-D27926029127}"/>
              </a:ext>
            </a:extLst>
          </p:cNvPr>
          <p:cNvSpPr txBox="1"/>
          <p:nvPr/>
        </p:nvSpPr>
        <p:spPr>
          <a:xfrm>
            <a:off x="859250" y="86507"/>
            <a:ext cx="19801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向量化</a:t>
            </a:r>
          </a:p>
        </p:txBody>
      </p:sp>
    </p:spTree>
    <p:extLst>
      <p:ext uri="{BB962C8B-B14F-4D97-AF65-F5344CB8AC3E}">
        <p14:creationId xmlns:p14="http://schemas.microsoft.com/office/powerpoint/2010/main" val="3318701536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FF8E57AF-3A69-423D-AC85-D5ED3908BD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724" y="1493871"/>
            <a:ext cx="7920528" cy="1080072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C37CCD02-EDF6-4412-950F-72635FE09D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724" y="3429000"/>
            <a:ext cx="8590057" cy="2075483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25AA235C-7078-481A-8021-D11F93537314}"/>
              </a:ext>
            </a:extLst>
          </p:cNvPr>
          <p:cNvSpPr txBox="1"/>
          <p:nvPr/>
        </p:nvSpPr>
        <p:spPr>
          <a:xfrm>
            <a:off x="859250" y="86507"/>
            <a:ext cx="19801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向量化</a:t>
            </a:r>
          </a:p>
        </p:txBody>
      </p:sp>
    </p:spTree>
    <p:extLst>
      <p:ext uri="{BB962C8B-B14F-4D97-AF65-F5344CB8AC3E}">
        <p14:creationId xmlns:p14="http://schemas.microsoft.com/office/powerpoint/2010/main" val="1663248775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A3465F8-EEAE-43BB-B1D7-BEC4F484B337}"/>
              </a:ext>
            </a:extLst>
          </p:cNvPr>
          <p:cNvSpPr txBox="1"/>
          <p:nvPr/>
        </p:nvSpPr>
        <p:spPr>
          <a:xfrm>
            <a:off x="859250" y="86507"/>
            <a:ext cx="19801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向量化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09BB6FE-6CA3-4869-A4D3-3AA4D4BED1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712" y="2281423"/>
            <a:ext cx="8640576" cy="2295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469689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A5B4F6D4-14C8-43A2-AF56-44F995AEED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41" y="1718886"/>
            <a:ext cx="8969517" cy="3840813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D1FD83CF-03F7-44D5-8351-75297BA03081}"/>
              </a:ext>
            </a:extLst>
          </p:cNvPr>
          <p:cNvSpPr/>
          <p:nvPr/>
        </p:nvSpPr>
        <p:spPr>
          <a:xfrm>
            <a:off x="4571999" y="2303925"/>
            <a:ext cx="1035070" cy="4050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76C821D-221C-4C79-B161-390AB51FFB50}"/>
              </a:ext>
            </a:extLst>
          </p:cNvPr>
          <p:cNvSpPr/>
          <p:nvPr/>
        </p:nvSpPr>
        <p:spPr>
          <a:xfrm>
            <a:off x="3446924" y="2933967"/>
            <a:ext cx="2565171" cy="4050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62773DD-92E1-44C0-85D5-1C6700FF4C61}"/>
              </a:ext>
            </a:extLst>
          </p:cNvPr>
          <p:cNvSpPr/>
          <p:nvPr/>
        </p:nvSpPr>
        <p:spPr>
          <a:xfrm>
            <a:off x="1691808" y="4464069"/>
            <a:ext cx="2655177" cy="4050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4929655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632C817-09E0-4A1F-85DB-C6405ED467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712" y="1313858"/>
            <a:ext cx="3467400" cy="270018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2F9BBCF-59EA-40EA-872A-3F41A690F1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7009" y="1318345"/>
            <a:ext cx="4336156" cy="2695694"/>
          </a:xfrm>
          <a:prstGeom prst="rect">
            <a:avLst/>
          </a:prstGeom>
        </p:spPr>
      </p:pic>
      <p:graphicFrame>
        <p:nvGraphicFramePr>
          <p:cNvPr id="8" name="图表 7">
            <a:extLst>
              <a:ext uri="{FF2B5EF4-FFF2-40B4-BE49-F238E27FC236}">
                <a16:creationId xmlns:a16="http://schemas.microsoft.com/office/drawing/2014/main" id="{DCA6D17B-E006-4DB4-8B8B-C81191A87E0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35319655"/>
              </p:ext>
            </p:extLst>
          </p:nvPr>
        </p:nvGraphicFramePr>
        <p:xfrm>
          <a:off x="1421790" y="4610228"/>
          <a:ext cx="6096000" cy="18588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64764F09-B07D-4937-8356-3673528DA2D5}"/>
              </a:ext>
            </a:extLst>
          </p:cNvPr>
          <p:cNvSpPr txBox="1"/>
          <p:nvPr/>
        </p:nvSpPr>
        <p:spPr>
          <a:xfrm>
            <a:off x="859250" y="86507"/>
            <a:ext cx="19801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向量化</a:t>
            </a:r>
          </a:p>
        </p:txBody>
      </p:sp>
    </p:spTree>
    <p:extLst>
      <p:ext uri="{BB962C8B-B14F-4D97-AF65-F5344CB8AC3E}">
        <p14:creationId xmlns:p14="http://schemas.microsoft.com/office/powerpoint/2010/main" val="2814592139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072">
            <a:extLst>
              <a:ext uri="{FF2B5EF4-FFF2-40B4-BE49-F238E27FC236}">
                <a16:creationId xmlns:a16="http://schemas.microsoft.com/office/drawing/2014/main" id="{E14C2929-9EDB-45E7-B2FA-040C29F52D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225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矩形 3073">
            <a:extLst>
              <a:ext uri="{FF2B5EF4-FFF2-40B4-BE49-F238E27FC236}">
                <a16:creationId xmlns:a16="http://schemas.microsoft.com/office/drawing/2014/main" id="{32665E42-AC91-4930-8140-A6A2F32154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7463" y="6569075"/>
            <a:ext cx="9161463" cy="288925"/>
          </a:xfrm>
          <a:prstGeom prst="rect">
            <a:avLst/>
          </a:prstGeom>
          <a:solidFill>
            <a:srgbClr val="8F0D13"/>
          </a:solidFill>
          <a:ln>
            <a:noFill/>
          </a:ln>
          <a:extLst/>
        </p:spPr>
        <p:txBody>
          <a:bodyPr/>
          <a:lstStyle/>
          <a:p>
            <a:pPr>
              <a:buSzPct val="100000"/>
              <a:buFont typeface="Times New Roman" panose="02020603050405020304" pitchFamily="18" charset="0"/>
              <a:buNone/>
            </a:pPr>
            <a:endParaRPr lang="zh-CN" altLang="en-US"/>
          </a:p>
        </p:txBody>
      </p:sp>
      <p:sp>
        <p:nvSpPr>
          <p:cNvPr id="3079" name="直接连接符 3077">
            <a:extLst>
              <a:ext uri="{FF2B5EF4-FFF2-40B4-BE49-F238E27FC236}">
                <a16:creationId xmlns:a16="http://schemas.microsoft.com/office/drawing/2014/main" id="{262EE46C-FA5E-4D16-88C1-0A02382C7F98}"/>
              </a:ext>
            </a:extLst>
          </p:cNvPr>
          <p:cNvSpPr>
            <a:spLocks noChangeShapeType="1"/>
          </p:cNvSpPr>
          <p:nvPr/>
        </p:nvSpPr>
        <p:spPr bwMode="auto">
          <a:xfrm>
            <a:off x="133350" y="2505075"/>
            <a:ext cx="8831263" cy="17463"/>
          </a:xfrm>
          <a:prstGeom prst="line">
            <a:avLst/>
          </a:prstGeom>
          <a:noFill/>
          <a:ln w="38160" cap="sq">
            <a:solidFill>
              <a:srgbClr val="C00000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D6B56F9-B5FE-4B80-9FFD-DA82120F18A7}"/>
              </a:ext>
            </a:extLst>
          </p:cNvPr>
          <p:cNvSpPr txBox="1"/>
          <p:nvPr/>
        </p:nvSpPr>
        <p:spPr>
          <a:xfrm>
            <a:off x="2096835" y="3711816"/>
            <a:ext cx="526535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>
                <a:solidFill>
                  <a:schemeClr val="tx1"/>
                </a:solidFill>
              </a:rPr>
              <a:t>Any questions?</a:t>
            </a:r>
            <a:endParaRPr lang="zh-CN" altLang="en-US" sz="6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3628831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308951A6-4A3A-4283-B6A7-439B40C274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98838"/>
            <a:ext cx="9072300" cy="5535369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D57A8AC1-1731-41F4-8A3E-77644B58B3D3}"/>
              </a:ext>
            </a:extLst>
          </p:cNvPr>
          <p:cNvSpPr txBox="1"/>
          <p:nvPr/>
        </p:nvSpPr>
        <p:spPr>
          <a:xfrm>
            <a:off x="881754" y="143781"/>
            <a:ext cx="24301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题目分析</a:t>
            </a:r>
          </a:p>
        </p:txBody>
      </p:sp>
    </p:spTree>
    <p:extLst>
      <p:ext uri="{BB962C8B-B14F-4D97-AF65-F5344CB8AC3E}">
        <p14:creationId xmlns:p14="http://schemas.microsoft.com/office/powerpoint/2010/main" val="363728814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68D7573-5A1C-418B-A605-C71106D031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766" y="748243"/>
            <a:ext cx="7425495" cy="6109757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81F90A50-8B47-4352-B89E-CE72BE1F0781}"/>
              </a:ext>
            </a:extLst>
          </p:cNvPr>
          <p:cNvSpPr txBox="1"/>
          <p:nvPr/>
        </p:nvSpPr>
        <p:spPr>
          <a:xfrm>
            <a:off x="881754" y="143781"/>
            <a:ext cx="24301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题目分析</a:t>
            </a:r>
          </a:p>
        </p:txBody>
      </p:sp>
    </p:spTree>
    <p:extLst>
      <p:ext uri="{BB962C8B-B14F-4D97-AF65-F5344CB8AC3E}">
        <p14:creationId xmlns:p14="http://schemas.microsoft.com/office/powerpoint/2010/main" val="3763268266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12C41E27-19D9-4FC1-B94C-216C2BB9C4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6781" y="773822"/>
            <a:ext cx="6416703" cy="6084177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8F3CBAAD-4D0C-4929-B4E2-F7EBAB041E9A}"/>
              </a:ext>
            </a:extLst>
          </p:cNvPr>
          <p:cNvSpPr txBox="1"/>
          <p:nvPr/>
        </p:nvSpPr>
        <p:spPr>
          <a:xfrm>
            <a:off x="881754" y="143781"/>
            <a:ext cx="24301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题目分析</a:t>
            </a:r>
          </a:p>
        </p:txBody>
      </p:sp>
    </p:spTree>
    <p:extLst>
      <p:ext uri="{BB962C8B-B14F-4D97-AF65-F5344CB8AC3E}">
        <p14:creationId xmlns:p14="http://schemas.microsoft.com/office/powerpoint/2010/main" val="1925575103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2415B83-3752-4470-BBD9-9D6D76FFFF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7570" y="728820"/>
            <a:ext cx="5088859" cy="612918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D4A6BA15-CC37-4E6C-8C63-A5DD401D1213}"/>
              </a:ext>
            </a:extLst>
          </p:cNvPr>
          <p:cNvSpPr txBox="1"/>
          <p:nvPr/>
        </p:nvSpPr>
        <p:spPr>
          <a:xfrm>
            <a:off x="881754" y="143781"/>
            <a:ext cx="24301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题目分析</a:t>
            </a:r>
          </a:p>
        </p:txBody>
      </p:sp>
    </p:spTree>
    <p:extLst>
      <p:ext uri="{BB962C8B-B14F-4D97-AF65-F5344CB8AC3E}">
        <p14:creationId xmlns:p14="http://schemas.microsoft.com/office/powerpoint/2010/main" val="2141031992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B6905CC2-1A66-46DD-B9DD-C3857BF6A81E}"/>
              </a:ext>
            </a:extLst>
          </p:cNvPr>
          <p:cNvSpPr txBox="1">
            <a:spLocks noChangeArrowheads="1"/>
          </p:cNvSpPr>
          <p:nvPr/>
        </p:nvSpPr>
        <p:spPr>
          <a:xfrm>
            <a:off x="869533" y="1403865"/>
            <a:ext cx="7605507" cy="2880192"/>
          </a:xfrm>
          <a:prstGeom prst="rect">
            <a:avLst/>
          </a:prstGeom>
        </p:spPr>
        <p:txBody>
          <a:bodyPr/>
          <a:lstStyle>
            <a:lvl1pPr marL="342900" indent="-342900" algn="l" defTabSz="449263" rtl="0" eaLnBrk="0" fontAlgn="base" hangingPunct="0">
              <a:spcBef>
                <a:spcPts val="45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defRPr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449263" rtl="0" eaLnBrk="0" fontAlgn="base" hangingPunct="0">
              <a:spcBef>
                <a:spcPts val="375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defRPr sz="15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449263" rtl="0" eaLnBrk="0" fontAlgn="base" hangingPunct="0">
              <a:spcBef>
                <a:spcPts val="325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defRPr sz="13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449263" rtl="0" eaLnBrk="0" fontAlgn="base" hangingPunct="0">
              <a:spcBef>
                <a:spcPts val="275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defRPr sz="11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449263" rtl="0" eaLnBrk="0" fontAlgn="base" hangingPunct="0">
              <a:spcBef>
                <a:spcPts val="275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defRPr sz="11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449580" eaLnBrk="0" fontAlgn="base" latinLnBrk="0" hangingPunct="0">
              <a:lnSpc>
                <a:spcPct val="100000"/>
              </a:lnSpc>
              <a:spcBef>
                <a:spcPts val="2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  <a:defRPr sz="1100" b="0" i="0" u="none" kern="120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449580" eaLnBrk="0" fontAlgn="base" latinLnBrk="0" hangingPunct="0">
              <a:lnSpc>
                <a:spcPct val="100000"/>
              </a:lnSpc>
              <a:spcBef>
                <a:spcPts val="2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  <a:defRPr sz="1100" b="0" i="0" u="none" kern="120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449580" eaLnBrk="0" fontAlgn="base" latinLnBrk="0" hangingPunct="0">
              <a:lnSpc>
                <a:spcPct val="100000"/>
              </a:lnSpc>
              <a:spcBef>
                <a:spcPts val="2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  <a:defRPr sz="1100" b="0" i="0" u="none" kern="120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449580" eaLnBrk="0" fontAlgn="base" latinLnBrk="0" hangingPunct="0">
              <a:lnSpc>
                <a:spcPct val="100000"/>
              </a:lnSpc>
              <a:spcBef>
                <a:spcPts val="2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  <a:defRPr sz="1100" b="0" i="0" u="none" kern="120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zh-CN" altLang="en-US" sz="2800" dirty="0"/>
              <a:t>现在的编译器为了提升程序的性能对代码做了很多的改变</a:t>
            </a:r>
            <a:endParaRPr lang="en-US" altLang="zh-CN" sz="2800" dirty="0"/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endParaRPr lang="en-US" altLang="en-US" sz="2800" dirty="0"/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zh-CN" altLang="en-US" sz="2800" dirty="0"/>
              <a:t>在</a:t>
            </a:r>
            <a:r>
              <a:rPr lang="en-US" altLang="en-US" sz="2800" dirty="0"/>
              <a:t>GCC</a:t>
            </a:r>
            <a:r>
              <a:rPr lang="zh-CN" altLang="en-US" sz="2800" dirty="0"/>
              <a:t>中常用的优化选项有以下几种：</a:t>
            </a:r>
            <a:endParaRPr lang="en-US" altLang="zh-CN" sz="2800" dirty="0"/>
          </a:p>
          <a:p>
            <a:pPr eaLnBrk="1" hangingPunct="1"/>
            <a:endParaRPr lang="en-US" altLang="en-US" sz="2800" dirty="0"/>
          </a:p>
          <a:p>
            <a:pPr lvl="1" eaLnBrk="1" hangingPunct="1"/>
            <a:r>
              <a:rPr lang="en-US" altLang="en-US" sz="2800" dirty="0"/>
              <a:t> O0: Default</a:t>
            </a:r>
          </a:p>
          <a:p>
            <a:pPr lvl="1" eaLnBrk="1" hangingPunct="1"/>
            <a:r>
              <a:rPr lang="en-US" altLang="en-US" sz="2800" dirty="0"/>
              <a:t> O1:</a:t>
            </a:r>
            <a:r>
              <a:rPr lang="en-US" altLang="zh-CN" sz="2800" dirty="0"/>
              <a:t> Optimize. </a:t>
            </a:r>
            <a:endParaRPr lang="en-US" altLang="en-US" sz="2800" dirty="0"/>
          </a:p>
          <a:p>
            <a:pPr lvl="1" eaLnBrk="1" hangingPunct="1"/>
            <a:r>
              <a:rPr lang="en-US" altLang="en-US" sz="2800" dirty="0"/>
              <a:t> O2: </a:t>
            </a:r>
            <a:r>
              <a:rPr lang="en-US" altLang="zh-CN" sz="2800" dirty="0"/>
              <a:t>Optimize even more.</a:t>
            </a:r>
            <a:endParaRPr lang="en-US" altLang="en-US" sz="2800" dirty="0"/>
          </a:p>
          <a:p>
            <a:pPr lvl="1" eaLnBrk="1" hangingPunct="1"/>
            <a:r>
              <a:rPr lang="en-US" altLang="en-US" sz="2800" dirty="0"/>
              <a:t> O3: </a:t>
            </a:r>
            <a:r>
              <a:rPr lang="en-US" altLang="zh-CN" sz="2800" dirty="0"/>
              <a:t>Optimize yet more. </a:t>
            </a:r>
            <a:endParaRPr lang="en-US" altLang="en-US" sz="2800" dirty="0"/>
          </a:p>
          <a:p>
            <a:pPr lvl="1" eaLnBrk="1" hangingPunct="1"/>
            <a:r>
              <a:rPr lang="en-US" altLang="en-US" sz="2800" dirty="0"/>
              <a:t> g: Debug (-</a:t>
            </a:r>
            <a:r>
              <a:rPr lang="en-US" altLang="en-US" sz="2800" dirty="0" err="1"/>
              <a:t>ggdb</a:t>
            </a:r>
            <a:r>
              <a:rPr lang="en-US" altLang="en-US" sz="2800" dirty="0"/>
              <a:t>)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D2AF6C3-3FDD-4F74-878B-98F4305D67D8}"/>
              </a:ext>
            </a:extLst>
          </p:cNvPr>
          <p:cNvSpPr txBox="1"/>
          <p:nvPr/>
        </p:nvSpPr>
        <p:spPr>
          <a:xfrm>
            <a:off x="861257" y="143781"/>
            <a:ext cx="23851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编译器优化</a:t>
            </a:r>
          </a:p>
        </p:txBody>
      </p:sp>
    </p:spTree>
    <p:extLst>
      <p:ext uri="{BB962C8B-B14F-4D97-AF65-F5344CB8AC3E}">
        <p14:creationId xmlns:p14="http://schemas.microsoft.com/office/powerpoint/2010/main" val="4289859488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50C8048E-9D95-457C-BAB7-B1E3D652B794}"/>
              </a:ext>
            </a:extLst>
          </p:cNvPr>
          <p:cNvSpPr txBox="1"/>
          <p:nvPr/>
        </p:nvSpPr>
        <p:spPr>
          <a:xfrm>
            <a:off x="2704375" y="1358862"/>
            <a:ext cx="58953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chemeClr val="tx1"/>
                </a:solidFill>
              </a:rPr>
              <a:t>多线程或多进程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62CD1E0-F223-41CA-8218-733E6A812727}"/>
              </a:ext>
            </a:extLst>
          </p:cNvPr>
          <p:cNvSpPr txBox="1"/>
          <p:nvPr/>
        </p:nvSpPr>
        <p:spPr>
          <a:xfrm>
            <a:off x="3019396" y="2521059"/>
            <a:ext cx="310520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tx1"/>
                </a:solidFill>
              </a:rPr>
              <a:t>C++ thread</a:t>
            </a:r>
          </a:p>
          <a:p>
            <a:r>
              <a:rPr lang="en-US" altLang="zh-CN" sz="2800" dirty="0" err="1">
                <a:solidFill>
                  <a:schemeClr val="tx1"/>
                </a:solidFill>
              </a:rPr>
              <a:t>Pthread</a:t>
            </a:r>
            <a:endParaRPr lang="en-US" altLang="zh-CN" sz="2800" dirty="0">
              <a:solidFill>
                <a:schemeClr val="tx1"/>
              </a:solidFill>
            </a:endParaRPr>
          </a:p>
          <a:p>
            <a:r>
              <a:rPr lang="en-US" altLang="zh-CN" sz="2800" dirty="0" err="1">
                <a:solidFill>
                  <a:schemeClr val="tx1"/>
                </a:solidFill>
              </a:rPr>
              <a:t>Openmp</a:t>
            </a:r>
            <a:endParaRPr lang="en-US" altLang="zh-CN" sz="2800" dirty="0">
              <a:solidFill>
                <a:schemeClr val="tx1"/>
              </a:solidFill>
            </a:endParaRPr>
          </a:p>
          <a:p>
            <a:r>
              <a:rPr lang="en-US" altLang="zh-CN" sz="2800" dirty="0" err="1">
                <a:solidFill>
                  <a:schemeClr val="tx1"/>
                </a:solidFill>
              </a:rPr>
              <a:t>Mpi</a:t>
            </a:r>
            <a:endParaRPr lang="en-US" altLang="zh-CN" sz="2800" dirty="0">
              <a:solidFill>
                <a:schemeClr val="tx1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6E6F33D-85F7-4610-A125-C29BA10D525E}"/>
              </a:ext>
            </a:extLst>
          </p:cNvPr>
          <p:cNvSpPr txBox="1"/>
          <p:nvPr/>
        </p:nvSpPr>
        <p:spPr>
          <a:xfrm>
            <a:off x="836751" y="98778"/>
            <a:ext cx="24301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多线程优化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308951A6-4A3A-4283-B6A7-439B40C274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98838"/>
            <a:ext cx="9072300" cy="5535369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7F08C886-3B05-49C3-B1C2-21AE6EC96714}"/>
              </a:ext>
            </a:extLst>
          </p:cNvPr>
          <p:cNvSpPr/>
          <p:nvPr/>
        </p:nvSpPr>
        <p:spPr>
          <a:xfrm>
            <a:off x="566733" y="1583877"/>
            <a:ext cx="1935129" cy="2250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EF702F7-AB6B-4B99-B04F-4DE66B60E81C}"/>
              </a:ext>
            </a:extLst>
          </p:cNvPr>
          <p:cNvSpPr/>
          <p:nvPr/>
        </p:nvSpPr>
        <p:spPr>
          <a:xfrm>
            <a:off x="926757" y="2168916"/>
            <a:ext cx="1935129" cy="2250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AFF1EB0-E2C8-4465-9B6F-859A96669502}"/>
              </a:ext>
            </a:extLst>
          </p:cNvPr>
          <p:cNvSpPr/>
          <p:nvPr/>
        </p:nvSpPr>
        <p:spPr>
          <a:xfrm>
            <a:off x="926756" y="4334105"/>
            <a:ext cx="1935129" cy="2250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612ABAD-DABB-41AB-ADCC-274C52567F88}"/>
              </a:ext>
            </a:extLst>
          </p:cNvPr>
          <p:cNvSpPr txBox="1"/>
          <p:nvPr/>
        </p:nvSpPr>
        <p:spPr>
          <a:xfrm>
            <a:off x="6102102" y="2933967"/>
            <a:ext cx="1215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优化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C07AC6D-6EBD-4709-B66D-65FB20DC5729}"/>
              </a:ext>
            </a:extLst>
          </p:cNvPr>
          <p:cNvSpPr txBox="1"/>
          <p:nvPr/>
        </p:nvSpPr>
        <p:spPr>
          <a:xfrm>
            <a:off x="836751" y="98778"/>
            <a:ext cx="24301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多线程优化</a:t>
            </a:r>
          </a:p>
        </p:txBody>
      </p:sp>
    </p:spTree>
    <p:extLst>
      <p:ext uri="{BB962C8B-B14F-4D97-AF65-F5344CB8AC3E}">
        <p14:creationId xmlns:p14="http://schemas.microsoft.com/office/powerpoint/2010/main" val="4093340633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">
      <a:majorFont>
        <a:latin typeface="黑体"/>
        <a:ea typeface="黑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3462</TotalTime>
  <Pages>0</Pages>
  <Words>822</Words>
  <Characters>0</Characters>
  <Application>Microsoft Office PowerPoint</Application>
  <DocSecurity>0</DocSecurity>
  <PresentationFormat>全屏显示(4:3)</PresentationFormat>
  <Lines>0</Lines>
  <Paragraphs>97</Paragraphs>
  <Slides>28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6" baseType="lpstr">
      <vt:lpstr>黑体</vt:lpstr>
      <vt:lpstr>宋体</vt:lpstr>
      <vt:lpstr>Arial</vt:lpstr>
      <vt:lpstr>Calibri</vt:lpstr>
      <vt:lpstr>Cambria Math</vt:lpstr>
      <vt:lpstr>Times New Roman</vt:lpstr>
      <vt:lpstr>Wingdings</vt:lpstr>
      <vt:lpstr/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chang</dc:creator>
  <cp:keywords/>
  <dc:description/>
  <cp:lastModifiedBy>chang</cp:lastModifiedBy>
  <cp:revision>209</cp:revision>
  <dcterms:created xsi:type="dcterms:W3CDTF">2013-10-04T00:27:00Z</dcterms:created>
  <dcterms:modified xsi:type="dcterms:W3CDTF">2022-11-01T04:33:55Z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2052-10.1.0.6393</vt:lpwstr>
  </property>
</Properties>
</file>