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34" r:id="rId7"/>
    <p:sldId id="284" r:id="rId8"/>
    <p:sldId id="285" r:id="rId9"/>
    <p:sldId id="286" r:id="rId10"/>
    <p:sldId id="268" r:id="rId11"/>
    <p:sldId id="288" r:id="rId12"/>
    <p:sldId id="289" r:id="rId13"/>
    <p:sldId id="293" r:id="rId14"/>
    <p:sldId id="273" r:id="rId15"/>
    <p:sldId id="311" r:id="rId16"/>
    <p:sldId id="319" r:id="rId17"/>
    <p:sldId id="312" r:id="rId18"/>
    <p:sldId id="320" r:id="rId19"/>
    <p:sldId id="313" r:id="rId20"/>
    <p:sldId id="321" r:id="rId21"/>
    <p:sldId id="314" r:id="rId22"/>
    <p:sldId id="322" r:id="rId23"/>
    <p:sldId id="315" r:id="rId24"/>
    <p:sldId id="323" r:id="rId25"/>
    <p:sldId id="316" r:id="rId26"/>
    <p:sldId id="324" r:id="rId27"/>
    <p:sldId id="279" r:id="rId28"/>
    <p:sldId id="317" r:id="rId29"/>
    <p:sldId id="283"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920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87" autoAdjust="0"/>
  </p:normalViewPr>
  <p:slideViewPr>
    <p:cSldViewPr snapToGrid="0">
      <p:cViewPr varScale="1">
        <p:scale>
          <a:sx n="111" d="100"/>
          <a:sy n="111" d="100"/>
        </p:scale>
        <p:origin x="558" y="96"/>
      </p:cViewPr>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20.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03" name=""/>
        <p:cNvGrpSpPr/>
        <p:nvPr/>
      </p:nvGrpSpPr>
      <p:grpSpPr>
        <a:xfrm>
          <a:off x="0" y="0"/>
          <a:ext cx="0" cy="0"/>
          <a:chOff x="0" y="0"/>
          <a:chExt cx="0" cy="0"/>
        </a:xfrm>
      </p:grpSpPr>
      <p:sp>
        <p:nvSpPr>
          <p:cNvPr id="104934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34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D5B37-2324-4B85-A4B0-AEE1702C67AD}" type="datetimeFigureOut">
              <a:rPr lang="zh-CN" altLang="en-US" smtClean="0"/>
            </a:fld>
            <a:endParaRPr lang="zh-CN" altLang="en-US"/>
          </a:p>
        </p:txBody>
      </p:sp>
      <p:sp>
        <p:nvSpPr>
          <p:cNvPr id="104934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934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4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34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53FC6-A270-4373-94FA-B548CA471F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幻灯片图像占位符 1"/>
          <p:cNvSpPr>
            <a:spLocks noGrp="1" noRot="1" noChangeAspect="1"/>
          </p:cNvSpPr>
          <p:nvPr>
            <p:ph type="sldImg"/>
          </p:nvPr>
        </p:nvSpPr>
        <p:spPr/>
      </p:sp>
      <p:sp>
        <p:nvSpPr>
          <p:cNvPr id="1048589" name="备注占位符 2"/>
          <p:cNvSpPr>
            <a:spLocks noGrp="1"/>
          </p:cNvSpPr>
          <p:nvPr>
            <p:ph type="body" idx="1"/>
          </p:nvPr>
        </p:nvSpPr>
        <p:spPr/>
        <p:txBody>
          <a:bodyPr/>
          <a:p>
            <a:endParaRPr lang="zh-CN" altLang="en-US"/>
          </a:p>
        </p:txBody>
      </p:sp>
      <p:sp>
        <p:nvSpPr>
          <p:cNvPr id="1048590" name="灯片编号占位符 3"/>
          <p:cNvSpPr>
            <a:spLocks noGrp="1"/>
          </p:cNvSpPr>
          <p:nvPr>
            <p:ph type="sldNum" sz="quarter" idx="10"/>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3DC22405-BFCA-4A98-9A26-B34EC90EF3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7" name="幻灯片图像占位符 1"/>
          <p:cNvSpPr>
            <a:spLocks noGrp="1" noRot="1" noChangeAspect="1"/>
          </p:cNvSpPr>
          <p:nvPr>
            <p:ph type="sldImg"/>
          </p:nvPr>
        </p:nvSpPr>
        <p:spPr/>
      </p:sp>
      <p:sp>
        <p:nvSpPr>
          <p:cNvPr id="1048608" name="备注占位符 2"/>
          <p:cNvSpPr>
            <a:spLocks noGrp="1"/>
          </p:cNvSpPr>
          <p:nvPr>
            <p:ph type="body" idx="1"/>
          </p:nvPr>
        </p:nvSpPr>
        <p:spPr/>
        <p:txBody>
          <a:bodyPr/>
          <a:p>
            <a:endParaRPr lang="zh-CN" altLang="en-US" dirty="0"/>
          </a:p>
        </p:txBody>
      </p:sp>
      <p:sp>
        <p:nvSpPr>
          <p:cNvPr id="1048609"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p>
            <a:endParaRPr lang="zh-CN" altLang="en-US"/>
          </a:p>
        </p:txBody>
      </p:sp>
      <p:sp>
        <p:nvSpPr>
          <p:cNvPr id="1048629"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957" name="幻灯片图像占位符 1"/>
          <p:cNvSpPr>
            <a:spLocks noGrp="1" noRot="1" noChangeAspect="1"/>
          </p:cNvSpPr>
          <p:nvPr>
            <p:ph type="sldImg"/>
          </p:nvPr>
        </p:nvSpPr>
        <p:spPr/>
      </p:sp>
      <p:sp>
        <p:nvSpPr>
          <p:cNvPr id="1048958" name="备注占位符 2"/>
          <p:cNvSpPr>
            <a:spLocks noGrp="1"/>
          </p:cNvSpPr>
          <p:nvPr>
            <p:ph type="body" idx="1"/>
          </p:nvPr>
        </p:nvSpPr>
        <p:spPr/>
        <p:txBody>
          <a:bodyPr/>
          <a:p>
            <a:endParaRPr lang="zh-CN" altLang="en-US"/>
          </a:p>
        </p:txBody>
      </p:sp>
      <p:sp>
        <p:nvSpPr>
          <p:cNvPr id="1048959"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9060" name="幻灯片图像占位符 1"/>
          <p:cNvSpPr>
            <a:spLocks noGrp="1" noRot="1" noChangeAspect="1"/>
          </p:cNvSpPr>
          <p:nvPr>
            <p:ph type="sldImg"/>
          </p:nvPr>
        </p:nvSpPr>
        <p:spPr/>
      </p:sp>
      <p:sp>
        <p:nvSpPr>
          <p:cNvPr id="1049061" name="备注占位符 2"/>
          <p:cNvSpPr>
            <a:spLocks noGrp="1"/>
          </p:cNvSpPr>
          <p:nvPr>
            <p:ph type="body" idx="1"/>
          </p:nvPr>
        </p:nvSpPr>
        <p:spPr/>
        <p:txBody>
          <a:bodyPr/>
          <a:p>
            <a:endParaRPr lang="zh-CN" altLang="en-US"/>
          </a:p>
        </p:txBody>
      </p:sp>
      <p:sp>
        <p:nvSpPr>
          <p:cNvPr id="1049062"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9206" name="幻灯片图像占位符 1"/>
          <p:cNvSpPr>
            <a:spLocks noGrp="1" noRot="1" noChangeAspect="1"/>
          </p:cNvSpPr>
          <p:nvPr>
            <p:ph type="sldImg"/>
          </p:nvPr>
        </p:nvSpPr>
        <p:spPr/>
      </p:sp>
      <p:sp>
        <p:nvSpPr>
          <p:cNvPr id="1049207" name="备注占位符 2"/>
          <p:cNvSpPr>
            <a:spLocks noGrp="1"/>
          </p:cNvSpPr>
          <p:nvPr>
            <p:ph type="body" idx="1"/>
          </p:nvPr>
        </p:nvSpPr>
        <p:spPr/>
        <p:txBody>
          <a:bodyPr/>
          <a:p>
            <a:endParaRPr lang="zh-CN" altLang="en-US"/>
          </a:p>
        </p:txBody>
      </p:sp>
      <p:sp>
        <p:nvSpPr>
          <p:cNvPr id="1049208"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9284" name="幻灯片图像占位符 1"/>
          <p:cNvSpPr>
            <a:spLocks noGrp="1" noRot="1" noChangeAspect="1"/>
          </p:cNvSpPr>
          <p:nvPr>
            <p:ph type="sldImg"/>
          </p:nvPr>
        </p:nvSpPr>
        <p:spPr/>
      </p:sp>
      <p:sp>
        <p:nvSpPr>
          <p:cNvPr id="1049285" name="备注占位符 2"/>
          <p:cNvSpPr>
            <a:spLocks noGrp="1"/>
          </p:cNvSpPr>
          <p:nvPr>
            <p:ph type="body" idx="1"/>
          </p:nvPr>
        </p:nvSpPr>
        <p:spPr/>
        <p:txBody>
          <a:bodyPr/>
          <a:p>
            <a:endParaRPr lang="zh-CN" altLang="en-US" dirty="0"/>
          </a:p>
        </p:txBody>
      </p:sp>
      <p:sp>
        <p:nvSpPr>
          <p:cNvPr id="1049286" name="灯片编号占位符 3"/>
          <p:cNvSpPr>
            <a:spLocks noGrp="1"/>
          </p:cNvSpPr>
          <p:nvPr>
            <p:ph type="sldNum" sz="quarter" idx="10"/>
          </p:nvPr>
        </p:nvSpPr>
        <p:spPr/>
        <p:txBody>
          <a:bodyPr/>
          <a:p>
            <a:fld id="{3DC22405-BFCA-4A98-9A26-B34EC90EF3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01" name=""/>
        <p:cNvGrpSpPr/>
        <p:nvPr/>
      </p:nvGrpSpPr>
      <p:grpSpPr>
        <a:xfrm>
          <a:off x="0" y="0"/>
          <a:ext cx="0" cy="0"/>
          <a:chOff x="0" y="0"/>
          <a:chExt cx="0" cy="0"/>
        </a:xfrm>
      </p:grpSpPr>
      <p:sp>
        <p:nvSpPr>
          <p:cNvPr id="104933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104933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933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3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3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结论">
    <p:spTree>
      <p:nvGrpSpPr>
        <p:cNvPr id="132" name=""/>
        <p:cNvGrpSpPr/>
        <p:nvPr/>
      </p:nvGrpSpPr>
      <p:grpSpPr>
        <a:xfrm>
          <a:off x="0" y="0"/>
          <a:ext cx="0" cy="0"/>
          <a:chOff x="0" y="0"/>
          <a:chExt cx="0" cy="0"/>
        </a:xfrm>
      </p:grpSpPr>
      <p:sp>
        <p:nvSpPr>
          <p:cNvPr id="1049063"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064"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065"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066" name="文本框 4"/>
          <p:cNvSpPr txBox="1"/>
          <p:nvPr userDrawn="1"/>
        </p:nvSpPr>
        <p:spPr>
          <a:xfrm>
            <a:off x="261260" y="410029"/>
            <a:ext cx="4615544" cy="34937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方正小标宋简体"/>
                <a:cs typeface="+mn-cs"/>
              </a:rPr>
              <a:t>研究课题名称</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方正小标宋简体"/>
              <a:cs typeface="+mn-cs"/>
            </a:endParaRPr>
          </a:p>
        </p:txBody>
      </p:sp>
      <p:sp>
        <p:nvSpPr>
          <p:cNvPr id="1049067" name="文本框 5"/>
          <p:cNvSpPr txBox="1"/>
          <p:nvPr userDrawn="1"/>
        </p:nvSpPr>
        <p:spPr>
          <a:xfrm>
            <a:off x="10363199" y="411845"/>
            <a:ext cx="1560287" cy="349377"/>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山东大学</a:t>
            </a:r>
            <a:r>
              <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rPr>
              <a:t>XX</a:t>
            </a: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学院</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p:txBody>
      </p:sp>
      <p:cxnSp>
        <p:nvCxnSpPr>
          <p:cNvPr id="3145762" name="直接连接符 7"/>
          <p:cNvCxnSpPr/>
          <p:nvPr userDrawn="1"/>
        </p:nvCxnSpPr>
        <p:spPr>
          <a:xfrm>
            <a:off x="319315" y="683399"/>
            <a:ext cx="11546116" cy="0"/>
          </a:xfrm>
          <a:prstGeom prst="line">
            <a:avLst/>
          </a:prstGeom>
        </p:spPr>
        <p:style>
          <a:lnRef idx="1">
            <a:schemeClr val="accent1"/>
          </a:lnRef>
          <a:fillRef idx="0">
            <a:schemeClr val="accent1"/>
          </a:fillRef>
          <a:effectRef idx="0">
            <a:schemeClr val="accent1"/>
          </a:effectRef>
          <a:fontRef idx="minor">
            <a:schemeClr val="tx1"/>
          </a:fontRef>
        </p:style>
      </p:cxnSp>
      <p:sp>
        <p:nvSpPr>
          <p:cNvPr id="1049068" name="矩形 8"/>
          <p:cNvSpPr/>
          <p:nvPr userDrawn="1"/>
        </p:nvSpPr>
        <p:spPr>
          <a:xfrm>
            <a:off x="3439886"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研究背景</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9069" name="矩形 9"/>
          <p:cNvSpPr/>
          <p:nvPr userDrawn="1"/>
        </p:nvSpPr>
        <p:spPr>
          <a:xfrm>
            <a:off x="5123543"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研究内容</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9070" name="矩形 10"/>
          <p:cNvSpPr/>
          <p:nvPr userDrawn="1"/>
        </p:nvSpPr>
        <p:spPr>
          <a:xfrm>
            <a:off x="6810829" y="333829"/>
            <a:ext cx="1683657" cy="3495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white"/>
                </a:solidFill>
                <a:effectLst/>
                <a:uLnTx/>
                <a:uFillTx/>
                <a:latin typeface="+mn-lt"/>
                <a:ea typeface="+mn-ea"/>
                <a:cs typeface="+mn-cs"/>
              </a:rPr>
              <a:t>研究结论</a:t>
            </a:r>
            <a:endParaRPr kumimoji="0" lang="zh-CN" altLang="en-US" sz="1400" b="0" i="0" u="none" strike="noStrike" kern="1200" cap="none" spc="0" normalizeH="0" baseline="0" noProof="0" dirty="0" smtClean="0">
              <a:ln>
                <a:noFill/>
              </a:ln>
              <a:solidFill>
                <a:prstClr val="white"/>
              </a:solidFill>
              <a:effectLst/>
              <a:uLnTx/>
              <a:uFillTx/>
              <a:latin typeface="+mn-lt"/>
              <a:ea typeface="+mn-ea"/>
              <a:cs typeface="+mn-cs"/>
            </a:endParaRPr>
          </a:p>
        </p:txBody>
      </p:sp>
      <p:sp>
        <p:nvSpPr>
          <p:cNvPr id="1049071" name="矩形 11"/>
          <p:cNvSpPr/>
          <p:nvPr userDrawn="1"/>
        </p:nvSpPr>
        <p:spPr>
          <a:xfrm>
            <a:off x="8498115"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研究展望</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展望">
    <p:spTree>
      <p:nvGrpSpPr>
        <p:cNvPr id="162" name=""/>
        <p:cNvGrpSpPr/>
        <p:nvPr/>
      </p:nvGrpSpPr>
      <p:grpSpPr>
        <a:xfrm>
          <a:off x="0" y="0"/>
          <a:ext cx="0" cy="0"/>
          <a:chOff x="0" y="0"/>
          <a:chExt cx="0" cy="0"/>
        </a:xfrm>
      </p:grpSpPr>
      <p:sp>
        <p:nvSpPr>
          <p:cNvPr id="1049209"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10"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11"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12" name="文本框 4"/>
          <p:cNvSpPr txBox="1"/>
          <p:nvPr userDrawn="1"/>
        </p:nvSpPr>
        <p:spPr>
          <a:xfrm>
            <a:off x="261260" y="410029"/>
            <a:ext cx="4615544" cy="34937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方正小标宋简体"/>
                <a:cs typeface="+mn-cs"/>
              </a:rPr>
              <a:t>研究课题名称</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方正小标宋简体"/>
              <a:cs typeface="+mn-cs"/>
            </a:endParaRPr>
          </a:p>
        </p:txBody>
      </p:sp>
      <p:sp>
        <p:nvSpPr>
          <p:cNvPr id="1049213" name="文本框 5"/>
          <p:cNvSpPr txBox="1"/>
          <p:nvPr userDrawn="1"/>
        </p:nvSpPr>
        <p:spPr>
          <a:xfrm>
            <a:off x="10363199" y="411845"/>
            <a:ext cx="1560287" cy="607314"/>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山东大学</a:t>
            </a:r>
            <a:r>
              <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rPr>
              <a:t>XX</a:t>
            </a: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学院</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pP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p:txBody>
      </p:sp>
      <p:cxnSp>
        <p:nvCxnSpPr>
          <p:cNvPr id="3145780" name="直接连接符 7"/>
          <p:cNvCxnSpPr/>
          <p:nvPr userDrawn="1"/>
        </p:nvCxnSpPr>
        <p:spPr>
          <a:xfrm>
            <a:off x="319315" y="683399"/>
            <a:ext cx="11546116" cy="0"/>
          </a:xfrm>
          <a:prstGeom prst="line">
            <a:avLst/>
          </a:prstGeom>
        </p:spPr>
        <p:style>
          <a:lnRef idx="1">
            <a:schemeClr val="accent1"/>
          </a:lnRef>
          <a:fillRef idx="0">
            <a:schemeClr val="accent1"/>
          </a:fillRef>
          <a:effectRef idx="0">
            <a:schemeClr val="accent1"/>
          </a:effectRef>
          <a:fontRef idx="minor">
            <a:schemeClr val="tx1"/>
          </a:fontRef>
        </p:style>
      </p:cxnSp>
      <p:sp>
        <p:nvSpPr>
          <p:cNvPr id="1049214" name="矩形 8"/>
          <p:cNvSpPr/>
          <p:nvPr userDrawn="1"/>
        </p:nvSpPr>
        <p:spPr>
          <a:xfrm>
            <a:off x="3439886"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研究背景</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9215" name="矩形 9"/>
          <p:cNvSpPr/>
          <p:nvPr userDrawn="1"/>
        </p:nvSpPr>
        <p:spPr>
          <a:xfrm>
            <a:off x="5123543"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研究内容</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9216" name="矩形 10"/>
          <p:cNvSpPr/>
          <p:nvPr userDrawn="1"/>
        </p:nvSpPr>
        <p:spPr>
          <a:xfrm>
            <a:off x="6810829"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研究结论</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9217" name="矩形 11"/>
          <p:cNvSpPr/>
          <p:nvPr userDrawn="1"/>
        </p:nvSpPr>
        <p:spPr>
          <a:xfrm>
            <a:off x="8498115" y="333829"/>
            <a:ext cx="1683657" cy="3495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schemeClr val="bg1"/>
                </a:solidFill>
                <a:effectLst/>
                <a:uLnTx/>
                <a:uFillTx/>
                <a:latin typeface="+mn-lt"/>
                <a:ea typeface="+mn-ea"/>
                <a:cs typeface="+mn-cs"/>
              </a:rPr>
              <a:t>研究展望</a:t>
            </a:r>
            <a:endParaRPr kumimoji="0" lang="zh-CN" altLang="en-US" sz="1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95" name=""/>
        <p:cNvGrpSpPr/>
        <p:nvPr/>
      </p:nvGrpSpPr>
      <p:grpSpPr>
        <a:xfrm>
          <a:off x="0" y="0"/>
          <a:ext cx="0" cy="0"/>
          <a:chOff x="0" y="0"/>
          <a:chExt cx="0" cy="0"/>
        </a:xfrm>
      </p:grpSpPr>
      <p:sp>
        <p:nvSpPr>
          <p:cNvPr id="1049300"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1049301"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02"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9303"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04"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05"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96" name=""/>
        <p:cNvGrpSpPr/>
        <p:nvPr/>
      </p:nvGrpSpPr>
      <p:grpSpPr>
        <a:xfrm>
          <a:off x="0" y="0"/>
          <a:ext cx="0" cy="0"/>
          <a:chOff x="0" y="0"/>
          <a:chExt cx="0" cy="0"/>
        </a:xfrm>
      </p:grpSpPr>
      <p:sp>
        <p:nvSpPr>
          <p:cNvPr id="1049306"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104930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30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9309"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10"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11"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02" name=""/>
        <p:cNvGrpSpPr/>
        <p:nvPr/>
      </p:nvGrpSpPr>
      <p:grpSpPr>
        <a:xfrm>
          <a:off x="0" y="0"/>
          <a:ext cx="0" cy="0"/>
          <a:chOff x="0" y="0"/>
          <a:chExt cx="0" cy="0"/>
        </a:xfrm>
      </p:grpSpPr>
      <p:sp>
        <p:nvSpPr>
          <p:cNvPr id="1049337" name="标题 1"/>
          <p:cNvSpPr>
            <a:spLocks noGrp="1"/>
          </p:cNvSpPr>
          <p:nvPr>
            <p:ph type="title"/>
          </p:nvPr>
        </p:nvSpPr>
        <p:spPr/>
        <p:txBody>
          <a:bodyPr/>
          <a:p>
            <a:r>
              <a:rPr lang="zh-CN" altLang="en-US" smtClean="0"/>
              <a:t>单击此处编辑母版标题样式</a:t>
            </a:r>
            <a:endParaRPr lang="zh-CN" altLang="en-US"/>
          </a:p>
        </p:txBody>
      </p:sp>
      <p:sp>
        <p:nvSpPr>
          <p:cNvPr id="1049338" name="竖排文字占位符 2"/>
          <p:cNvSpPr>
            <a:spLocks noGrp="1"/>
          </p:cNvSpPr>
          <p:nvPr>
            <p:ph type="body" orient="vert" idx="1"/>
          </p:nvPr>
        </p:nvSpPr>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39"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40"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41"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93" name=""/>
        <p:cNvGrpSpPr/>
        <p:nvPr/>
      </p:nvGrpSpPr>
      <p:grpSpPr>
        <a:xfrm>
          <a:off x="0" y="0"/>
          <a:ext cx="0" cy="0"/>
          <a:chOff x="0" y="0"/>
          <a:chExt cx="0" cy="0"/>
        </a:xfrm>
      </p:grpSpPr>
      <p:sp>
        <p:nvSpPr>
          <p:cNvPr id="1049287"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1049288"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289"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90"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91"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99" name=""/>
        <p:cNvGrpSpPr/>
        <p:nvPr/>
      </p:nvGrpSpPr>
      <p:grpSpPr>
        <a:xfrm>
          <a:off x="0" y="0"/>
          <a:ext cx="0" cy="0"/>
          <a:chOff x="0" y="0"/>
          <a:chExt cx="0" cy="0"/>
        </a:xfrm>
      </p:grpSpPr>
      <p:sp>
        <p:nvSpPr>
          <p:cNvPr id="1049323" name="标题 1"/>
          <p:cNvSpPr>
            <a:spLocks noGrp="1"/>
          </p:cNvSpPr>
          <p:nvPr>
            <p:ph type="title"/>
          </p:nvPr>
        </p:nvSpPr>
        <p:spPr/>
        <p:txBody>
          <a:bodyPr/>
          <a:p>
            <a:r>
              <a:rPr lang="zh-CN" altLang="en-US" smtClean="0"/>
              <a:t>单击此处编辑母版标题样式</a:t>
            </a:r>
            <a:endParaRPr lang="zh-CN" altLang="en-US"/>
          </a:p>
        </p:txBody>
      </p:sp>
      <p:sp>
        <p:nvSpPr>
          <p:cNvPr id="1049324" name="内容占位符 2"/>
          <p:cNvSpPr>
            <a:spLocks noGrp="1"/>
          </p:cNvSpPr>
          <p:nvPr>
            <p:ph idx="1"/>
          </p:nvPr>
        </p:nvSpPr>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25"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26"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27"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97" name=""/>
        <p:cNvGrpSpPr/>
        <p:nvPr/>
      </p:nvGrpSpPr>
      <p:grpSpPr>
        <a:xfrm>
          <a:off x="0" y="0"/>
          <a:ext cx="0" cy="0"/>
          <a:chOff x="0" y="0"/>
          <a:chExt cx="0" cy="0"/>
        </a:xfrm>
      </p:grpSpPr>
      <p:sp>
        <p:nvSpPr>
          <p:cNvPr id="104931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104931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4931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1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1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98" name=""/>
        <p:cNvGrpSpPr/>
        <p:nvPr/>
      </p:nvGrpSpPr>
      <p:grpSpPr>
        <a:xfrm>
          <a:off x="0" y="0"/>
          <a:ext cx="0" cy="0"/>
          <a:chOff x="0" y="0"/>
          <a:chExt cx="0" cy="0"/>
        </a:xfrm>
      </p:grpSpPr>
      <p:sp>
        <p:nvSpPr>
          <p:cNvPr id="1049317" name="标题 1"/>
          <p:cNvSpPr>
            <a:spLocks noGrp="1"/>
          </p:cNvSpPr>
          <p:nvPr>
            <p:ph type="title"/>
          </p:nvPr>
        </p:nvSpPr>
        <p:spPr/>
        <p:txBody>
          <a:bodyPr/>
          <a:p>
            <a:r>
              <a:rPr lang="zh-CN" altLang="en-US" smtClean="0"/>
              <a:t>单击此处编辑母版标题样式</a:t>
            </a:r>
            <a:endParaRPr lang="zh-CN" altLang="en-US"/>
          </a:p>
        </p:txBody>
      </p:sp>
      <p:sp>
        <p:nvSpPr>
          <p:cNvPr id="1049318" name="内容占位符 2"/>
          <p:cNvSpPr>
            <a:spLocks noGrp="1"/>
          </p:cNvSpPr>
          <p:nvPr>
            <p:ph sz="half" idx="1"/>
          </p:nvPr>
        </p:nvSpPr>
        <p:spPr>
          <a:xfrm>
            <a:off x="838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19" name="内容占位符 3"/>
          <p:cNvSpPr>
            <a:spLocks noGrp="1"/>
          </p:cNvSpPr>
          <p:nvPr>
            <p:ph sz="half" idx="2"/>
          </p:nvPr>
        </p:nvSpPr>
        <p:spPr>
          <a:xfrm>
            <a:off x="6172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320"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21"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22"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94" name=""/>
        <p:cNvGrpSpPr/>
        <p:nvPr/>
      </p:nvGrpSpPr>
      <p:grpSpPr>
        <a:xfrm>
          <a:off x="0" y="0"/>
          <a:ext cx="0" cy="0"/>
          <a:chOff x="0" y="0"/>
          <a:chExt cx="0" cy="0"/>
        </a:xfrm>
      </p:grpSpPr>
      <p:sp>
        <p:nvSpPr>
          <p:cNvPr id="1049292" name="标题 1"/>
          <p:cNvSpPr>
            <a:spLocks noGrp="1"/>
          </p:cNvSpPr>
          <p:nvPr>
            <p:ph type="title"/>
          </p:nvPr>
        </p:nvSpPr>
        <p:spPr>
          <a:xfrm>
            <a:off x="839788" y="365125"/>
            <a:ext cx="10515600" cy="1325563"/>
          </a:xfrm>
        </p:spPr>
        <p:txBody>
          <a:bodyPr/>
          <a:p>
            <a:r>
              <a:rPr lang="zh-CN" altLang="en-US" smtClean="0"/>
              <a:t>单击此处编辑母版标题样式</a:t>
            </a:r>
            <a:endParaRPr lang="zh-CN" altLang="en-US"/>
          </a:p>
        </p:txBody>
      </p:sp>
      <p:sp>
        <p:nvSpPr>
          <p:cNvPr id="104929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9294" name="内容占位符 3"/>
          <p:cNvSpPr>
            <a:spLocks noGrp="1"/>
          </p:cNvSpPr>
          <p:nvPr>
            <p:ph sz="half" idx="2"/>
          </p:nvPr>
        </p:nvSpPr>
        <p:spPr>
          <a:xfrm>
            <a:off x="839788" y="2505075"/>
            <a:ext cx="5157787"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29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9296" name="内容占位符 5"/>
          <p:cNvSpPr>
            <a:spLocks noGrp="1"/>
          </p:cNvSpPr>
          <p:nvPr>
            <p:ph sz="quarter" idx="4"/>
          </p:nvPr>
        </p:nvSpPr>
        <p:spPr>
          <a:xfrm>
            <a:off x="6172200" y="2505075"/>
            <a:ext cx="5183188"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29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9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29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00" name=""/>
        <p:cNvGrpSpPr/>
        <p:nvPr/>
      </p:nvGrpSpPr>
      <p:grpSpPr>
        <a:xfrm>
          <a:off x="0" y="0"/>
          <a:ext cx="0" cy="0"/>
          <a:chOff x="0" y="0"/>
          <a:chExt cx="0" cy="0"/>
        </a:xfrm>
      </p:grpSpPr>
      <p:sp>
        <p:nvSpPr>
          <p:cNvPr id="1049328" name="标题 1"/>
          <p:cNvSpPr>
            <a:spLocks noGrp="1"/>
          </p:cNvSpPr>
          <p:nvPr>
            <p:ph type="title"/>
          </p:nvPr>
        </p:nvSpPr>
        <p:spPr/>
        <p:txBody>
          <a:bodyPr/>
          <a:p>
            <a:r>
              <a:rPr lang="zh-CN" altLang="en-US" smtClean="0"/>
              <a:t>单击此处编辑母版标题样式</a:t>
            </a:r>
            <a:endParaRPr lang="zh-CN" altLang="en-US"/>
          </a:p>
        </p:txBody>
      </p:sp>
      <p:sp>
        <p:nvSpPr>
          <p:cNvPr id="1049329"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30"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9331"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8" name=""/>
        <p:cNvGrpSpPr/>
        <p:nvPr/>
      </p:nvGrpSpPr>
      <p:grpSpPr>
        <a:xfrm>
          <a:off x="0" y="0"/>
          <a:ext cx="0" cy="0"/>
          <a:chOff x="0" y="0"/>
          <a:chExt cx="0" cy="0"/>
        </a:xfrm>
      </p:grpSpPr>
      <p:sp>
        <p:nvSpPr>
          <p:cNvPr id="1048581"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582"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583"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背景">
    <p:spTree>
      <p:nvGrpSpPr>
        <p:cNvPr id="60" name=""/>
        <p:cNvGrpSpPr/>
        <p:nvPr/>
      </p:nvGrpSpPr>
      <p:grpSpPr>
        <a:xfrm>
          <a:off x="0" y="0"/>
          <a:ext cx="0" cy="0"/>
          <a:chOff x="0" y="0"/>
          <a:chExt cx="0" cy="0"/>
        </a:xfrm>
      </p:grpSpPr>
      <p:sp>
        <p:nvSpPr>
          <p:cNvPr id="1048630"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631"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632"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633" name="文本框 4"/>
          <p:cNvSpPr txBox="1"/>
          <p:nvPr userDrawn="1"/>
        </p:nvSpPr>
        <p:spPr>
          <a:xfrm>
            <a:off x="261260" y="410029"/>
            <a:ext cx="4615544" cy="34937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方正小标宋简体"/>
                <a:cs typeface="+mn-cs"/>
              </a:rPr>
              <a:t>研究课题名称</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方正小标宋简体"/>
              <a:cs typeface="+mn-cs"/>
            </a:endParaRPr>
          </a:p>
        </p:txBody>
      </p:sp>
      <p:sp>
        <p:nvSpPr>
          <p:cNvPr id="1048634" name="文本框 5"/>
          <p:cNvSpPr txBox="1"/>
          <p:nvPr userDrawn="1"/>
        </p:nvSpPr>
        <p:spPr>
          <a:xfrm>
            <a:off x="10363199" y="411845"/>
            <a:ext cx="1560287" cy="349377"/>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山东大学</a:t>
            </a:r>
            <a:r>
              <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rPr>
              <a:t>XX</a:t>
            </a: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学院</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p:txBody>
      </p:sp>
      <p:cxnSp>
        <p:nvCxnSpPr>
          <p:cNvPr id="3145737" name="直接连接符 7"/>
          <p:cNvCxnSpPr/>
          <p:nvPr userDrawn="1"/>
        </p:nvCxnSpPr>
        <p:spPr>
          <a:xfrm>
            <a:off x="319315" y="683399"/>
            <a:ext cx="11546116"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35" name="矩形 8"/>
          <p:cNvSpPr/>
          <p:nvPr userDrawn="1"/>
        </p:nvSpPr>
        <p:spPr>
          <a:xfrm>
            <a:off x="3439886" y="333829"/>
            <a:ext cx="1683657" cy="3495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white"/>
                </a:solidFill>
                <a:effectLst/>
                <a:uLnTx/>
                <a:uFillTx/>
                <a:latin typeface="微软雅黑 Light" panose="020B0502040204020203" charset="-122"/>
                <a:ea typeface="微软雅黑 Light" panose="020B0502040204020203" charset="-122"/>
                <a:cs typeface="+mn-cs"/>
              </a:rPr>
              <a:t>研究背景</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048636" name="矩形 9"/>
          <p:cNvSpPr/>
          <p:nvPr userDrawn="1"/>
        </p:nvSpPr>
        <p:spPr>
          <a:xfrm>
            <a:off x="5123543"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charset="-122"/>
                <a:ea typeface="微软雅黑 Light" panose="020B0502040204020203" charset="-122"/>
                <a:cs typeface="+mn-cs"/>
              </a:rPr>
              <a:t>研究内容</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048637" name="矩形 10"/>
          <p:cNvSpPr/>
          <p:nvPr userDrawn="1"/>
        </p:nvSpPr>
        <p:spPr>
          <a:xfrm>
            <a:off x="6810829"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charset="-122"/>
                <a:ea typeface="微软雅黑 Light" panose="020B0502040204020203" charset="-122"/>
                <a:cs typeface="+mn-cs"/>
              </a:rPr>
              <a:t>研究结论</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048638" name="矩形 11"/>
          <p:cNvSpPr/>
          <p:nvPr userDrawn="1"/>
        </p:nvSpPr>
        <p:spPr>
          <a:xfrm>
            <a:off x="8498115"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charset="-122"/>
                <a:ea typeface="微软雅黑 Light" panose="020B0502040204020203" charset="-122"/>
                <a:cs typeface="+mn-cs"/>
              </a:rPr>
              <a:t>研究展望</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内容">
    <p:spTree>
      <p:nvGrpSpPr>
        <p:cNvPr id="107" name=""/>
        <p:cNvGrpSpPr/>
        <p:nvPr/>
      </p:nvGrpSpPr>
      <p:grpSpPr>
        <a:xfrm>
          <a:off x="0" y="0"/>
          <a:ext cx="0" cy="0"/>
          <a:chOff x="0" y="0"/>
          <a:chExt cx="0" cy="0"/>
        </a:xfrm>
      </p:grpSpPr>
      <p:sp>
        <p:nvSpPr>
          <p:cNvPr id="1048960"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961"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962"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963" name="文本框 4"/>
          <p:cNvSpPr txBox="1"/>
          <p:nvPr userDrawn="1"/>
        </p:nvSpPr>
        <p:spPr>
          <a:xfrm>
            <a:off x="261260" y="410029"/>
            <a:ext cx="4615544" cy="34937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方正小标宋简体"/>
                <a:cs typeface="+mn-cs"/>
              </a:rPr>
              <a:t>研究课题名称</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方正小标宋简体"/>
              <a:cs typeface="+mn-cs"/>
            </a:endParaRPr>
          </a:p>
        </p:txBody>
      </p:sp>
      <p:sp>
        <p:nvSpPr>
          <p:cNvPr id="1048964" name="文本框 5"/>
          <p:cNvSpPr txBox="1"/>
          <p:nvPr userDrawn="1"/>
        </p:nvSpPr>
        <p:spPr>
          <a:xfrm>
            <a:off x="10363199" y="411845"/>
            <a:ext cx="1560287" cy="607314"/>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pP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山东大学</a:t>
            </a:r>
            <a:r>
              <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rPr>
              <a:t>XX</a:t>
            </a:r>
            <a:r>
              <a:rPr kumimoji="0" lang="zh-CN" altLang="en-US" sz="1200" b="1" i="0" u="none" strike="noStrike" kern="1200" cap="none" spc="0" normalizeH="0" baseline="0" noProof="0" dirty="0" smtClean="0">
                <a:ln>
                  <a:noFill/>
                </a:ln>
                <a:solidFill>
                  <a:prstClr val="black"/>
                </a:solidFill>
                <a:effectLst/>
                <a:uLnTx/>
                <a:uFillTx/>
                <a:latin typeface="方正小标宋简体"/>
                <a:ea typeface="+mn-ea"/>
                <a:cs typeface="+mn-cs"/>
              </a:rPr>
              <a:t>学院</a:t>
            </a: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pPr>
            <a:endParaRPr kumimoji="0" lang="en-US" altLang="zh-CN" sz="1200" b="1" i="0" u="none" strike="noStrike" kern="1200" cap="none" spc="0" normalizeH="0" baseline="0" noProof="0" dirty="0" smtClean="0">
              <a:ln>
                <a:noFill/>
              </a:ln>
              <a:solidFill>
                <a:prstClr val="black"/>
              </a:solidFill>
              <a:effectLst/>
              <a:uLnTx/>
              <a:uFillTx/>
              <a:latin typeface="方正小标宋简体"/>
              <a:ea typeface="+mn-ea"/>
              <a:cs typeface="+mn-cs"/>
            </a:endParaRPr>
          </a:p>
        </p:txBody>
      </p:sp>
      <p:cxnSp>
        <p:nvCxnSpPr>
          <p:cNvPr id="3145752" name="直接连接符 7"/>
          <p:cNvCxnSpPr/>
          <p:nvPr userDrawn="1"/>
        </p:nvCxnSpPr>
        <p:spPr>
          <a:xfrm>
            <a:off x="319315" y="683399"/>
            <a:ext cx="11546116" cy="0"/>
          </a:xfrm>
          <a:prstGeom prst="line">
            <a:avLst/>
          </a:prstGeom>
        </p:spPr>
        <p:style>
          <a:lnRef idx="1">
            <a:schemeClr val="accent1"/>
          </a:lnRef>
          <a:fillRef idx="0">
            <a:schemeClr val="accent1"/>
          </a:fillRef>
          <a:effectRef idx="0">
            <a:schemeClr val="accent1"/>
          </a:effectRef>
          <a:fontRef idx="minor">
            <a:schemeClr val="tx1"/>
          </a:fontRef>
        </p:style>
      </p:cxnSp>
      <p:sp>
        <p:nvSpPr>
          <p:cNvPr id="1048965" name="矩形 8"/>
          <p:cNvSpPr/>
          <p:nvPr userDrawn="1"/>
        </p:nvSpPr>
        <p:spPr>
          <a:xfrm>
            <a:off x="3439886"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微软雅黑 Light" panose="020B0502040204020203" charset="-122"/>
                <a:ea typeface="微软雅黑 Light" panose="020B0502040204020203" charset="-122"/>
                <a:cs typeface="+mn-cs"/>
              </a:rPr>
              <a:t>研究背景</a:t>
            </a:r>
            <a:endParaRPr kumimoji="0" lang="zh-CN" altLang="en-US"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048966" name="矩形 9"/>
          <p:cNvSpPr/>
          <p:nvPr userDrawn="1"/>
        </p:nvSpPr>
        <p:spPr>
          <a:xfrm>
            <a:off x="5123543" y="333829"/>
            <a:ext cx="1683657" cy="3495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white"/>
                </a:solidFill>
                <a:effectLst/>
                <a:uLnTx/>
                <a:uFillTx/>
                <a:latin typeface="+mn-lt"/>
                <a:ea typeface="+mn-ea"/>
                <a:cs typeface="+mn-cs"/>
              </a:rPr>
              <a:t>研究内容</a:t>
            </a:r>
            <a:endParaRPr kumimoji="0" lang="zh-CN" altLang="en-US" sz="1400" b="0" i="0" u="none" strike="noStrike" kern="1200" cap="none" spc="0" normalizeH="0" baseline="0" noProof="0" dirty="0" smtClean="0">
              <a:ln>
                <a:noFill/>
              </a:ln>
              <a:solidFill>
                <a:prstClr val="white"/>
              </a:solidFill>
              <a:effectLst/>
              <a:uLnTx/>
              <a:uFillTx/>
              <a:latin typeface="+mn-lt"/>
              <a:ea typeface="+mn-ea"/>
              <a:cs typeface="+mn-cs"/>
            </a:endParaRPr>
          </a:p>
        </p:txBody>
      </p:sp>
      <p:sp>
        <p:nvSpPr>
          <p:cNvPr id="1048967" name="矩形 10"/>
          <p:cNvSpPr/>
          <p:nvPr userDrawn="1"/>
        </p:nvSpPr>
        <p:spPr>
          <a:xfrm>
            <a:off x="6810829"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研究结论</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048968" name="矩形 11"/>
          <p:cNvSpPr/>
          <p:nvPr userDrawn="1"/>
        </p:nvSpPr>
        <p:spPr>
          <a:xfrm>
            <a:off x="8498115" y="333829"/>
            <a:ext cx="1683657" cy="34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1400" b="0" i="0" u="none" strike="noStrike" kern="1200" cap="none" spc="0" normalizeH="0" baseline="0" noProof="0" dirty="0" smtClean="0">
                <a:ln>
                  <a:noFill/>
                </a:ln>
                <a:solidFill>
                  <a:prstClr val="black"/>
                </a:solidFill>
                <a:effectLst/>
                <a:uLnTx/>
                <a:uFillTx/>
                <a:latin typeface="+mn-lt"/>
                <a:ea typeface="+mn-ea"/>
                <a:cs typeface="+mn-cs"/>
              </a:rPr>
              <a:t>研究展望</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smtClean="0"/>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pPr>
            <a:fld id="{C9F8080D-B5D0-4664-B938-5E7F93A5FFDA}" type="datetimeFigureOut">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pPr>
            <a:fld id="{DAA44188-3096-49C0-8534-FE6F15E0F67F}"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Light" panose="020B0502040204020203" charset="-122"/>
                <a:ea typeface="微软雅黑 Light" panose="020B0502040204020203"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Light" panose="020B0502040204020203" charset="-122"/>
              <a:ea typeface="微软雅黑 Light" panose="020B0502040204020203"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8" Type="http://schemas.openxmlformats.org/officeDocument/2006/relationships/slideLayout" Target="../slideLayouts/slideLayout7.xml"/><Relationship Id="rId37" Type="http://schemas.openxmlformats.org/officeDocument/2006/relationships/tags" Target="../tags/tag72.xml"/><Relationship Id="rId36" Type="http://schemas.openxmlformats.org/officeDocument/2006/relationships/tags" Target="../tags/tag71.xml"/><Relationship Id="rId35" Type="http://schemas.openxmlformats.org/officeDocument/2006/relationships/tags" Target="../tags/tag70.xml"/><Relationship Id="rId34" Type="http://schemas.openxmlformats.org/officeDocument/2006/relationships/tags" Target="../tags/tag69.xml"/><Relationship Id="rId33" Type="http://schemas.openxmlformats.org/officeDocument/2006/relationships/tags" Target="../tags/tag68.xml"/><Relationship Id="rId32" Type="http://schemas.openxmlformats.org/officeDocument/2006/relationships/tags" Target="../tags/tag67.xml"/><Relationship Id="rId31" Type="http://schemas.openxmlformats.org/officeDocument/2006/relationships/tags" Target="../tags/tag66.xml"/><Relationship Id="rId30" Type="http://schemas.openxmlformats.org/officeDocument/2006/relationships/tags" Target="../tags/tag65.xml"/><Relationship Id="rId3" Type="http://schemas.openxmlformats.org/officeDocument/2006/relationships/tags" Target="../tags/tag38.xml"/><Relationship Id="rId29" Type="http://schemas.openxmlformats.org/officeDocument/2006/relationships/tags" Target="../tags/tag64.xml"/><Relationship Id="rId28" Type="http://schemas.openxmlformats.org/officeDocument/2006/relationships/tags" Target="../tags/tag63.xml"/><Relationship Id="rId27" Type="http://schemas.openxmlformats.org/officeDocument/2006/relationships/tags" Target="../tags/tag62.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8" Type="http://schemas.openxmlformats.org/officeDocument/2006/relationships/slideLayout" Target="../slideLayouts/slideLayout7.xml"/><Relationship Id="rId37" Type="http://schemas.openxmlformats.org/officeDocument/2006/relationships/tags" Target="../tags/tag109.xml"/><Relationship Id="rId36" Type="http://schemas.openxmlformats.org/officeDocument/2006/relationships/tags" Target="../tags/tag108.xml"/><Relationship Id="rId35" Type="http://schemas.openxmlformats.org/officeDocument/2006/relationships/tags" Target="../tags/tag107.xml"/><Relationship Id="rId34" Type="http://schemas.openxmlformats.org/officeDocument/2006/relationships/tags" Target="../tags/tag106.xml"/><Relationship Id="rId33" Type="http://schemas.openxmlformats.org/officeDocument/2006/relationships/tags" Target="../tags/tag105.xml"/><Relationship Id="rId32" Type="http://schemas.openxmlformats.org/officeDocument/2006/relationships/tags" Target="../tags/tag104.xml"/><Relationship Id="rId31" Type="http://schemas.openxmlformats.org/officeDocument/2006/relationships/tags" Target="../tags/tag103.xml"/><Relationship Id="rId30" Type="http://schemas.openxmlformats.org/officeDocument/2006/relationships/tags" Target="../tags/tag102.xml"/><Relationship Id="rId3" Type="http://schemas.openxmlformats.org/officeDocument/2006/relationships/tags" Target="../tags/tag75.xml"/><Relationship Id="rId29" Type="http://schemas.openxmlformats.org/officeDocument/2006/relationships/tags" Target="../tags/tag101.xml"/><Relationship Id="rId28" Type="http://schemas.openxmlformats.org/officeDocument/2006/relationships/tags" Target="../tags/tag100.xml"/><Relationship Id="rId27" Type="http://schemas.openxmlformats.org/officeDocument/2006/relationships/tags" Target="../tags/tag99.xml"/><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1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6" Type="http://schemas.openxmlformats.org/officeDocument/2006/relationships/slideLayout" Target="../slideLayouts/slideLayout7.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000"/>
            <a:lum/>
          </a:blip>
          <a:srcRect/>
          <a:stretch>
            <a:fillRect t="-6000" b="-6000"/>
          </a:stretch>
        </a:blipFill>
        <a:effectLst/>
      </p:bgPr>
    </p:bg>
    <p:spTree>
      <p:nvGrpSpPr>
        <p:cNvPr id="29" name=""/>
        <p:cNvGrpSpPr/>
        <p:nvPr/>
      </p:nvGrpSpPr>
      <p:grpSpPr>
        <a:xfrm>
          <a:off x="0" y="0"/>
          <a:ext cx="0" cy="0"/>
          <a:chOff x="0" y="0"/>
          <a:chExt cx="0" cy="0"/>
        </a:xfrm>
      </p:grpSpPr>
      <p:sp>
        <p:nvSpPr>
          <p:cNvPr id="1048584" name="矩形 4"/>
          <p:cNvSpPr/>
          <p:nvPr/>
        </p:nvSpPr>
        <p:spPr>
          <a:xfrm>
            <a:off x="7258844" y="2286000"/>
            <a:ext cx="4953000" cy="2374900"/>
          </a:xfrm>
          <a:prstGeom prst="rect">
            <a:avLst/>
          </a:prstGeom>
          <a:solidFill>
            <a:srgbClr val="92090E"/>
          </a:solidFill>
          <a:ln>
            <a:solidFill>
              <a:srgbClr val="9209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Light" panose="020B0502040204020203" charset="-122"/>
              <a:ea typeface="微软雅黑 Light" panose="020B0502040204020203" charset="-122"/>
              <a:cs typeface="+mn-cs"/>
            </a:endParaRPr>
          </a:p>
        </p:txBody>
      </p:sp>
      <p:cxnSp>
        <p:nvCxnSpPr>
          <p:cNvPr id="3145728" name="直接连接符 5"/>
          <p:cNvCxnSpPr/>
          <p:nvPr/>
        </p:nvCxnSpPr>
        <p:spPr>
          <a:xfrm flipV="1">
            <a:off x="1028700" y="2286000"/>
            <a:ext cx="0" cy="23749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585" name="文本框 6"/>
          <p:cNvSpPr txBox="1"/>
          <p:nvPr/>
        </p:nvSpPr>
        <p:spPr>
          <a:xfrm>
            <a:off x="1270000" y="2431151"/>
            <a:ext cx="4699977" cy="132207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sz="4000" b="1" i="0" u="none" strike="noStrike" kern="1200" cap="none" spc="0" normalizeH="0" baseline="0" noProof="0" dirty="0" smtClean="0">
                <a:ln>
                  <a:noFill/>
                </a:ln>
                <a:solidFill>
                  <a:prstClr val="black"/>
                </a:solidFill>
                <a:effectLst/>
                <a:uLnTx/>
                <a:uFillTx/>
                <a:latin typeface="方正小标宋简体"/>
                <a:ea typeface="方正小标宋简体"/>
                <a:cs typeface="+mn-cs"/>
              </a:rPr>
              <a:t>企业知识库设计与研发</a:t>
            </a:r>
            <a:endParaRPr kumimoji="0" lang="zh-CN" sz="4000" b="1" i="0" u="none" strike="noStrike" kern="1200" cap="none" spc="0" normalizeH="0" baseline="0" noProof="0" dirty="0" smtClean="0">
              <a:ln>
                <a:noFill/>
              </a:ln>
              <a:solidFill>
                <a:prstClr val="black"/>
              </a:solidFill>
              <a:effectLst/>
              <a:uLnTx/>
              <a:uFillTx/>
              <a:latin typeface="方正小标宋简体"/>
              <a:ea typeface="方正小标宋简体"/>
              <a:cs typeface="+mn-cs"/>
            </a:endParaRPr>
          </a:p>
        </p:txBody>
      </p:sp>
      <p:sp>
        <p:nvSpPr>
          <p:cNvPr id="1048586" name="文本框 7"/>
          <p:cNvSpPr txBox="1"/>
          <p:nvPr/>
        </p:nvSpPr>
        <p:spPr>
          <a:xfrm>
            <a:off x="1270000" y="5040630"/>
            <a:ext cx="7146290" cy="64516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pPr>
            <a:r>
              <a:rPr kumimoji="0" 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小组成员：马欣芯、刘屹、裴景琪、赵秦程、刘恒、李润泽、纪高尚、</a:t>
            </a:r>
            <a:endParaRPr kumimoji="0" 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kumimoji="0" 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赵欣宇、黄喆誉、段昭祺、钟至桢、唐子宸</a:t>
            </a:r>
            <a:endParaRPr kumimoji="0" lang="zh-CN"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sp>
        <p:nvSpPr>
          <p:cNvPr id="1048587" name="圆角矩形 8"/>
          <p:cNvSpPr/>
          <p:nvPr/>
        </p:nvSpPr>
        <p:spPr>
          <a:xfrm>
            <a:off x="1314449" y="4159885"/>
            <a:ext cx="2325565" cy="3556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r>
              <a:rPr lang="zh-CN" altLang="en-US" sz="1400" b="1" spc="300" dirty="0" smtClean="0">
                <a:solidFill>
                  <a:prstClr val="white"/>
                </a:solidFill>
                <a:latin typeface="微软雅黑 Light" panose="020B0502040204020203" charset="-122"/>
                <a:ea typeface="微软雅黑 Light" panose="020B0502040204020203" charset="-122"/>
              </a:rPr>
              <a:t>主讲人：马欣芯</a:t>
            </a:r>
            <a:endParaRPr kumimoji="0" lang="zh-CN" altLang="en-US" sz="1400" b="1" i="0" u="none" strike="noStrike" kern="1200" cap="none" spc="30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2097152" name="图片 2"/>
          <p:cNvPicPr>
            <a:picLocks noChangeAspect="1"/>
          </p:cNvPicPr>
          <p:nvPr/>
        </p:nvPicPr>
        <p:blipFill>
          <a:blip r:embed="rId2" cstate="print"/>
          <a:stretch>
            <a:fillRect/>
          </a:stretch>
        </p:blipFill>
        <p:spPr>
          <a:xfrm>
            <a:off x="8693248" y="2431354"/>
            <a:ext cx="2084192" cy="20841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45728"/>
                                        </p:tgtEl>
                                        <p:attrNameLst>
                                          <p:attrName>style.visibility</p:attrName>
                                        </p:attrNameLst>
                                      </p:cBhvr>
                                      <p:to>
                                        <p:strVal val="visible"/>
                                      </p:to>
                                    </p:set>
                                    <p:animEffect transition="in" filter="wipe(down)">
                                      <p:cBhvr>
                                        <p:cTn id="7" dur="502"/>
                                        <p:tgtEl>
                                          <p:spTgt spid="314572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48585"/>
                                        </p:tgtEl>
                                        <p:attrNameLst>
                                          <p:attrName>style.visibility</p:attrName>
                                        </p:attrNameLst>
                                      </p:cBhvr>
                                      <p:to>
                                        <p:strVal val="visible"/>
                                      </p:to>
                                    </p:set>
                                    <p:animEffect transition="in" filter="wipe(up)">
                                      <p:cBhvr>
                                        <p:cTn id="11" dur="502"/>
                                        <p:tgtEl>
                                          <p:spTgt spid="1048585"/>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1048586"/>
                                        </p:tgtEl>
                                        <p:attrNameLst>
                                          <p:attrName>style.visibility</p:attrName>
                                        </p:attrNameLst>
                                      </p:cBhvr>
                                      <p:to>
                                        <p:strVal val="visible"/>
                                      </p:to>
                                    </p:set>
                                    <p:animEffect transition="in" filter="randombar(horizontal)">
                                      <p:cBhvr>
                                        <p:cTn id="15" dur="502"/>
                                        <p:tgtEl>
                                          <p:spTgt spid="1048586"/>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048587"/>
                                        </p:tgtEl>
                                        <p:attrNameLst>
                                          <p:attrName>style.visibility</p:attrName>
                                        </p:attrNameLst>
                                      </p:cBhvr>
                                      <p:to>
                                        <p:strVal val="visible"/>
                                      </p:to>
                                    </p:set>
                                    <p:animEffect transition="in" filter="wheel(1)">
                                      <p:cBhvr>
                                        <p:cTn id="19" dur="1005"/>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p:bldP spid="1048586" grpId="0"/>
      <p:bldP spid="104858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 name="组合 59"/>
          <p:cNvGrpSpPr/>
          <p:nvPr/>
        </p:nvGrpSpPr>
        <p:grpSpPr bwMode="auto">
          <a:xfrm>
            <a:off x="8753475" y="4518025"/>
            <a:ext cx="3377565" cy="2294890"/>
            <a:chOff x="431801" y="1214428"/>
            <a:chExt cx="4068762" cy="3286148"/>
          </a:xfrm>
          <a:solidFill>
            <a:schemeClr val="accent1"/>
          </a:solidFill>
        </p:grpSpPr>
        <p:sp>
          <p:nvSpPr>
            <p:cNvPr id="1048655" name="Freeform 5"/>
            <p:cNvSpPr/>
            <p:nvPr>
              <p:custDataLst>
                <p:tags r:id="rId1"/>
              </p:custDataLst>
            </p:nvPr>
          </p:nvSpPr>
          <p:spPr bwMode="auto">
            <a:xfrm>
              <a:off x="2138995" y="1254667"/>
              <a:ext cx="1780754" cy="1485845"/>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6" name="Freeform 6"/>
            <p:cNvSpPr/>
            <p:nvPr>
              <p:custDataLst>
                <p:tags r:id="rId2"/>
              </p:custDataLst>
            </p:nvPr>
          </p:nvSpPr>
          <p:spPr bwMode="auto">
            <a:xfrm>
              <a:off x="1797250" y="2260630"/>
              <a:ext cx="1138640" cy="940390"/>
            </a:xfrm>
            <a:custGeom>
              <a:avLst/>
              <a:gdLst>
                <a:gd name="T0" fmla="*/ 2147483647 w 1203"/>
                <a:gd name="T1" fmla="*/ 2147483647 h 1018"/>
                <a:gd name="T2" fmla="*/ 2147483647 w 1203"/>
                <a:gd name="T3" fmla="*/ 2147483647 h 1018"/>
                <a:gd name="T4" fmla="*/ 2147483647 w 1203"/>
                <a:gd name="T5" fmla="*/ 2147483647 h 1018"/>
                <a:gd name="T6" fmla="*/ 2147483647 w 1203"/>
                <a:gd name="T7" fmla="*/ 2147483647 h 1018"/>
                <a:gd name="T8" fmla="*/ 2147483647 w 1203"/>
                <a:gd name="T9" fmla="*/ 2147483647 h 1018"/>
                <a:gd name="T10" fmla="*/ 2147483647 w 1203"/>
                <a:gd name="T11" fmla="*/ 2147483647 h 1018"/>
                <a:gd name="T12" fmla="*/ 2147483647 w 1203"/>
                <a:gd name="T13" fmla="*/ 2147483647 h 1018"/>
                <a:gd name="T14" fmla="*/ 2147483647 w 1203"/>
                <a:gd name="T15" fmla="*/ 2147483647 h 1018"/>
                <a:gd name="T16" fmla="*/ 2147483647 w 1203"/>
                <a:gd name="T17" fmla="*/ 2147483647 h 1018"/>
                <a:gd name="T18" fmla="*/ 2147483647 w 1203"/>
                <a:gd name="T19" fmla="*/ 2147483647 h 1018"/>
                <a:gd name="T20" fmla="*/ 2147483647 w 1203"/>
                <a:gd name="T21" fmla="*/ 2147483647 h 1018"/>
                <a:gd name="T22" fmla="*/ 2147483647 w 1203"/>
                <a:gd name="T23" fmla="*/ 2147483647 h 1018"/>
                <a:gd name="T24" fmla="*/ 2147483647 w 1203"/>
                <a:gd name="T25" fmla="*/ 2147483647 h 1018"/>
                <a:gd name="T26" fmla="*/ 2147483647 w 1203"/>
                <a:gd name="T27" fmla="*/ 2147483647 h 1018"/>
                <a:gd name="T28" fmla="*/ 2147483647 w 1203"/>
                <a:gd name="T29" fmla="*/ 2147483647 h 1018"/>
                <a:gd name="T30" fmla="*/ 2147483647 w 1203"/>
                <a:gd name="T31" fmla="*/ 2147483647 h 1018"/>
                <a:gd name="T32" fmla="*/ 2147483647 w 1203"/>
                <a:gd name="T33" fmla="*/ 2147483647 h 1018"/>
                <a:gd name="T34" fmla="*/ 2147483647 w 1203"/>
                <a:gd name="T35" fmla="*/ 2147483647 h 1018"/>
                <a:gd name="T36" fmla="*/ 2147483647 w 1203"/>
                <a:gd name="T37" fmla="*/ 2147483647 h 1018"/>
                <a:gd name="T38" fmla="*/ 2147483647 w 1203"/>
                <a:gd name="T39" fmla="*/ 2147483647 h 1018"/>
                <a:gd name="T40" fmla="*/ 2147483647 w 1203"/>
                <a:gd name="T41" fmla="*/ 2147483647 h 1018"/>
                <a:gd name="T42" fmla="*/ 2147483647 w 1203"/>
                <a:gd name="T43" fmla="*/ 2147483647 h 1018"/>
                <a:gd name="T44" fmla="*/ 2147483647 w 1203"/>
                <a:gd name="T45" fmla="*/ 2147483647 h 1018"/>
                <a:gd name="T46" fmla="*/ 2147483647 w 1203"/>
                <a:gd name="T47" fmla="*/ 2147483647 h 1018"/>
                <a:gd name="T48" fmla="*/ 2147483647 w 1203"/>
                <a:gd name="T49" fmla="*/ 2147483647 h 1018"/>
                <a:gd name="T50" fmla="*/ 2147483647 w 1203"/>
                <a:gd name="T51" fmla="*/ 2147483647 h 1018"/>
                <a:gd name="T52" fmla="*/ 2147483647 w 1203"/>
                <a:gd name="T53" fmla="*/ 2147483647 h 1018"/>
                <a:gd name="T54" fmla="*/ 2147483647 w 1203"/>
                <a:gd name="T55" fmla="*/ 2147483647 h 1018"/>
                <a:gd name="T56" fmla="*/ 2147483647 w 1203"/>
                <a:gd name="T57" fmla="*/ 2147483647 h 1018"/>
                <a:gd name="T58" fmla="*/ 2147483647 w 1203"/>
                <a:gd name="T59" fmla="*/ 2147483647 h 1018"/>
                <a:gd name="T60" fmla="*/ 2147483647 w 1203"/>
                <a:gd name="T61" fmla="*/ 2147483647 h 1018"/>
                <a:gd name="T62" fmla="*/ 2147483647 w 1203"/>
                <a:gd name="T63" fmla="*/ 2147483647 h 1018"/>
                <a:gd name="T64" fmla="*/ 2147483647 w 1203"/>
                <a:gd name="T65" fmla="*/ 2147483647 h 1018"/>
                <a:gd name="T66" fmla="*/ 2147483647 w 1203"/>
                <a:gd name="T67" fmla="*/ 2147483647 h 1018"/>
                <a:gd name="T68" fmla="*/ 2147483647 w 1203"/>
                <a:gd name="T69" fmla="*/ 2147483647 h 1018"/>
                <a:gd name="T70" fmla="*/ 2147483647 w 1203"/>
                <a:gd name="T71" fmla="*/ 2147483647 h 1018"/>
                <a:gd name="T72" fmla="*/ 2147483647 w 1203"/>
                <a:gd name="T73" fmla="*/ 2147483647 h 1018"/>
                <a:gd name="T74" fmla="*/ 2147483647 w 1203"/>
                <a:gd name="T75" fmla="*/ 2147483647 h 1018"/>
                <a:gd name="T76" fmla="*/ 2147483647 w 1203"/>
                <a:gd name="T77" fmla="*/ 2147483647 h 1018"/>
                <a:gd name="T78" fmla="*/ 2147483647 w 1203"/>
                <a:gd name="T79" fmla="*/ 2147483647 h 1018"/>
                <a:gd name="T80" fmla="*/ 2147483647 w 1203"/>
                <a:gd name="T81" fmla="*/ 2147483647 h 1018"/>
                <a:gd name="T82" fmla="*/ 2147483647 w 1203"/>
                <a:gd name="T83" fmla="*/ 2147483647 h 1018"/>
                <a:gd name="T84" fmla="*/ 2147483647 w 1203"/>
                <a:gd name="T85" fmla="*/ 2147483647 h 1018"/>
                <a:gd name="T86" fmla="*/ 2147483647 w 1203"/>
                <a:gd name="T87" fmla="*/ 2147483647 h 1018"/>
                <a:gd name="T88" fmla="*/ 2147483647 w 1203"/>
                <a:gd name="T89" fmla="*/ 2147483647 h 1018"/>
                <a:gd name="T90" fmla="*/ 2147483647 w 1203"/>
                <a:gd name="T91" fmla="*/ 2147483647 h 1018"/>
                <a:gd name="T92" fmla="*/ 2147483647 w 1203"/>
                <a:gd name="T93" fmla="*/ 2147483647 h 1018"/>
                <a:gd name="T94" fmla="*/ 2147483647 w 1203"/>
                <a:gd name="T95" fmla="*/ 2147483647 h 1018"/>
                <a:gd name="T96" fmla="*/ 2147483647 w 1203"/>
                <a:gd name="T97" fmla="*/ 2147483647 h 1018"/>
                <a:gd name="T98" fmla="*/ 2147483647 w 1203"/>
                <a:gd name="T99" fmla="*/ 2147483647 h 1018"/>
                <a:gd name="T100" fmla="*/ 2147483647 w 1203"/>
                <a:gd name="T101" fmla="*/ 2147483647 h 1018"/>
                <a:gd name="T102" fmla="*/ 2147483647 w 1203"/>
                <a:gd name="T103" fmla="*/ 2147483647 h 1018"/>
                <a:gd name="T104" fmla="*/ 2147483647 w 1203"/>
                <a:gd name="T105" fmla="*/ 2147483647 h 1018"/>
                <a:gd name="T106" fmla="*/ 2147483647 w 1203"/>
                <a:gd name="T107" fmla="*/ 2147483647 h 1018"/>
                <a:gd name="T108" fmla="*/ 2147483647 w 1203"/>
                <a:gd name="T109" fmla="*/ 2147483647 h 10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03"/>
                <a:gd name="T166" fmla="*/ 0 h 1018"/>
                <a:gd name="T167" fmla="*/ 1203 w 1203"/>
                <a:gd name="T168" fmla="*/ 1018 h 10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7" name="Freeform 7"/>
            <p:cNvSpPr/>
            <p:nvPr>
              <p:custDataLst>
                <p:tags r:id="rId3"/>
              </p:custDataLst>
            </p:nvPr>
          </p:nvSpPr>
          <p:spPr bwMode="auto">
            <a:xfrm>
              <a:off x="2604872" y="2587010"/>
              <a:ext cx="229874" cy="371089"/>
            </a:xfrm>
            <a:custGeom>
              <a:avLst/>
              <a:gdLst>
                <a:gd name="T0" fmla="*/ 2147483647 w 242"/>
                <a:gd name="T1" fmla="*/ 2147483647 h 402"/>
                <a:gd name="T2" fmla="*/ 2147483647 w 242"/>
                <a:gd name="T3" fmla="*/ 2147483647 h 402"/>
                <a:gd name="T4" fmla="*/ 2147483647 w 242"/>
                <a:gd name="T5" fmla="*/ 2147483647 h 402"/>
                <a:gd name="T6" fmla="*/ 2147483647 w 242"/>
                <a:gd name="T7" fmla="*/ 2147483647 h 402"/>
                <a:gd name="T8" fmla="*/ 2147483647 w 242"/>
                <a:gd name="T9" fmla="*/ 2147483647 h 402"/>
                <a:gd name="T10" fmla="*/ 2147483647 w 242"/>
                <a:gd name="T11" fmla="*/ 2147483647 h 402"/>
                <a:gd name="T12" fmla="*/ 2147483647 w 242"/>
                <a:gd name="T13" fmla="*/ 2147483647 h 402"/>
                <a:gd name="T14" fmla="*/ 2147483647 w 242"/>
                <a:gd name="T15" fmla="*/ 2147483647 h 402"/>
                <a:gd name="T16" fmla="*/ 2147483647 w 242"/>
                <a:gd name="T17" fmla="*/ 2147483647 h 402"/>
                <a:gd name="T18" fmla="*/ 2147483647 w 242"/>
                <a:gd name="T19" fmla="*/ 2147483647 h 402"/>
                <a:gd name="T20" fmla="*/ 2147483647 w 242"/>
                <a:gd name="T21" fmla="*/ 2147483647 h 402"/>
                <a:gd name="T22" fmla="*/ 2147483647 w 242"/>
                <a:gd name="T23" fmla="*/ 2147483647 h 402"/>
                <a:gd name="T24" fmla="*/ 2147483647 w 242"/>
                <a:gd name="T25" fmla="*/ 2147483647 h 402"/>
                <a:gd name="T26" fmla="*/ 2147483647 w 242"/>
                <a:gd name="T27" fmla="*/ 2147483647 h 402"/>
                <a:gd name="T28" fmla="*/ 2147483647 w 242"/>
                <a:gd name="T29" fmla="*/ 2147483647 h 402"/>
                <a:gd name="T30" fmla="*/ 2147483647 w 242"/>
                <a:gd name="T31" fmla="*/ 2147483647 h 402"/>
                <a:gd name="T32" fmla="*/ 2147483647 w 242"/>
                <a:gd name="T33" fmla="*/ 2147483647 h 402"/>
                <a:gd name="T34" fmla="*/ 2147483647 w 242"/>
                <a:gd name="T35" fmla="*/ 2147483647 h 402"/>
                <a:gd name="T36" fmla="*/ 2147483647 w 242"/>
                <a:gd name="T37" fmla="*/ 2147483647 h 402"/>
                <a:gd name="T38" fmla="*/ 2147483647 w 242"/>
                <a:gd name="T39" fmla="*/ 2147483647 h 402"/>
                <a:gd name="T40" fmla="*/ 2147483647 w 242"/>
                <a:gd name="T41" fmla="*/ 2147483647 h 402"/>
                <a:gd name="T42" fmla="*/ 2147483647 w 242"/>
                <a:gd name="T43" fmla="*/ 2147483647 h 402"/>
                <a:gd name="T44" fmla="*/ 2147483647 w 242"/>
                <a:gd name="T45" fmla="*/ 2147483647 h 402"/>
                <a:gd name="T46" fmla="*/ 2147483647 w 242"/>
                <a:gd name="T47" fmla="*/ 2147483647 h 402"/>
                <a:gd name="T48" fmla="*/ 2147483647 w 242"/>
                <a:gd name="T49" fmla="*/ 2147483647 h 402"/>
                <a:gd name="T50" fmla="*/ 2147483647 w 242"/>
                <a:gd name="T51" fmla="*/ 2147483647 h 402"/>
                <a:gd name="T52" fmla="*/ 2147483647 w 242"/>
                <a:gd name="T53" fmla="*/ 2147483647 h 402"/>
                <a:gd name="T54" fmla="*/ 2147483647 w 242"/>
                <a:gd name="T55" fmla="*/ 2147483647 h 402"/>
                <a:gd name="T56" fmla="*/ 2147483647 w 242"/>
                <a:gd name="T57" fmla="*/ 2147483647 h 402"/>
                <a:gd name="T58" fmla="*/ 2147483647 w 242"/>
                <a:gd name="T59" fmla="*/ 2147483647 h 402"/>
                <a:gd name="T60" fmla="*/ 2147483647 w 242"/>
                <a:gd name="T61" fmla="*/ 2147483647 h 402"/>
                <a:gd name="T62" fmla="*/ 2147483647 w 242"/>
                <a:gd name="T63" fmla="*/ 2147483647 h 402"/>
                <a:gd name="T64" fmla="*/ 2147483647 w 242"/>
                <a:gd name="T65" fmla="*/ 2147483647 h 402"/>
                <a:gd name="T66" fmla="*/ 2147483647 w 242"/>
                <a:gd name="T67" fmla="*/ 2147483647 h 402"/>
                <a:gd name="T68" fmla="*/ 2147483647 w 242"/>
                <a:gd name="T69" fmla="*/ 2147483647 h 402"/>
                <a:gd name="T70" fmla="*/ 2147483647 w 242"/>
                <a:gd name="T71" fmla="*/ 2147483647 h 402"/>
                <a:gd name="T72" fmla="*/ 2147483647 w 242"/>
                <a:gd name="T73" fmla="*/ 2147483647 h 402"/>
                <a:gd name="T74" fmla="*/ 2147483647 w 242"/>
                <a:gd name="T75" fmla="*/ 2147483647 h 402"/>
                <a:gd name="T76" fmla="*/ 2147483647 w 242"/>
                <a:gd name="T77" fmla="*/ 2147483647 h 402"/>
                <a:gd name="T78" fmla="*/ 2147483647 w 242"/>
                <a:gd name="T79" fmla="*/ 2147483647 h 402"/>
                <a:gd name="T80" fmla="*/ 2147483647 w 242"/>
                <a:gd name="T81" fmla="*/ 0 h 4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2"/>
                <a:gd name="T124" fmla="*/ 0 h 402"/>
                <a:gd name="T125" fmla="*/ 242 w 242"/>
                <a:gd name="T126" fmla="*/ 402 h 4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8" name="Freeform 8"/>
            <p:cNvSpPr/>
            <p:nvPr>
              <p:custDataLst>
                <p:tags r:id="rId4"/>
              </p:custDataLst>
            </p:nvPr>
          </p:nvSpPr>
          <p:spPr bwMode="auto">
            <a:xfrm>
              <a:off x="431801" y="1610852"/>
              <a:ext cx="1627505" cy="1202685"/>
            </a:xfrm>
            <a:custGeom>
              <a:avLst/>
              <a:gdLst>
                <a:gd name="T0" fmla="*/ 2147483647 w 1721"/>
                <a:gd name="T1" fmla="*/ 2147483647 h 1302"/>
                <a:gd name="T2" fmla="*/ 2147483647 w 1721"/>
                <a:gd name="T3" fmla="*/ 2147483647 h 1302"/>
                <a:gd name="T4" fmla="*/ 2147483647 w 1721"/>
                <a:gd name="T5" fmla="*/ 2147483647 h 1302"/>
                <a:gd name="T6" fmla="*/ 2147483647 w 1721"/>
                <a:gd name="T7" fmla="*/ 2147483647 h 1302"/>
                <a:gd name="T8" fmla="*/ 2147483647 w 1721"/>
                <a:gd name="T9" fmla="*/ 2147483647 h 1302"/>
                <a:gd name="T10" fmla="*/ 2147483647 w 1721"/>
                <a:gd name="T11" fmla="*/ 2147483647 h 1302"/>
                <a:gd name="T12" fmla="*/ 2147483647 w 1721"/>
                <a:gd name="T13" fmla="*/ 2147483647 h 1302"/>
                <a:gd name="T14" fmla="*/ 2147483647 w 1721"/>
                <a:gd name="T15" fmla="*/ 2147483647 h 1302"/>
                <a:gd name="T16" fmla="*/ 2147483647 w 1721"/>
                <a:gd name="T17" fmla="*/ 2147483647 h 1302"/>
                <a:gd name="T18" fmla="*/ 2147483647 w 1721"/>
                <a:gd name="T19" fmla="*/ 2147483647 h 1302"/>
                <a:gd name="T20" fmla="*/ 2147483647 w 1721"/>
                <a:gd name="T21" fmla="*/ 2147483647 h 1302"/>
                <a:gd name="T22" fmla="*/ 2147483647 w 1721"/>
                <a:gd name="T23" fmla="*/ 2147483647 h 1302"/>
                <a:gd name="T24" fmla="*/ 2147483647 w 1721"/>
                <a:gd name="T25" fmla="*/ 2147483647 h 1302"/>
                <a:gd name="T26" fmla="*/ 2147483647 w 1721"/>
                <a:gd name="T27" fmla="*/ 2147483647 h 1302"/>
                <a:gd name="T28" fmla="*/ 2147483647 w 1721"/>
                <a:gd name="T29" fmla="*/ 2147483647 h 1302"/>
                <a:gd name="T30" fmla="*/ 2147483647 w 1721"/>
                <a:gd name="T31" fmla="*/ 2147483647 h 1302"/>
                <a:gd name="T32" fmla="*/ 2147483647 w 1721"/>
                <a:gd name="T33" fmla="*/ 2147483647 h 1302"/>
                <a:gd name="T34" fmla="*/ 2147483647 w 1721"/>
                <a:gd name="T35" fmla="*/ 2147483647 h 1302"/>
                <a:gd name="T36" fmla="*/ 2147483647 w 1721"/>
                <a:gd name="T37" fmla="*/ 2147483647 h 1302"/>
                <a:gd name="T38" fmla="*/ 2147483647 w 1721"/>
                <a:gd name="T39" fmla="*/ 2147483647 h 1302"/>
                <a:gd name="T40" fmla="*/ 2147483647 w 1721"/>
                <a:gd name="T41" fmla="*/ 2147483647 h 1302"/>
                <a:gd name="T42" fmla="*/ 2147483647 w 1721"/>
                <a:gd name="T43" fmla="*/ 2147483647 h 1302"/>
                <a:gd name="T44" fmla="*/ 2147483647 w 1721"/>
                <a:gd name="T45" fmla="*/ 2147483647 h 1302"/>
                <a:gd name="T46" fmla="*/ 2147483647 w 1721"/>
                <a:gd name="T47" fmla="*/ 2147483647 h 1302"/>
                <a:gd name="T48" fmla="*/ 2147483647 w 1721"/>
                <a:gd name="T49" fmla="*/ 2147483647 h 1302"/>
                <a:gd name="T50" fmla="*/ 2147483647 w 1721"/>
                <a:gd name="T51" fmla="*/ 2147483647 h 1302"/>
                <a:gd name="T52" fmla="*/ 2147483647 w 1721"/>
                <a:gd name="T53" fmla="*/ 2147483647 h 1302"/>
                <a:gd name="T54" fmla="*/ 2147483647 w 1721"/>
                <a:gd name="T55" fmla="*/ 2147483647 h 1302"/>
                <a:gd name="T56" fmla="*/ 2147483647 w 1721"/>
                <a:gd name="T57" fmla="*/ 2147483647 h 1302"/>
                <a:gd name="T58" fmla="*/ 2147483647 w 1721"/>
                <a:gd name="T59" fmla="*/ 2147483647 h 1302"/>
                <a:gd name="T60" fmla="*/ 2147483647 w 1721"/>
                <a:gd name="T61" fmla="*/ 2147483647 h 1302"/>
                <a:gd name="T62" fmla="*/ 2147483647 w 1721"/>
                <a:gd name="T63" fmla="*/ 2147483647 h 1302"/>
                <a:gd name="T64" fmla="*/ 2147483647 w 1721"/>
                <a:gd name="T65" fmla="*/ 2147483647 h 1302"/>
                <a:gd name="T66" fmla="*/ 2147483647 w 1721"/>
                <a:gd name="T67" fmla="*/ 2147483647 h 1302"/>
                <a:gd name="T68" fmla="*/ 2147483647 w 1721"/>
                <a:gd name="T69" fmla="*/ 2147483647 h 1302"/>
                <a:gd name="T70" fmla="*/ 2147483647 w 1721"/>
                <a:gd name="T71" fmla="*/ 2147483647 h 1302"/>
                <a:gd name="T72" fmla="*/ 2147483647 w 1721"/>
                <a:gd name="T73" fmla="*/ 2147483647 h 1302"/>
                <a:gd name="T74" fmla="*/ 2147483647 w 1721"/>
                <a:gd name="T75" fmla="*/ 2147483647 h 1302"/>
                <a:gd name="T76" fmla="*/ 2147483647 w 1721"/>
                <a:gd name="T77" fmla="*/ 2147483647 h 1302"/>
                <a:gd name="T78" fmla="*/ 2147483647 w 1721"/>
                <a:gd name="T79" fmla="*/ 2147483647 h 1302"/>
                <a:gd name="T80" fmla="*/ 2147483647 w 1721"/>
                <a:gd name="T81" fmla="*/ 2147483647 h 1302"/>
                <a:gd name="T82" fmla="*/ 2147483647 w 1721"/>
                <a:gd name="T83" fmla="*/ 2147483647 h 1302"/>
                <a:gd name="T84" fmla="*/ 2147483647 w 1721"/>
                <a:gd name="T85" fmla="*/ 2147483647 h 1302"/>
                <a:gd name="T86" fmla="*/ 2147483647 w 1721"/>
                <a:gd name="T87" fmla="*/ 2147483647 h 1302"/>
                <a:gd name="T88" fmla="*/ 2147483647 w 1721"/>
                <a:gd name="T89" fmla="*/ 2147483647 h 1302"/>
                <a:gd name="T90" fmla="*/ 2147483647 w 1721"/>
                <a:gd name="T91" fmla="*/ 2147483647 h 1302"/>
                <a:gd name="T92" fmla="*/ 2147483647 w 1721"/>
                <a:gd name="T93" fmla="*/ 2147483647 h 1302"/>
                <a:gd name="T94" fmla="*/ 2147483647 w 1721"/>
                <a:gd name="T95" fmla="*/ 2147483647 h 1302"/>
                <a:gd name="T96" fmla="*/ 2147483647 w 1721"/>
                <a:gd name="T97" fmla="*/ 2147483647 h 1302"/>
                <a:gd name="T98" fmla="*/ 2147483647 w 1721"/>
                <a:gd name="T99" fmla="*/ 2147483647 h 1302"/>
                <a:gd name="T100" fmla="*/ 2147483647 w 1721"/>
                <a:gd name="T101" fmla="*/ 2147483647 h 13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21"/>
                <a:gd name="T154" fmla="*/ 0 h 1302"/>
                <a:gd name="T155" fmla="*/ 1721 w 1721"/>
                <a:gd name="T156" fmla="*/ 1302 h 13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9" name="Freeform 9"/>
            <p:cNvSpPr/>
            <p:nvPr>
              <p:custDataLst>
                <p:tags r:id="rId5"/>
              </p:custDataLst>
            </p:nvPr>
          </p:nvSpPr>
          <p:spPr bwMode="auto">
            <a:xfrm>
              <a:off x="1486154" y="2555713"/>
              <a:ext cx="1014509" cy="709391"/>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0" name="Freeform 10"/>
            <p:cNvSpPr/>
            <p:nvPr>
              <p:custDataLst>
                <p:tags r:id="rId6"/>
              </p:custDataLst>
            </p:nvPr>
          </p:nvSpPr>
          <p:spPr bwMode="auto">
            <a:xfrm>
              <a:off x="2068501" y="3053478"/>
              <a:ext cx="878117" cy="751119"/>
            </a:xfrm>
            <a:custGeom>
              <a:avLst/>
              <a:gdLst>
                <a:gd name="T0" fmla="*/ 2147483647 w 928"/>
                <a:gd name="T1" fmla="*/ 2147483647 h 814"/>
                <a:gd name="T2" fmla="*/ 2147483647 w 928"/>
                <a:gd name="T3" fmla="*/ 2147483647 h 814"/>
                <a:gd name="T4" fmla="*/ 2147483647 w 928"/>
                <a:gd name="T5" fmla="*/ 2147483647 h 814"/>
                <a:gd name="T6" fmla="*/ 2147483647 w 928"/>
                <a:gd name="T7" fmla="*/ 2147483647 h 814"/>
                <a:gd name="T8" fmla="*/ 2147483647 w 928"/>
                <a:gd name="T9" fmla="*/ 2147483647 h 814"/>
                <a:gd name="T10" fmla="*/ 2147483647 w 928"/>
                <a:gd name="T11" fmla="*/ 2147483647 h 814"/>
                <a:gd name="T12" fmla="*/ 2147483647 w 928"/>
                <a:gd name="T13" fmla="*/ 2147483647 h 814"/>
                <a:gd name="T14" fmla="*/ 2147483647 w 928"/>
                <a:gd name="T15" fmla="*/ 2147483647 h 814"/>
                <a:gd name="T16" fmla="*/ 2147483647 w 928"/>
                <a:gd name="T17" fmla="*/ 2147483647 h 814"/>
                <a:gd name="T18" fmla="*/ 2147483647 w 928"/>
                <a:gd name="T19" fmla="*/ 2147483647 h 814"/>
                <a:gd name="T20" fmla="*/ 2147483647 w 928"/>
                <a:gd name="T21" fmla="*/ 2147483647 h 814"/>
                <a:gd name="T22" fmla="*/ 2147483647 w 928"/>
                <a:gd name="T23" fmla="*/ 2147483647 h 814"/>
                <a:gd name="T24" fmla="*/ 2147483647 w 928"/>
                <a:gd name="T25" fmla="*/ 2147483647 h 814"/>
                <a:gd name="T26" fmla="*/ 2147483647 w 928"/>
                <a:gd name="T27" fmla="*/ 2147483647 h 814"/>
                <a:gd name="T28" fmla="*/ 2147483647 w 928"/>
                <a:gd name="T29" fmla="*/ 2147483647 h 814"/>
                <a:gd name="T30" fmla="*/ 2147483647 w 928"/>
                <a:gd name="T31" fmla="*/ 2147483647 h 814"/>
                <a:gd name="T32" fmla="*/ 2147483647 w 928"/>
                <a:gd name="T33" fmla="*/ 2147483647 h 814"/>
                <a:gd name="T34" fmla="*/ 2147483647 w 928"/>
                <a:gd name="T35" fmla="*/ 2147483647 h 814"/>
                <a:gd name="T36" fmla="*/ 2147483647 w 928"/>
                <a:gd name="T37" fmla="*/ 2147483647 h 814"/>
                <a:gd name="T38" fmla="*/ 2147483647 w 928"/>
                <a:gd name="T39" fmla="*/ 2147483647 h 814"/>
                <a:gd name="T40" fmla="*/ 2147483647 w 928"/>
                <a:gd name="T41" fmla="*/ 2147483647 h 814"/>
                <a:gd name="T42" fmla="*/ 2147483647 w 928"/>
                <a:gd name="T43" fmla="*/ 2147483647 h 814"/>
                <a:gd name="T44" fmla="*/ 2147483647 w 928"/>
                <a:gd name="T45" fmla="*/ 2147483647 h 814"/>
                <a:gd name="T46" fmla="*/ 2147483647 w 928"/>
                <a:gd name="T47" fmla="*/ 2147483647 h 814"/>
                <a:gd name="T48" fmla="*/ 2147483647 w 928"/>
                <a:gd name="T49" fmla="*/ 2147483647 h 814"/>
                <a:gd name="T50" fmla="*/ 2147483647 w 928"/>
                <a:gd name="T51" fmla="*/ 2147483647 h 814"/>
                <a:gd name="T52" fmla="*/ 2147483647 w 928"/>
                <a:gd name="T53" fmla="*/ 2147483647 h 814"/>
                <a:gd name="T54" fmla="*/ 2147483647 w 928"/>
                <a:gd name="T55" fmla="*/ 2147483647 h 814"/>
                <a:gd name="T56" fmla="*/ 2147483647 w 928"/>
                <a:gd name="T57" fmla="*/ 2147483647 h 814"/>
                <a:gd name="T58" fmla="*/ 2147483647 w 928"/>
                <a:gd name="T59" fmla="*/ 2147483647 h 814"/>
                <a:gd name="T60" fmla="*/ 2147483647 w 928"/>
                <a:gd name="T61" fmla="*/ 2147483647 h 814"/>
                <a:gd name="T62" fmla="*/ 2147483647 w 928"/>
                <a:gd name="T63" fmla="*/ 2147483647 h 814"/>
                <a:gd name="T64" fmla="*/ 2147483647 w 928"/>
                <a:gd name="T65" fmla="*/ 2147483647 h 814"/>
                <a:gd name="T66" fmla="*/ 2147483647 w 928"/>
                <a:gd name="T67" fmla="*/ 2147483647 h 814"/>
                <a:gd name="T68" fmla="*/ 2147483647 w 928"/>
                <a:gd name="T69" fmla="*/ 2147483647 h 814"/>
                <a:gd name="T70" fmla="*/ 2147483647 w 928"/>
                <a:gd name="T71" fmla="*/ 2147483647 h 814"/>
                <a:gd name="T72" fmla="*/ 2147483647 w 928"/>
                <a:gd name="T73" fmla="*/ 2147483647 h 814"/>
                <a:gd name="T74" fmla="*/ 2147483647 w 928"/>
                <a:gd name="T75" fmla="*/ 2147483647 h 814"/>
                <a:gd name="T76" fmla="*/ 2147483647 w 928"/>
                <a:gd name="T77" fmla="*/ 2147483647 h 814"/>
                <a:gd name="T78" fmla="*/ 2147483647 w 928"/>
                <a:gd name="T79" fmla="*/ 2147483647 h 814"/>
                <a:gd name="T80" fmla="*/ 2147483647 w 928"/>
                <a:gd name="T81" fmla="*/ 2147483647 h 814"/>
                <a:gd name="T82" fmla="*/ 2147483647 w 928"/>
                <a:gd name="T83" fmla="*/ 2147483647 h 814"/>
                <a:gd name="T84" fmla="*/ 2147483647 w 928"/>
                <a:gd name="T85" fmla="*/ 2147483647 h 814"/>
                <a:gd name="T86" fmla="*/ 2147483647 w 928"/>
                <a:gd name="T87" fmla="*/ 2147483647 h 814"/>
                <a:gd name="T88" fmla="*/ 2147483647 w 928"/>
                <a:gd name="T89" fmla="*/ 2147483647 h 814"/>
                <a:gd name="T90" fmla="*/ 2147483647 w 928"/>
                <a:gd name="T91" fmla="*/ 2147483647 h 814"/>
                <a:gd name="T92" fmla="*/ 2147483647 w 928"/>
                <a:gd name="T93" fmla="*/ 2147483647 h 814"/>
                <a:gd name="T94" fmla="*/ 2147483647 w 928"/>
                <a:gd name="T95" fmla="*/ 2147483647 h 814"/>
                <a:gd name="T96" fmla="*/ 2147483647 w 928"/>
                <a:gd name="T97" fmla="*/ 2147483647 h 814"/>
                <a:gd name="T98" fmla="*/ 2147483647 w 928"/>
                <a:gd name="T99" fmla="*/ 2147483647 h 814"/>
                <a:gd name="T100" fmla="*/ 2147483647 w 928"/>
                <a:gd name="T101" fmla="*/ 2147483647 h 814"/>
                <a:gd name="T102" fmla="*/ 2147483647 w 928"/>
                <a:gd name="T103" fmla="*/ 2147483647 h 814"/>
                <a:gd name="T104" fmla="*/ 2147483647 w 928"/>
                <a:gd name="T105" fmla="*/ 2147483647 h 814"/>
                <a:gd name="T106" fmla="*/ 2147483647 w 928"/>
                <a:gd name="T107" fmla="*/ 2147483647 h 814"/>
                <a:gd name="T108" fmla="*/ 2147483647 w 928"/>
                <a:gd name="T109" fmla="*/ 2147483647 h 814"/>
                <a:gd name="T110" fmla="*/ 2147483647 w 928"/>
                <a:gd name="T111" fmla="*/ 2147483647 h 8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8"/>
                <a:gd name="T169" fmla="*/ 0 h 814"/>
                <a:gd name="T170" fmla="*/ 928 w 928"/>
                <a:gd name="T171" fmla="*/ 814 h 8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1" name="Freeform 11"/>
            <p:cNvSpPr/>
            <p:nvPr>
              <p:custDataLst>
                <p:tags r:id="rId7"/>
              </p:custDataLst>
            </p:nvPr>
          </p:nvSpPr>
          <p:spPr bwMode="auto">
            <a:xfrm>
              <a:off x="611103" y="2749454"/>
              <a:ext cx="1570802" cy="929958"/>
            </a:xfrm>
            <a:custGeom>
              <a:avLst/>
              <a:gdLst>
                <a:gd name="T0" fmla="*/ 2147483647 w 1661"/>
                <a:gd name="T1" fmla="*/ 2147483647 h 1007"/>
                <a:gd name="T2" fmla="*/ 2147483647 w 1661"/>
                <a:gd name="T3" fmla="*/ 2147483647 h 1007"/>
                <a:gd name="T4" fmla="*/ 2147483647 w 1661"/>
                <a:gd name="T5" fmla="*/ 2147483647 h 1007"/>
                <a:gd name="T6" fmla="*/ 2147483647 w 1661"/>
                <a:gd name="T7" fmla="*/ 2147483647 h 1007"/>
                <a:gd name="T8" fmla="*/ 2147483647 w 1661"/>
                <a:gd name="T9" fmla="*/ 2147483647 h 1007"/>
                <a:gd name="T10" fmla="*/ 2147483647 w 1661"/>
                <a:gd name="T11" fmla="*/ 2147483647 h 1007"/>
                <a:gd name="T12" fmla="*/ 2147483647 w 1661"/>
                <a:gd name="T13" fmla="*/ 2147483647 h 1007"/>
                <a:gd name="T14" fmla="*/ 2147483647 w 1661"/>
                <a:gd name="T15" fmla="*/ 2147483647 h 1007"/>
                <a:gd name="T16" fmla="*/ 2147483647 w 1661"/>
                <a:gd name="T17" fmla="*/ 2147483647 h 1007"/>
                <a:gd name="T18" fmla="*/ 2147483647 w 1661"/>
                <a:gd name="T19" fmla="*/ 2147483647 h 1007"/>
                <a:gd name="T20" fmla="*/ 2147483647 w 1661"/>
                <a:gd name="T21" fmla="*/ 2147483647 h 1007"/>
                <a:gd name="T22" fmla="*/ 2147483647 w 1661"/>
                <a:gd name="T23" fmla="*/ 2147483647 h 1007"/>
                <a:gd name="T24" fmla="*/ 2147483647 w 1661"/>
                <a:gd name="T25" fmla="*/ 2147483647 h 1007"/>
                <a:gd name="T26" fmla="*/ 2147483647 w 1661"/>
                <a:gd name="T27" fmla="*/ 2147483647 h 1007"/>
                <a:gd name="T28" fmla="*/ 2147483647 w 1661"/>
                <a:gd name="T29" fmla="*/ 2147483647 h 1007"/>
                <a:gd name="T30" fmla="*/ 2147483647 w 1661"/>
                <a:gd name="T31" fmla="*/ 2147483647 h 1007"/>
                <a:gd name="T32" fmla="*/ 2147483647 w 1661"/>
                <a:gd name="T33" fmla="*/ 2147483647 h 1007"/>
                <a:gd name="T34" fmla="*/ 2147483647 w 1661"/>
                <a:gd name="T35" fmla="*/ 2147483647 h 1007"/>
                <a:gd name="T36" fmla="*/ 2147483647 w 1661"/>
                <a:gd name="T37" fmla="*/ 2147483647 h 1007"/>
                <a:gd name="T38" fmla="*/ 2147483647 w 1661"/>
                <a:gd name="T39" fmla="*/ 2147483647 h 1007"/>
                <a:gd name="T40" fmla="*/ 2147483647 w 1661"/>
                <a:gd name="T41" fmla="*/ 2147483647 h 1007"/>
                <a:gd name="T42" fmla="*/ 2147483647 w 1661"/>
                <a:gd name="T43" fmla="*/ 2147483647 h 1007"/>
                <a:gd name="T44" fmla="*/ 2147483647 w 1661"/>
                <a:gd name="T45" fmla="*/ 2147483647 h 1007"/>
                <a:gd name="T46" fmla="*/ 2147483647 w 1661"/>
                <a:gd name="T47" fmla="*/ 2147483647 h 1007"/>
                <a:gd name="T48" fmla="*/ 2147483647 w 1661"/>
                <a:gd name="T49" fmla="*/ 2147483647 h 1007"/>
                <a:gd name="T50" fmla="*/ 2147483647 w 1661"/>
                <a:gd name="T51" fmla="*/ 2147483647 h 1007"/>
                <a:gd name="T52" fmla="*/ 2147483647 w 1661"/>
                <a:gd name="T53" fmla="*/ 2147483647 h 1007"/>
                <a:gd name="T54" fmla="*/ 2147483647 w 1661"/>
                <a:gd name="T55" fmla="*/ 2147483647 h 1007"/>
                <a:gd name="T56" fmla="*/ 2147483647 w 1661"/>
                <a:gd name="T57" fmla="*/ 2147483647 h 1007"/>
                <a:gd name="T58" fmla="*/ 2147483647 w 1661"/>
                <a:gd name="T59" fmla="*/ 2147483647 h 1007"/>
                <a:gd name="T60" fmla="*/ 2147483647 w 1661"/>
                <a:gd name="T61" fmla="*/ 2147483647 h 1007"/>
                <a:gd name="T62" fmla="*/ 2147483647 w 1661"/>
                <a:gd name="T63" fmla="*/ 2147483647 h 1007"/>
                <a:gd name="T64" fmla="*/ 2147483647 w 1661"/>
                <a:gd name="T65" fmla="*/ 2147483647 h 1007"/>
                <a:gd name="T66" fmla="*/ 2147483647 w 1661"/>
                <a:gd name="T67" fmla="*/ 2147483647 h 1007"/>
                <a:gd name="T68" fmla="*/ 2147483647 w 1661"/>
                <a:gd name="T69" fmla="*/ 2147483647 h 1007"/>
                <a:gd name="T70" fmla="*/ 2147483647 w 1661"/>
                <a:gd name="T71" fmla="*/ 2147483647 h 1007"/>
                <a:gd name="T72" fmla="*/ 2147483647 w 1661"/>
                <a:gd name="T73" fmla="*/ 2147483647 h 1007"/>
                <a:gd name="T74" fmla="*/ 2147483647 w 1661"/>
                <a:gd name="T75" fmla="*/ 2147483647 h 1007"/>
                <a:gd name="T76" fmla="*/ 2147483647 w 1661"/>
                <a:gd name="T77" fmla="*/ 2147483647 h 1007"/>
                <a:gd name="T78" fmla="*/ 2147483647 w 1661"/>
                <a:gd name="T79" fmla="*/ 2147483647 h 1007"/>
                <a:gd name="T80" fmla="*/ 2147483647 w 1661"/>
                <a:gd name="T81" fmla="*/ 2147483647 h 1007"/>
                <a:gd name="T82" fmla="*/ 2147483647 w 1661"/>
                <a:gd name="T83" fmla="*/ 2147483647 h 1007"/>
                <a:gd name="T84" fmla="*/ 2147483647 w 1661"/>
                <a:gd name="T85" fmla="*/ 2147483647 h 1007"/>
                <a:gd name="T86" fmla="*/ 2147483647 w 1661"/>
                <a:gd name="T87" fmla="*/ 2147483647 h 1007"/>
                <a:gd name="T88" fmla="*/ 2147483647 w 1661"/>
                <a:gd name="T89" fmla="*/ 2147483647 h 1007"/>
                <a:gd name="T90" fmla="*/ 2147483647 w 1661"/>
                <a:gd name="T91" fmla="*/ 2147483647 h 1007"/>
                <a:gd name="T92" fmla="*/ 2147483647 w 1661"/>
                <a:gd name="T93" fmla="*/ 2147483647 h 1007"/>
                <a:gd name="T94" fmla="*/ 2147483647 w 1661"/>
                <a:gd name="T95" fmla="*/ 2147483647 h 1007"/>
                <a:gd name="T96" fmla="*/ 2147483647 w 1661"/>
                <a:gd name="T97" fmla="*/ 0 h 1007"/>
                <a:gd name="T98" fmla="*/ 2147483647 w 1661"/>
                <a:gd name="T99" fmla="*/ 2147483647 h 1007"/>
                <a:gd name="T100" fmla="*/ 2147483647 w 1661"/>
                <a:gd name="T101" fmla="*/ 2147483647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1"/>
                <a:gd name="T154" fmla="*/ 0 h 1007"/>
                <a:gd name="T155" fmla="*/ 1661 w 1661"/>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2" name="Freeform 12"/>
            <p:cNvSpPr/>
            <p:nvPr>
              <p:custDataLst>
                <p:tags r:id="rId8"/>
              </p:custDataLst>
            </p:nvPr>
          </p:nvSpPr>
          <p:spPr bwMode="auto">
            <a:xfrm>
              <a:off x="2042449" y="3522929"/>
              <a:ext cx="708010" cy="724294"/>
            </a:xfrm>
            <a:custGeom>
              <a:avLst/>
              <a:gdLst>
                <a:gd name="T0" fmla="*/ 2147483647 w 749"/>
                <a:gd name="T1" fmla="*/ 2147483647 h 782"/>
                <a:gd name="T2" fmla="*/ 2147483647 w 749"/>
                <a:gd name="T3" fmla="*/ 2147483647 h 782"/>
                <a:gd name="T4" fmla="*/ 2147483647 w 749"/>
                <a:gd name="T5" fmla="*/ 2147483647 h 782"/>
                <a:gd name="T6" fmla="*/ 2147483647 w 749"/>
                <a:gd name="T7" fmla="*/ 2147483647 h 782"/>
                <a:gd name="T8" fmla="*/ 2147483647 w 749"/>
                <a:gd name="T9" fmla="*/ 2147483647 h 782"/>
                <a:gd name="T10" fmla="*/ 2147483647 w 749"/>
                <a:gd name="T11" fmla="*/ 2147483647 h 782"/>
                <a:gd name="T12" fmla="*/ 2147483647 w 749"/>
                <a:gd name="T13" fmla="*/ 2147483647 h 782"/>
                <a:gd name="T14" fmla="*/ 2147483647 w 749"/>
                <a:gd name="T15" fmla="*/ 2147483647 h 782"/>
                <a:gd name="T16" fmla="*/ 2147483647 w 749"/>
                <a:gd name="T17" fmla="*/ 2147483647 h 782"/>
                <a:gd name="T18" fmla="*/ 2147483647 w 749"/>
                <a:gd name="T19" fmla="*/ 2147483647 h 782"/>
                <a:gd name="T20" fmla="*/ 2147483647 w 749"/>
                <a:gd name="T21" fmla="*/ 2147483647 h 782"/>
                <a:gd name="T22" fmla="*/ 2147483647 w 749"/>
                <a:gd name="T23" fmla="*/ 2147483647 h 782"/>
                <a:gd name="T24" fmla="*/ 2147483647 w 749"/>
                <a:gd name="T25" fmla="*/ 2147483647 h 782"/>
                <a:gd name="T26" fmla="*/ 2147483647 w 749"/>
                <a:gd name="T27" fmla="*/ 2147483647 h 782"/>
                <a:gd name="T28" fmla="*/ 2147483647 w 749"/>
                <a:gd name="T29" fmla="*/ 2147483647 h 782"/>
                <a:gd name="T30" fmla="*/ 2147483647 w 749"/>
                <a:gd name="T31" fmla="*/ 2147483647 h 782"/>
                <a:gd name="T32" fmla="*/ 2147483647 w 749"/>
                <a:gd name="T33" fmla="*/ 2147483647 h 782"/>
                <a:gd name="T34" fmla="*/ 2147483647 w 749"/>
                <a:gd name="T35" fmla="*/ 2147483647 h 782"/>
                <a:gd name="T36" fmla="*/ 2147483647 w 749"/>
                <a:gd name="T37" fmla="*/ 2147483647 h 782"/>
                <a:gd name="T38" fmla="*/ 2147483647 w 749"/>
                <a:gd name="T39" fmla="*/ 2147483647 h 782"/>
                <a:gd name="T40" fmla="*/ 2147483647 w 749"/>
                <a:gd name="T41" fmla="*/ 2147483647 h 782"/>
                <a:gd name="T42" fmla="*/ 2147483647 w 749"/>
                <a:gd name="T43" fmla="*/ 2147483647 h 782"/>
                <a:gd name="T44" fmla="*/ 2147483647 w 749"/>
                <a:gd name="T45" fmla="*/ 2147483647 h 782"/>
                <a:gd name="T46" fmla="*/ 2147483647 w 749"/>
                <a:gd name="T47" fmla="*/ 2147483647 h 782"/>
                <a:gd name="T48" fmla="*/ 2147483647 w 749"/>
                <a:gd name="T49" fmla="*/ 2147483647 h 782"/>
                <a:gd name="T50" fmla="*/ 2147483647 w 749"/>
                <a:gd name="T51" fmla="*/ 2147483647 h 782"/>
                <a:gd name="T52" fmla="*/ 2147483647 w 749"/>
                <a:gd name="T53" fmla="*/ 2147483647 h 782"/>
                <a:gd name="T54" fmla="*/ 2147483647 w 749"/>
                <a:gd name="T55" fmla="*/ 2147483647 h 782"/>
                <a:gd name="T56" fmla="*/ 2147483647 w 749"/>
                <a:gd name="T57" fmla="*/ 2147483647 h 782"/>
                <a:gd name="T58" fmla="*/ 2147483647 w 749"/>
                <a:gd name="T59" fmla="*/ 2147483647 h 782"/>
                <a:gd name="T60" fmla="*/ 2147483647 w 749"/>
                <a:gd name="T61" fmla="*/ 2147483647 h 782"/>
                <a:gd name="T62" fmla="*/ 2147483647 w 749"/>
                <a:gd name="T63" fmla="*/ 2147483647 h 782"/>
                <a:gd name="T64" fmla="*/ 2147483647 w 749"/>
                <a:gd name="T65" fmla="*/ 2147483647 h 782"/>
                <a:gd name="T66" fmla="*/ 2147483647 w 749"/>
                <a:gd name="T67" fmla="*/ 2147483647 h 782"/>
                <a:gd name="T68" fmla="*/ 2147483647 w 749"/>
                <a:gd name="T69" fmla="*/ 2147483647 h 782"/>
                <a:gd name="T70" fmla="*/ 2147483647 w 749"/>
                <a:gd name="T71" fmla="*/ 2147483647 h 782"/>
                <a:gd name="T72" fmla="*/ 2147483647 w 749"/>
                <a:gd name="T73" fmla="*/ 2147483647 h 782"/>
                <a:gd name="T74" fmla="*/ 2147483647 w 749"/>
                <a:gd name="T75" fmla="*/ 2147483647 h 782"/>
                <a:gd name="T76" fmla="*/ 2147483647 w 749"/>
                <a:gd name="T77" fmla="*/ 2147483647 h 782"/>
                <a:gd name="T78" fmla="*/ 2147483647 w 749"/>
                <a:gd name="T79" fmla="*/ 2147483647 h 782"/>
                <a:gd name="T80" fmla="*/ 2147483647 w 749"/>
                <a:gd name="T81" fmla="*/ 2147483647 h 782"/>
                <a:gd name="T82" fmla="*/ 2147483647 w 749"/>
                <a:gd name="T83" fmla="*/ 2147483647 h 782"/>
                <a:gd name="T84" fmla="*/ 2147483647 w 749"/>
                <a:gd name="T85" fmla="*/ 2147483647 h 782"/>
                <a:gd name="T86" fmla="*/ 2147483647 w 749"/>
                <a:gd name="T87" fmla="*/ 2147483647 h 782"/>
                <a:gd name="T88" fmla="*/ 2147483647 w 749"/>
                <a:gd name="T89" fmla="*/ 2147483647 h 782"/>
                <a:gd name="T90" fmla="*/ 2147483647 w 749"/>
                <a:gd name="T91" fmla="*/ 2147483647 h 782"/>
                <a:gd name="T92" fmla="*/ 2147483647 w 749"/>
                <a:gd name="T93" fmla="*/ 2147483647 h 782"/>
                <a:gd name="T94" fmla="*/ 2147483647 w 749"/>
                <a:gd name="T95" fmla="*/ 2147483647 h 782"/>
                <a:gd name="T96" fmla="*/ 2147483647 w 749"/>
                <a:gd name="T97" fmla="*/ 2147483647 h 782"/>
                <a:gd name="T98" fmla="*/ 2147483647 w 749"/>
                <a:gd name="T99" fmla="*/ 2147483647 h 782"/>
                <a:gd name="T100" fmla="*/ 2147483647 w 749"/>
                <a:gd name="T101" fmla="*/ 2147483647 h 782"/>
                <a:gd name="T102" fmla="*/ 2147483647 w 749"/>
                <a:gd name="T103" fmla="*/ 2147483647 h 782"/>
                <a:gd name="T104" fmla="*/ 2147483647 w 749"/>
                <a:gd name="T105" fmla="*/ 2147483647 h 782"/>
                <a:gd name="T106" fmla="*/ 2147483647 w 749"/>
                <a:gd name="T107" fmla="*/ 2147483647 h 782"/>
                <a:gd name="T108" fmla="*/ 2147483647 w 749"/>
                <a:gd name="T109" fmla="*/ 2147483647 h 782"/>
                <a:gd name="T110" fmla="*/ 2147483647 w 749"/>
                <a:gd name="T111" fmla="*/ 2147483647 h 782"/>
                <a:gd name="T112" fmla="*/ 2147483647 w 749"/>
                <a:gd name="T113" fmla="*/ 2147483647 h 782"/>
                <a:gd name="T114" fmla="*/ 2147483647 w 749"/>
                <a:gd name="T115" fmla="*/ 2147483647 h 782"/>
                <a:gd name="T116" fmla="*/ 2147483647 w 749"/>
                <a:gd name="T117" fmla="*/ 2147483647 h 782"/>
                <a:gd name="T118" fmla="*/ 2147483647 w 749"/>
                <a:gd name="T119" fmla="*/ 2147483647 h 7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9"/>
                <a:gd name="T181" fmla="*/ 0 h 782"/>
                <a:gd name="T182" fmla="*/ 749 w 749"/>
                <a:gd name="T183" fmla="*/ 782 h 7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3" name="Freeform 13"/>
            <p:cNvSpPr/>
            <p:nvPr>
              <p:custDataLst>
                <p:tags r:id="rId9"/>
              </p:custDataLst>
            </p:nvPr>
          </p:nvSpPr>
          <p:spPr bwMode="auto">
            <a:xfrm>
              <a:off x="2549702" y="3512496"/>
              <a:ext cx="478137" cy="405366"/>
            </a:xfrm>
            <a:custGeom>
              <a:avLst/>
              <a:gdLst>
                <a:gd name="T0" fmla="*/ 2147483647 w 506"/>
                <a:gd name="T1" fmla="*/ 2147483647 h 438"/>
                <a:gd name="T2" fmla="*/ 2147483647 w 506"/>
                <a:gd name="T3" fmla="*/ 2147483647 h 438"/>
                <a:gd name="T4" fmla="*/ 2147483647 w 506"/>
                <a:gd name="T5" fmla="*/ 2147483647 h 438"/>
                <a:gd name="T6" fmla="*/ 2147483647 w 506"/>
                <a:gd name="T7" fmla="*/ 2147483647 h 438"/>
                <a:gd name="T8" fmla="*/ 2147483647 w 506"/>
                <a:gd name="T9" fmla="*/ 2147483647 h 438"/>
                <a:gd name="T10" fmla="*/ 2147483647 w 506"/>
                <a:gd name="T11" fmla="*/ 2147483647 h 438"/>
                <a:gd name="T12" fmla="*/ 2147483647 w 506"/>
                <a:gd name="T13" fmla="*/ 2147483647 h 438"/>
                <a:gd name="T14" fmla="*/ 2147483647 w 506"/>
                <a:gd name="T15" fmla="*/ 2147483647 h 438"/>
                <a:gd name="T16" fmla="*/ 2147483647 w 506"/>
                <a:gd name="T17" fmla="*/ 2147483647 h 438"/>
                <a:gd name="T18" fmla="*/ 2147483647 w 506"/>
                <a:gd name="T19" fmla="*/ 2147483647 h 438"/>
                <a:gd name="T20" fmla="*/ 2147483647 w 506"/>
                <a:gd name="T21" fmla="*/ 2147483647 h 438"/>
                <a:gd name="T22" fmla="*/ 2147483647 w 506"/>
                <a:gd name="T23" fmla="*/ 2147483647 h 438"/>
                <a:gd name="T24" fmla="*/ 2147483647 w 506"/>
                <a:gd name="T25" fmla="*/ 2147483647 h 438"/>
                <a:gd name="T26" fmla="*/ 2147483647 w 506"/>
                <a:gd name="T27" fmla="*/ 2147483647 h 438"/>
                <a:gd name="T28" fmla="*/ 2147483647 w 506"/>
                <a:gd name="T29" fmla="*/ 2147483647 h 438"/>
                <a:gd name="T30" fmla="*/ 2147483647 w 506"/>
                <a:gd name="T31" fmla="*/ 2147483647 h 438"/>
                <a:gd name="T32" fmla="*/ 2147483647 w 506"/>
                <a:gd name="T33" fmla="*/ 2147483647 h 438"/>
                <a:gd name="T34" fmla="*/ 2147483647 w 506"/>
                <a:gd name="T35" fmla="*/ 2147483647 h 438"/>
                <a:gd name="T36" fmla="*/ 2147483647 w 506"/>
                <a:gd name="T37" fmla="*/ 2147483647 h 438"/>
                <a:gd name="T38" fmla="*/ 2147483647 w 506"/>
                <a:gd name="T39" fmla="*/ 2147483647 h 438"/>
                <a:gd name="T40" fmla="*/ 2147483647 w 506"/>
                <a:gd name="T41" fmla="*/ 2147483647 h 438"/>
                <a:gd name="T42" fmla="*/ 2147483647 w 506"/>
                <a:gd name="T43" fmla="*/ 2147483647 h 438"/>
                <a:gd name="T44" fmla="*/ 2147483647 w 506"/>
                <a:gd name="T45" fmla="*/ 2147483647 h 438"/>
                <a:gd name="T46" fmla="*/ 2147483647 w 506"/>
                <a:gd name="T47" fmla="*/ 2147483647 h 438"/>
                <a:gd name="T48" fmla="*/ 2147483647 w 506"/>
                <a:gd name="T49" fmla="*/ 2147483647 h 438"/>
                <a:gd name="T50" fmla="*/ 2147483647 w 506"/>
                <a:gd name="T51" fmla="*/ 2147483647 h 438"/>
                <a:gd name="T52" fmla="*/ 2147483647 w 506"/>
                <a:gd name="T53" fmla="*/ 2147483647 h 438"/>
                <a:gd name="T54" fmla="*/ 2147483647 w 506"/>
                <a:gd name="T55" fmla="*/ 2147483647 h 438"/>
                <a:gd name="T56" fmla="*/ 2147483647 w 506"/>
                <a:gd name="T57" fmla="*/ 2147483647 h 438"/>
                <a:gd name="T58" fmla="*/ 2147483647 w 506"/>
                <a:gd name="T59" fmla="*/ 2147483647 h 438"/>
                <a:gd name="T60" fmla="*/ 2147483647 w 506"/>
                <a:gd name="T61" fmla="*/ 2147483647 h 438"/>
                <a:gd name="T62" fmla="*/ 2147483647 w 506"/>
                <a:gd name="T63" fmla="*/ 2147483647 h 438"/>
                <a:gd name="T64" fmla="*/ 2147483647 w 506"/>
                <a:gd name="T65" fmla="*/ 2147483647 h 438"/>
                <a:gd name="T66" fmla="*/ 2147483647 w 506"/>
                <a:gd name="T67" fmla="*/ 2147483647 h 438"/>
                <a:gd name="T68" fmla="*/ 2147483647 w 506"/>
                <a:gd name="T69" fmla="*/ 2147483647 h 438"/>
                <a:gd name="T70" fmla="*/ 2147483647 w 506"/>
                <a:gd name="T71" fmla="*/ 2147483647 h 438"/>
                <a:gd name="T72" fmla="*/ 2147483647 w 506"/>
                <a:gd name="T73" fmla="*/ 2147483647 h 438"/>
                <a:gd name="T74" fmla="*/ 2147483647 w 506"/>
                <a:gd name="T75" fmla="*/ 2147483647 h 438"/>
                <a:gd name="T76" fmla="*/ 2147483647 w 506"/>
                <a:gd name="T77" fmla="*/ 2147483647 h 438"/>
                <a:gd name="T78" fmla="*/ 2147483647 w 506"/>
                <a:gd name="T79" fmla="*/ 2147483647 h 438"/>
                <a:gd name="T80" fmla="*/ 2147483647 w 506"/>
                <a:gd name="T81" fmla="*/ 2147483647 h 438"/>
                <a:gd name="T82" fmla="*/ 2147483647 w 506"/>
                <a:gd name="T83" fmla="*/ 2147483647 h 438"/>
                <a:gd name="T84" fmla="*/ 2147483647 w 506"/>
                <a:gd name="T85" fmla="*/ 2147483647 h 438"/>
                <a:gd name="T86" fmla="*/ 2147483647 w 506"/>
                <a:gd name="T87" fmla="*/ 2147483647 h 438"/>
                <a:gd name="T88" fmla="*/ 2147483647 w 506"/>
                <a:gd name="T89" fmla="*/ 2147483647 h 438"/>
                <a:gd name="T90" fmla="*/ 2147483647 w 506"/>
                <a:gd name="T91" fmla="*/ 2147483647 h 438"/>
                <a:gd name="T92" fmla="*/ 2147483647 w 506"/>
                <a:gd name="T93" fmla="*/ 2147483647 h 438"/>
                <a:gd name="T94" fmla="*/ 2147483647 w 506"/>
                <a:gd name="T95" fmla="*/ 2147483647 h 438"/>
                <a:gd name="T96" fmla="*/ 2147483647 w 506"/>
                <a:gd name="T97" fmla="*/ 2147483647 h 438"/>
                <a:gd name="T98" fmla="*/ 2147483647 w 506"/>
                <a:gd name="T99" fmla="*/ 2147483647 h 438"/>
                <a:gd name="T100" fmla="*/ 2147483647 w 506"/>
                <a:gd name="T101" fmla="*/ 2147483647 h 438"/>
                <a:gd name="T102" fmla="*/ 2147483647 w 506"/>
                <a:gd name="T103" fmla="*/ 2147483647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6"/>
                <a:gd name="T157" fmla="*/ 0 h 438"/>
                <a:gd name="T158" fmla="*/ 506 w 506"/>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4" name="Freeform 14"/>
            <p:cNvSpPr/>
            <p:nvPr>
              <p:custDataLst>
                <p:tags r:id="rId10"/>
              </p:custDataLst>
            </p:nvPr>
          </p:nvSpPr>
          <p:spPr bwMode="auto">
            <a:xfrm>
              <a:off x="2627860" y="3761379"/>
              <a:ext cx="625256" cy="467959"/>
            </a:xfrm>
            <a:custGeom>
              <a:avLst/>
              <a:gdLst>
                <a:gd name="T0" fmla="*/ 2147483647 w 662"/>
                <a:gd name="T1" fmla="*/ 2147483647 h 506"/>
                <a:gd name="T2" fmla="*/ 2147483647 w 662"/>
                <a:gd name="T3" fmla="*/ 2147483647 h 506"/>
                <a:gd name="T4" fmla="*/ 2147483647 w 662"/>
                <a:gd name="T5" fmla="*/ 2147483647 h 506"/>
                <a:gd name="T6" fmla="*/ 2147483647 w 662"/>
                <a:gd name="T7" fmla="*/ 2147483647 h 506"/>
                <a:gd name="T8" fmla="*/ 2147483647 w 662"/>
                <a:gd name="T9" fmla="*/ 2147483647 h 506"/>
                <a:gd name="T10" fmla="*/ 2147483647 w 662"/>
                <a:gd name="T11" fmla="*/ 2147483647 h 506"/>
                <a:gd name="T12" fmla="*/ 2147483647 w 662"/>
                <a:gd name="T13" fmla="*/ 2147483647 h 506"/>
                <a:gd name="T14" fmla="*/ 2147483647 w 662"/>
                <a:gd name="T15" fmla="*/ 2147483647 h 506"/>
                <a:gd name="T16" fmla="*/ 2147483647 w 662"/>
                <a:gd name="T17" fmla="*/ 2147483647 h 506"/>
                <a:gd name="T18" fmla="*/ 2147483647 w 662"/>
                <a:gd name="T19" fmla="*/ 2147483647 h 506"/>
                <a:gd name="T20" fmla="*/ 2147483647 w 662"/>
                <a:gd name="T21" fmla="*/ 2147483647 h 506"/>
                <a:gd name="T22" fmla="*/ 2147483647 w 662"/>
                <a:gd name="T23" fmla="*/ 2147483647 h 506"/>
                <a:gd name="T24" fmla="*/ 2147483647 w 662"/>
                <a:gd name="T25" fmla="*/ 2147483647 h 506"/>
                <a:gd name="T26" fmla="*/ 2147483647 w 662"/>
                <a:gd name="T27" fmla="*/ 2147483647 h 506"/>
                <a:gd name="T28" fmla="*/ 2147483647 w 662"/>
                <a:gd name="T29" fmla="*/ 2147483647 h 506"/>
                <a:gd name="T30" fmla="*/ 2147483647 w 662"/>
                <a:gd name="T31" fmla="*/ 2147483647 h 506"/>
                <a:gd name="T32" fmla="*/ 2147483647 w 662"/>
                <a:gd name="T33" fmla="*/ 2147483647 h 506"/>
                <a:gd name="T34" fmla="*/ 2147483647 w 662"/>
                <a:gd name="T35" fmla="*/ 2147483647 h 506"/>
                <a:gd name="T36" fmla="*/ 2147483647 w 662"/>
                <a:gd name="T37" fmla="*/ 2147483647 h 506"/>
                <a:gd name="T38" fmla="*/ 2147483647 w 662"/>
                <a:gd name="T39" fmla="*/ 2147483647 h 506"/>
                <a:gd name="T40" fmla="*/ 2147483647 w 662"/>
                <a:gd name="T41" fmla="*/ 2147483647 h 506"/>
                <a:gd name="T42" fmla="*/ 2147483647 w 662"/>
                <a:gd name="T43" fmla="*/ 2147483647 h 506"/>
                <a:gd name="T44" fmla="*/ 2147483647 w 662"/>
                <a:gd name="T45" fmla="*/ 2147483647 h 506"/>
                <a:gd name="T46" fmla="*/ 2147483647 w 662"/>
                <a:gd name="T47" fmla="*/ 2147483647 h 506"/>
                <a:gd name="T48" fmla="*/ 2147483647 w 662"/>
                <a:gd name="T49" fmla="*/ 2147483647 h 506"/>
                <a:gd name="T50" fmla="*/ 2147483647 w 662"/>
                <a:gd name="T51" fmla="*/ 2147483647 h 506"/>
                <a:gd name="T52" fmla="*/ 2147483647 w 662"/>
                <a:gd name="T53" fmla="*/ 2147483647 h 506"/>
                <a:gd name="T54" fmla="*/ 2147483647 w 662"/>
                <a:gd name="T55" fmla="*/ 2147483647 h 506"/>
                <a:gd name="T56" fmla="*/ 2147483647 w 662"/>
                <a:gd name="T57" fmla="*/ 2147483647 h 506"/>
                <a:gd name="T58" fmla="*/ 2147483647 w 662"/>
                <a:gd name="T59" fmla="*/ 2147483647 h 506"/>
                <a:gd name="T60" fmla="*/ 2147483647 w 662"/>
                <a:gd name="T61" fmla="*/ 2147483647 h 506"/>
                <a:gd name="T62" fmla="*/ 2147483647 w 662"/>
                <a:gd name="T63" fmla="*/ 2147483647 h 506"/>
                <a:gd name="T64" fmla="*/ 2147483647 w 662"/>
                <a:gd name="T65" fmla="*/ 2147483647 h 506"/>
                <a:gd name="T66" fmla="*/ 2147483647 w 662"/>
                <a:gd name="T67" fmla="*/ 2147483647 h 506"/>
                <a:gd name="T68" fmla="*/ 2147483647 w 662"/>
                <a:gd name="T69" fmla="*/ 2147483647 h 506"/>
                <a:gd name="T70" fmla="*/ 2147483647 w 662"/>
                <a:gd name="T71" fmla="*/ 2147483647 h 506"/>
                <a:gd name="T72" fmla="*/ 2147483647 w 662"/>
                <a:gd name="T73" fmla="*/ 2147483647 h 506"/>
                <a:gd name="T74" fmla="*/ 2147483647 w 662"/>
                <a:gd name="T75" fmla="*/ 2147483647 h 506"/>
                <a:gd name="T76" fmla="*/ 2147483647 w 662"/>
                <a:gd name="T77" fmla="*/ 2147483647 h 506"/>
                <a:gd name="T78" fmla="*/ 2147483647 w 662"/>
                <a:gd name="T79" fmla="*/ 2147483647 h 506"/>
                <a:gd name="T80" fmla="*/ 2147483647 w 662"/>
                <a:gd name="T81" fmla="*/ 2147483647 h 506"/>
                <a:gd name="T82" fmla="*/ 2147483647 w 662"/>
                <a:gd name="T83" fmla="*/ 2147483647 h 506"/>
                <a:gd name="T84" fmla="*/ 2147483647 w 662"/>
                <a:gd name="T85" fmla="*/ 2147483647 h 506"/>
                <a:gd name="T86" fmla="*/ 2147483647 w 662"/>
                <a:gd name="T87" fmla="*/ 2147483647 h 506"/>
                <a:gd name="T88" fmla="*/ 2147483647 w 662"/>
                <a:gd name="T89" fmla="*/ 2147483647 h 506"/>
                <a:gd name="T90" fmla="*/ 2147483647 w 662"/>
                <a:gd name="T91" fmla="*/ 2147483647 h 506"/>
                <a:gd name="T92" fmla="*/ 2147483647 w 662"/>
                <a:gd name="T93" fmla="*/ 2147483647 h 506"/>
                <a:gd name="T94" fmla="*/ 2147483647 w 662"/>
                <a:gd name="T95" fmla="*/ 2147483647 h 506"/>
                <a:gd name="T96" fmla="*/ 2147483647 w 662"/>
                <a:gd name="T97" fmla="*/ 2147483647 h 506"/>
                <a:gd name="T98" fmla="*/ 2147483647 w 662"/>
                <a:gd name="T99" fmla="*/ 2147483647 h 506"/>
                <a:gd name="T100" fmla="*/ 2147483647 w 662"/>
                <a:gd name="T101" fmla="*/ 2147483647 h 506"/>
                <a:gd name="T102" fmla="*/ 2147483647 w 662"/>
                <a:gd name="T103" fmla="*/ 2147483647 h 506"/>
                <a:gd name="T104" fmla="*/ 2147483647 w 662"/>
                <a:gd name="T105" fmla="*/ 2147483647 h 506"/>
                <a:gd name="T106" fmla="*/ 2147483647 w 662"/>
                <a:gd name="T107" fmla="*/ 2147483647 h 506"/>
                <a:gd name="T108" fmla="*/ 2147483647 w 662"/>
                <a:gd name="T109" fmla="*/ 2147483647 h 506"/>
                <a:gd name="T110" fmla="*/ 2147483647 w 662"/>
                <a:gd name="T111" fmla="*/ 2147483647 h 506"/>
                <a:gd name="T112" fmla="*/ 2147483647 w 662"/>
                <a:gd name="T113" fmla="*/ 2147483647 h 506"/>
                <a:gd name="T114" fmla="*/ 2147483647 w 662"/>
                <a:gd name="T115" fmla="*/ 0 h 506"/>
                <a:gd name="T116" fmla="*/ 2147483647 w 662"/>
                <a:gd name="T117" fmla="*/ 2147483647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62"/>
                <a:gd name="T178" fmla="*/ 0 h 506"/>
                <a:gd name="T179" fmla="*/ 662 w 662"/>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5" name="Freeform 15"/>
            <p:cNvSpPr/>
            <p:nvPr>
              <p:custDataLst>
                <p:tags r:id="rId11"/>
              </p:custDataLst>
            </p:nvPr>
          </p:nvSpPr>
          <p:spPr bwMode="auto">
            <a:xfrm>
              <a:off x="2715211" y="3248710"/>
              <a:ext cx="354006" cy="353204"/>
            </a:xfrm>
            <a:custGeom>
              <a:avLst/>
              <a:gdLst>
                <a:gd name="T0" fmla="*/ 2147483647 w 374"/>
                <a:gd name="T1" fmla="*/ 2147483647 h 381"/>
                <a:gd name="T2" fmla="*/ 2147483647 w 374"/>
                <a:gd name="T3" fmla="*/ 2147483647 h 381"/>
                <a:gd name="T4" fmla="*/ 2147483647 w 374"/>
                <a:gd name="T5" fmla="*/ 2147483647 h 381"/>
                <a:gd name="T6" fmla="*/ 2147483647 w 374"/>
                <a:gd name="T7" fmla="*/ 2147483647 h 381"/>
                <a:gd name="T8" fmla="*/ 2147483647 w 374"/>
                <a:gd name="T9" fmla="*/ 2147483647 h 381"/>
                <a:gd name="T10" fmla="*/ 2147483647 w 374"/>
                <a:gd name="T11" fmla="*/ 2147483647 h 381"/>
                <a:gd name="T12" fmla="*/ 2147483647 w 374"/>
                <a:gd name="T13" fmla="*/ 2147483647 h 381"/>
                <a:gd name="T14" fmla="*/ 2147483647 w 374"/>
                <a:gd name="T15" fmla="*/ 2147483647 h 381"/>
                <a:gd name="T16" fmla="*/ 2147483647 w 374"/>
                <a:gd name="T17" fmla="*/ 2147483647 h 381"/>
                <a:gd name="T18" fmla="*/ 2147483647 w 374"/>
                <a:gd name="T19" fmla="*/ 2147483647 h 381"/>
                <a:gd name="T20" fmla="*/ 2147483647 w 374"/>
                <a:gd name="T21" fmla="*/ 2147483647 h 381"/>
                <a:gd name="T22" fmla="*/ 2147483647 w 374"/>
                <a:gd name="T23" fmla="*/ 2147483647 h 381"/>
                <a:gd name="T24" fmla="*/ 2147483647 w 374"/>
                <a:gd name="T25" fmla="*/ 2147483647 h 381"/>
                <a:gd name="T26" fmla="*/ 2147483647 w 374"/>
                <a:gd name="T27" fmla="*/ 2147483647 h 381"/>
                <a:gd name="T28" fmla="*/ 0 w 374"/>
                <a:gd name="T29" fmla="*/ 2147483647 h 381"/>
                <a:gd name="T30" fmla="*/ 2147483647 w 374"/>
                <a:gd name="T31" fmla="*/ 2147483647 h 381"/>
                <a:gd name="T32" fmla="*/ 2147483647 w 374"/>
                <a:gd name="T33" fmla="*/ 2147483647 h 381"/>
                <a:gd name="T34" fmla="*/ 2147483647 w 374"/>
                <a:gd name="T35" fmla="*/ 2147483647 h 381"/>
                <a:gd name="T36" fmla="*/ 2147483647 w 374"/>
                <a:gd name="T37" fmla="*/ 2147483647 h 381"/>
                <a:gd name="T38" fmla="*/ 2147483647 w 374"/>
                <a:gd name="T39" fmla="*/ 2147483647 h 381"/>
                <a:gd name="T40" fmla="*/ 2147483647 w 374"/>
                <a:gd name="T41" fmla="*/ 2147483647 h 381"/>
                <a:gd name="T42" fmla="*/ 2147483647 w 374"/>
                <a:gd name="T43" fmla="*/ 2147483647 h 381"/>
                <a:gd name="T44" fmla="*/ 2147483647 w 374"/>
                <a:gd name="T45" fmla="*/ 2147483647 h 381"/>
                <a:gd name="T46" fmla="*/ 2147483647 w 374"/>
                <a:gd name="T47" fmla="*/ 2147483647 h 381"/>
                <a:gd name="T48" fmla="*/ 2147483647 w 374"/>
                <a:gd name="T49" fmla="*/ 2147483647 h 381"/>
                <a:gd name="T50" fmla="*/ 2147483647 w 374"/>
                <a:gd name="T51" fmla="*/ 2147483647 h 381"/>
                <a:gd name="T52" fmla="*/ 2147483647 w 374"/>
                <a:gd name="T53" fmla="*/ 2147483647 h 381"/>
                <a:gd name="T54" fmla="*/ 2147483647 w 374"/>
                <a:gd name="T55" fmla="*/ 2147483647 h 381"/>
                <a:gd name="T56" fmla="*/ 2147483647 w 374"/>
                <a:gd name="T57" fmla="*/ 2147483647 h 381"/>
                <a:gd name="T58" fmla="*/ 2147483647 w 374"/>
                <a:gd name="T59" fmla="*/ 2147483647 h 381"/>
                <a:gd name="T60" fmla="*/ 2147483647 w 374"/>
                <a:gd name="T61" fmla="*/ 2147483647 h 381"/>
                <a:gd name="T62" fmla="*/ 2147483647 w 374"/>
                <a:gd name="T63" fmla="*/ 2147483647 h 381"/>
                <a:gd name="T64" fmla="*/ 2147483647 w 374"/>
                <a:gd name="T65" fmla="*/ 2147483647 h 381"/>
                <a:gd name="T66" fmla="*/ 2147483647 w 374"/>
                <a:gd name="T67" fmla="*/ 2147483647 h 381"/>
                <a:gd name="T68" fmla="*/ 2147483647 w 374"/>
                <a:gd name="T69" fmla="*/ 2147483647 h 381"/>
                <a:gd name="T70" fmla="*/ 2147483647 w 374"/>
                <a:gd name="T71" fmla="*/ 2147483647 h 381"/>
                <a:gd name="T72" fmla="*/ 2147483647 w 374"/>
                <a:gd name="T73" fmla="*/ 2147483647 h 381"/>
                <a:gd name="T74" fmla="*/ 2147483647 w 374"/>
                <a:gd name="T75" fmla="*/ 2147483647 h 381"/>
                <a:gd name="T76" fmla="*/ 2147483647 w 374"/>
                <a:gd name="T77" fmla="*/ 2147483647 h 381"/>
                <a:gd name="T78" fmla="*/ 2147483647 w 374"/>
                <a:gd name="T79" fmla="*/ 2147483647 h 381"/>
                <a:gd name="T80" fmla="*/ 2147483647 w 374"/>
                <a:gd name="T81" fmla="*/ 2147483647 h 381"/>
                <a:gd name="T82" fmla="*/ 2147483647 w 374"/>
                <a:gd name="T83" fmla="*/ 2147483647 h 381"/>
                <a:gd name="T84" fmla="*/ 2147483647 w 374"/>
                <a:gd name="T85" fmla="*/ 2147483647 h 381"/>
                <a:gd name="T86" fmla="*/ 2147483647 w 374"/>
                <a:gd name="T87" fmla="*/ 2147483647 h 381"/>
                <a:gd name="T88" fmla="*/ 2147483647 w 374"/>
                <a:gd name="T89" fmla="*/ 2147483647 h 381"/>
                <a:gd name="T90" fmla="*/ 2147483647 w 374"/>
                <a:gd name="T91" fmla="*/ 2147483647 h 381"/>
                <a:gd name="T92" fmla="*/ 2147483647 w 374"/>
                <a:gd name="T93" fmla="*/ 2147483647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74"/>
                <a:gd name="T142" fmla="*/ 0 h 381"/>
                <a:gd name="T143" fmla="*/ 374 w 374"/>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6" name="Freeform 16"/>
            <p:cNvSpPr/>
            <p:nvPr>
              <p:custDataLst>
                <p:tags r:id="rId12"/>
              </p:custDataLst>
            </p:nvPr>
          </p:nvSpPr>
          <p:spPr bwMode="auto">
            <a:xfrm>
              <a:off x="2715211" y="2566146"/>
              <a:ext cx="403045" cy="704919"/>
            </a:xfrm>
            <a:custGeom>
              <a:avLst/>
              <a:gdLst>
                <a:gd name="T0" fmla="*/ 2147483647 w 425"/>
                <a:gd name="T1" fmla="*/ 2147483647 h 763"/>
                <a:gd name="T2" fmla="*/ 2147483647 w 425"/>
                <a:gd name="T3" fmla="*/ 2147483647 h 763"/>
                <a:gd name="T4" fmla="*/ 2147483647 w 425"/>
                <a:gd name="T5" fmla="*/ 2147483647 h 763"/>
                <a:gd name="T6" fmla="*/ 2147483647 w 425"/>
                <a:gd name="T7" fmla="*/ 2147483647 h 763"/>
                <a:gd name="T8" fmla="*/ 2147483647 w 425"/>
                <a:gd name="T9" fmla="*/ 2147483647 h 763"/>
                <a:gd name="T10" fmla="*/ 2147483647 w 425"/>
                <a:gd name="T11" fmla="*/ 2147483647 h 763"/>
                <a:gd name="T12" fmla="*/ 2147483647 w 425"/>
                <a:gd name="T13" fmla="*/ 2147483647 h 763"/>
                <a:gd name="T14" fmla="*/ 2147483647 w 425"/>
                <a:gd name="T15" fmla="*/ 2147483647 h 763"/>
                <a:gd name="T16" fmla="*/ 2147483647 w 425"/>
                <a:gd name="T17" fmla="*/ 2147483647 h 763"/>
                <a:gd name="T18" fmla="*/ 2147483647 w 425"/>
                <a:gd name="T19" fmla="*/ 2147483647 h 763"/>
                <a:gd name="T20" fmla="*/ 2147483647 w 425"/>
                <a:gd name="T21" fmla="*/ 2147483647 h 763"/>
                <a:gd name="T22" fmla="*/ 2147483647 w 425"/>
                <a:gd name="T23" fmla="*/ 2147483647 h 763"/>
                <a:gd name="T24" fmla="*/ 2147483647 w 425"/>
                <a:gd name="T25" fmla="*/ 2147483647 h 763"/>
                <a:gd name="T26" fmla="*/ 2147483647 w 425"/>
                <a:gd name="T27" fmla="*/ 2147483647 h 763"/>
                <a:gd name="T28" fmla="*/ 2147483647 w 425"/>
                <a:gd name="T29" fmla="*/ 2147483647 h 763"/>
                <a:gd name="T30" fmla="*/ 2147483647 w 425"/>
                <a:gd name="T31" fmla="*/ 2147483647 h 763"/>
                <a:gd name="T32" fmla="*/ 2147483647 w 425"/>
                <a:gd name="T33" fmla="*/ 2147483647 h 763"/>
                <a:gd name="T34" fmla="*/ 2147483647 w 425"/>
                <a:gd name="T35" fmla="*/ 2147483647 h 763"/>
                <a:gd name="T36" fmla="*/ 2147483647 w 425"/>
                <a:gd name="T37" fmla="*/ 2147483647 h 763"/>
                <a:gd name="T38" fmla="*/ 2147483647 w 425"/>
                <a:gd name="T39" fmla="*/ 2147483647 h 763"/>
                <a:gd name="T40" fmla="*/ 2147483647 w 425"/>
                <a:gd name="T41" fmla="*/ 2147483647 h 763"/>
                <a:gd name="T42" fmla="*/ 2147483647 w 425"/>
                <a:gd name="T43" fmla="*/ 2147483647 h 763"/>
                <a:gd name="T44" fmla="*/ 2147483647 w 425"/>
                <a:gd name="T45" fmla="*/ 2147483647 h 763"/>
                <a:gd name="T46" fmla="*/ 2147483647 w 425"/>
                <a:gd name="T47" fmla="*/ 2147483647 h 763"/>
                <a:gd name="T48" fmla="*/ 2147483647 w 425"/>
                <a:gd name="T49" fmla="*/ 2147483647 h 763"/>
                <a:gd name="T50" fmla="*/ 2147483647 w 425"/>
                <a:gd name="T51" fmla="*/ 2147483647 h 763"/>
                <a:gd name="T52" fmla="*/ 2147483647 w 425"/>
                <a:gd name="T53" fmla="*/ 2147483647 h 763"/>
                <a:gd name="T54" fmla="*/ 2147483647 w 425"/>
                <a:gd name="T55" fmla="*/ 2147483647 h 763"/>
                <a:gd name="T56" fmla="*/ 2147483647 w 425"/>
                <a:gd name="T57" fmla="*/ 2147483647 h 763"/>
                <a:gd name="T58" fmla="*/ 2147483647 w 425"/>
                <a:gd name="T59" fmla="*/ 2147483647 h 763"/>
                <a:gd name="T60" fmla="*/ 2147483647 w 425"/>
                <a:gd name="T61" fmla="*/ 2147483647 h 763"/>
                <a:gd name="T62" fmla="*/ 2147483647 w 425"/>
                <a:gd name="T63" fmla="*/ 2147483647 h 763"/>
                <a:gd name="T64" fmla="*/ 2147483647 w 425"/>
                <a:gd name="T65" fmla="*/ 2147483647 h 763"/>
                <a:gd name="T66" fmla="*/ 2147483647 w 425"/>
                <a:gd name="T67" fmla="*/ 2147483647 h 763"/>
                <a:gd name="T68" fmla="*/ 2147483647 w 425"/>
                <a:gd name="T69" fmla="*/ 2147483647 h 763"/>
                <a:gd name="T70" fmla="*/ 2147483647 w 425"/>
                <a:gd name="T71" fmla="*/ 2147483647 h 763"/>
                <a:gd name="T72" fmla="*/ 2147483647 w 425"/>
                <a:gd name="T73" fmla="*/ 2147483647 h 763"/>
                <a:gd name="T74" fmla="*/ 2147483647 w 425"/>
                <a:gd name="T75" fmla="*/ 2147483647 h 763"/>
                <a:gd name="T76" fmla="*/ 2147483647 w 425"/>
                <a:gd name="T77" fmla="*/ 2147483647 h 763"/>
                <a:gd name="T78" fmla="*/ 2147483647 w 425"/>
                <a:gd name="T79" fmla="*/ 2147483647 h 763"/>
                <a:gd name="T80" fmla="*/ 2147483647 w 425"/>
                <a:gd name="T81" fmla="*/ 2147483647 h 763"/>
                <a:gd name="T82" fmla="*/ 2147483647 w 425"/>
                <a:gd name="T83" fmla="*/ 2147483647 h 763"/>
                <a:gd name="T84" fmla="*/ 2147483647 w 425"/>
                <a:gd name="T85" fmla="*/ 2147483647 h 763"/>
                <a:gd name="T86" fmla="*/ 2147483647 w 425"/>
                <a:gd name="T87" fmla="*/ 2147483647 h 763"/>
                <a:gd name="T88" fmla="*/ 2147483647 w 425"/>
                <a:gd name="T89" fmla="*/ 2147483647 h 763"/>
                <a:gd name="T90" fmla="*/ 2147483647 w 425"/>
                <a:gd name="T91" fmla="*/ 2147483647 h 763"/>
                <a:gd name="T92" fmla="*/ 2147483647 w 425"/>
                <a:gd name="T93" fmla="*/ 2147483647 h 763"/>
                <a:gd name="T94" fmla="*/ 2147483647 w 425"/>
                <a:gd name="T95" fmla="*/ 2147483647 h 763"/>
                <a:gd name="T96" fmla="*/ 2147483647 w 425"/>
                <a:gd name="T97" fmla="*/ 2147483647 h 763"/>
                <a:gd name="T98" fmla="*/ 2147483647 w 425"/>
                <a:gd name="T99" fmla="*/ 2147483647 h 763"/>
                <a:gd name="T100" fmla="*/ 2147483647 w 425"/>
                <a:gd name="T101" fmla="*/ 2147483647 h 763"/>
                <a:gd name="T102" fmla="*/ 2147483647 w 425"/>
                <a:gd name="T103" fmla="*/ 0 h 763"/>
                <a:gd name="T104" fmla="*/ 2147483647 w 425"/>
                <a:gd name="T105" fmla="*/ 2147483647 h 763"/>
                <a:gd name="T106" fmla="*/ 2147483647 w 425"/>
                <a:gd name="T107" fmla="*/ 2147483647 h 763"/>
                <a:gd name="T108" fmla="*/ 2147483647 w 425"/>
                <a:gd name="T109" fmla="*/ 2147483647 h 763"/>
                <a:gd name="T110" fmla="*/ 2147483647 w 425"/>
                <a:gd name="T111" fmla="*/ 2147483647 h 763"/>
                <a:gd name="T112" fmla="*/ 2147483647 w 425"/>
                <a:gd name="T113" fmla="*/ 2147483647 h 763"/>
                <a:gd name="T114" fmla="*/ 2147483647 w 425"/>
                <a:gd name="T115" fmla="*/ 2147483647 h 763"/>
                <a:gd name="T116" fmla="*/ 2147483647 w 425"/>
                <a:gd name="T117" fmla="*/ 2147483647 h 763"/>
                <a:gd name="T118" fmla="*/ 2147483647 w 425"/>
                <a:gd name="T119" fmla="*/ 2147483647 h 763"/>
                <a:gd name="T120" fmla="*/ 2147483647 w 425"/>
                <a:gd name="T121" fmla="*/ 2147483647 h 763"/>
                <a:gd name="T122" fmla="*/ 2147483647 w 425"/>
                <a:gd name="T123" fmla="*/ 2147483647 h 763"/>
                <a:gd name="T124" fmla="*/ 2147483647 w 425"/>
                <a:gd name="T125" fmla="*/ 2147483647 h 7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5"/>
                <a:gd name="T190" fmla="*/ 0 h 763"/>
                <a:gd name="T191" fmla="*/ 425 w 425"/>
                <a:gd name="T192" fmla="*/ 763 h 7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7" name="Freeform 17"/>
            <p:cNvSpPr/>
            <p:nvPr>
              <p:custDataLst>
                <p:tags r:id="rId13"/>
              </p:custDataLst>
            </p:nvPr>
          </p:nvSpPr>
          <p:spPr bwMode="auto">
            <a:xfrm>
              <a:off x="3064619" y="2437979"/>
              <a:ext cx="271251" cy="576752"/>
            </a:xfrm>
            <a:custGeom>
              <a:avLst/>
              <a:gdLst>
                <a:gd name="T0" fmla="*/ 2147483647 w 286"/>
                <a:gd name="T1" fmla="*/ 2147483647 h 625"/>
                <a:gd name="T2" fmla="*/ 2147483647 w 286"/>
                <a:gd name="T3" fmla="*/ 2147483647 h 625"/>
                <a:gd name="T4" fmla="*/ 2147483647 w 286"/>
                <a:gd name="T5" fmla="*/ 2147483647 h 625"/>
                <a:gd name="T6" fmla="*/ 2147483647 w 286"/>
                <a:gd name="T7" fmla="*/ 2147483647 h 625"/>
                <a:gd name="T8" fmla="*/ 2147483647 w 286"/>
                <a:gd name="T9" fmla="*/ 2147483647 h 625"/>
                <a:gd name="T10" fmla="*/ 2147483647 w 286"/>
                <a:gd name="T11" fmla="*/ 2147483647 h 625"/>
                <a:gd name="T12" fmla="*/ 2147483647 w 286"/>
                <a:gd name="T13" fmla="*/ 2147483647 h 625"/>
                <a:gd name="T14" fmla="*/ 2147483647 w 286"/>
                <a:gd name="T15" fmla="*/ 2147483647 h 625"/>
                <a:gd name="T16" fmla="*/ 2147483647 w 286"/>
                <a:gd name="T17" fmla="*/ 2147483647 h 625"/>
                <a:gd name="T18" fmla="*/ 2147483647 w 286"/>
                <a:gd name="T19" fmla="*/ 2147483647 h 625"/>
                <a:gd name="T20" fmla="*/ 2147483647 w 286"/>
                <a:gd name="T21" fmla="*/ 2147483647 h 625"/>
                <a:gd name="T22" fmla="*/ 2147483647 w 286"/>
                <a:gd name="T23" fmla="*/ 2147483647 h 625"/>
                <a:gd name="T24" fmla="*/ 2147483647 w 286"/>
                <a:gd name="T25" fmla="*/ 2147483647 h 625"/>
                <a:gd name="T26" fmla="*/ 2147483647 w 286"/>
                <a:gd name="T27" fmla="*/ 2147483647 h 625"/>
                <a:gd name="T28" fmla="*/ 2147483647 w 286"/>
                <a:gd name="T29" fmla="*/ 2147483647 h 625"/>
                <a:gd name="T30" fmla="*/ 2147483647 w 286"/>
                <a:gd name="T31" fmla="*/ 2147483647 h 625"/>
                <a:gd name="T32" fmla="*/ 2147483647 w 286"/>
                <a:gd name="T33" fmla="*/ 2147483647 h 625"/>
                <a:gd name="T34" fmla="*/ 2147483647 w 286"/>
                <a:gd name="T35" fmla="*/ 2147483647 h 625"/>
                <a:gd name="T36" fmla="*/ 2147483647 w 286"/>
                <a:gd name="T37" fmla="*/ 2147483647 h 625"/>
                <a:gd name="T38" fmla="*/ 2147483647 w 286"/>
                <a:gd name="T39" fmla="*/ 2147483647 h 625"/>
                <a:gd name="T40" fmla="*/ 2147483647 w 286"/>
                <a:gd name="T41" fmla="*/ 2147483647 h 625"/>
                <a:gd name="T42" fmla="*/ 2147483647 w 286"/>
                <a:gd name="T43" fmla="*/ 2147483647 h 625"/>
                <a:gd name="T44" fmla="*/ 2147483647 w 286"/>
                <a:gd name="T45" fmla="*/ 2147483647 h 625"/>
                <a:gd name="T46" fmla="*/ 2147483647 w 286"/>
                <a:gd name="T47" fmla="*/ 2147483647 h 625"/>
                <a:gd name="T48" fmla="*/ 2147483647 w 286"/>
                <a:gd name="T49" fmla="*/ 2147483647 h 625"/>
                <a:gd name="T50" fmla="*/ 2147483647 w 286"/>
                <a:gd name="T51" fmla="*/ 2147483647 h 625"/>
                <a:gd name="T52" fmla="*/ 2147483647 w 286"/>
                <a:gd name="T53" fmla="*/ 2147483647 h 625"/>
                <a:gd name="T54" fmla="*/ 2147483647 w 286"/>
                <a:gd name="T55" fmla="*/ 2147483647 h 625"/>
                <a:gd name="T56" fmla="*/ 2147483647 w 286"/>
                <a:gd name="T57" fmla="*/ 2147483647 h 625"/>
                <a:gd name="T58" fmla="*/ 2147483647 w 286"/>
                <a:gd name="T59" fmla="*/ 2147483647 h 625"/>
                <a:gd name="T60" fmla="*/ 2147483647 w 286"/>
                <a:gd name="T61" fmla="*/ 2147483647 h 625"/>
                <a:gd name="T62" fmla="*/ 2147483647 w 286"/>
                <a:gd name="T63" fmla="*/ 2147483647 h 625"/>
                <a:gd name="T64" fmla="*/ 2147483647 w 286"/>
                <a:gd name="T65" fmla="*/ 2147483647 h 625"/>
                <a:gd name="T66" fmla="*/ 2147483647 w 286"/>
                <a:gd name="T67" fmla="*/ 2147483647 h 625"/>
                <a:gd name="T68" fmla="*/ 2147483647 w 286"/>
                <a:gd name="T69" fmla="*/ 2147483647 h 625"/>
                <a:gd name="T70" fmla="*/ 2147483647 w 286"/>
                <a:gd name="T71" fmla="*/ 2147483647 h 625"/>
                <a:gd name="T72" fmla="*/ 2147483647 w 286"/>
                <a:gd name="T73" fmla="*/ 2147483647 h 625"/>
                <a:gd name="T74" fmla="*/ 2147483647 w 286"/>
                <a:gd name="T75" fmla="*/ 2147483647 h 625"/>
                <a:gd name="T76" fmla="*/ 2147483647 w 286"/>
                <a:gd name="T77" fmla="*/ 2147483647 h 625"/>
                <a:gd name="T78" fmla="*/ 2147483647 w 286"/>
                <a:gd name="T79" fmla="*/ 2147483647 h 625"/>
                <a:gd name="T80" fmla="*/ 2147483647 w 286"/>
                <a:gd name="T81" fmla="*/ 2147483647 h 625"/>
                <a:gd name="T82" fmla="*/ 2147483647 w 286"/>
                <a:gd name="T83" fmla="*/ 2147483647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625"/>
                <a:gd name="T128" fmla="*/ 286 w 28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8" name="Freeform 18"/>
            <p:cNvSpPr/>
            <p:nvPr>
              <p:custDataLst>
                <p:tags r:id="rId14"/>
              </p:custDataLst>
            </p:nvPr>
          </p:nvSpPr>
          <p:spPr bwMode="auto">
            <a:xfrm>
              <a:off x="2995658" y="3420096"/>
              <a:ext cx="432162" cy="48882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9" name="Freeform 19"/>
            <p:cNvSpPr/>
            <p:nvPr>
              <p:custDataLst>
                <p:tags r:id="rId15"/>
              </p:custDataLst>
            </p:nvPr>
          </p:nvSpPr>
          <p:spPr bwMode="auto">
            <a:xfrm>
              <a:off x="2945085" y="3141407"/>
              <a:ext cx="609931" cy="371089"/>
            </a:xfrm>
            <a:custGeom>
              <a:avLst/>
              <a:gdLst>
                <a:gd name="T0" fmla="*/ 2147483647 w 645"/>
                <a:gd name="T1" fmla="*/ 2147483647 h 402"/>
                <a:gd name="T2" fmla="*/ 2147483647 w 645"/>
                <a:gd name="T3" fmla="*/ 2147483647 h 402"/>
                <a:gd name="T4" fmla="*/ 2147483647 w 645"/>
                <a:gd name="T5" fmla="*/ 2147483647 h 402"/>
                <a:gd name="T6" fmla="*/ 2147483647 w 645"/>
                <a:gd name="T7" fmla="*/ 2147483647 h 402"/>
                <a:gd name="T8" fmla="*/ 2147483647 w 645"/>
                <a:gd name="T9" fmla="*/ 2147483647 h 402"/>
                <a:gd name="T10" fmla="*/ 2147483647 w 645"/>
                <a:gd name="T11" fmla="*/ 2147483647 h 402"/>
                <a:gd name="T12" fmla="*/ 2147483647 w 645"/>
                <a:gd name="T13" fmla="*/ 2147483647 h 402"/>
                <a:gd name="T14" fmla="*/ 2147483647 w 645"/>
                <a:gd name="T15" fmla="*/ 2147483647 h 402"/>
                <a:gd name="T16" fmla="*/ 2147483647 w 645"/>
                <a:gd name="T17" fmla="*/ 2147483647 h 402"/>
                <a:gd name="T18" fmla="*/ 2147483647 w 645"/>
                <a:gd name="T19" fmla="*/ 2147483647 h 402"/>
                <a:gd name="T20" fmla="*/ 2147483647 w 645"/>
                <a:gd name="T21" fmla="*/ 2147483647 h 402"/>
                <a:gd name="T22" fmla="*/ 2147483647 w 645"/>
                <a:gd name="T23" fmla="*/ 2147483647 h 402"/>
                <a:gd name="T24" fmla="*/ 2147483647 w 645"/>
                <a:gd name="T25" fmla="*/ 2147483647 h 402"/>
                <a:gd name="T26" fmla="*/ 2147483647 w 645"/>
                <a:gd name="T27" fmla="*/ 2147483647 h 402"/>
                <a:gd name="T28" fmla="*/ 2147483647 w 645"/>
                <a:gd name="T29" fmla="*/ 2147483647 h 402"/>
                <a:gd name="T30" fmla="*/ 2147483647 w 645"/>
                <a:gd name="T31" fmla="*/ 2147483647 h 402"/>
                <a:gd name="T32" fmla="*/ 2147483647 w 645"/>
                <a:gd name="T33" fmla="*/ 2147483647 h 402"/>
                <a:gd name="T34" fmla="*/ 2147483647 w 645"/>
                <a:gd name="T35" fmla="*/ 2147483647 h 402"/>
                <a:gd name="T36" fmla="*/ 2147483647 w 645"/>
                <a:gd name="T37" fmla="*/ 2147483647 h 402"/>
                <a:gd name="T38" fmla="*/ 2147483647 w 645"/>
                <a:gd name="T39" fmla="*/ 2147483647 h 402"/>
                <a:gd name="T40" fmla="*/ 2147483647 w 645"/>
                <a:gd name="T41" fmla="*/ 2147483647 h 402"/>
                <a:gd name="T42" fmla="*/ 2147483647 w 645"/>
                <a:gd name="T43" fmla="*/ 2147483647 h 402"/>
                <a:gd name="T44" fmla="*/ 2147483647 w 645"/>
                <a:gd name="T45" fmla="*/ 2147483647 h 402"/>
                <a:gd name="T46" fmla="*/ 2147483647 w 645"/>
                <a:gd name="T47" fmla="*/ 2147483647 h 402"/>
                <a:gd name="T48" fmla="*/ 2147483647 w 645"/>
                <a:gd name="T49" fmla="*/ 2147483647 h 402"/>
                <a:gd name="T50" fmla="*/ 2147483647 w 645"/>
                <a:gd name="T51" fmla="*/ 2147483647 h 402"/>
                <a:gd name="T52" fmla="*/ 2147483647 w 645"/>
                <a:gd name="T53" fmla="*/ 2147483647 h 402"/>
                <a:gd name="T54" fmla="*/ 2147483647 w 645"/>
                <a:gd name="T55" fmla="*/ 2147483647 h 402"/>
                <a:gd name="T56" fmla="*/ 2147483647 w 645"/>
                <a:gd name="T57" fmla="*/ 2147483647 h 402"/>
                <a:gd name="T58" fmla="*/ 2147483647 w 645"/>
                <a:gd name="T59" fmla="*/ 2147483647 h 402"/>
                <a:gd name="T60" fmla="*/ 2147483647 w 645"/>
                <a:gd name="T61" fmla="*/ 2147483647 h 402"/>
                <a:gd name="T62" fmla="*/ 2147483647 w 645"/>
                <a:gd name="T63" fmla="*/ 2147483647 h 402"/>
                <a:gd name="T64" fmla="*/ 2147483647 w 645"/>
                <a:gd name="T65" fmla="*/ 2147483647 h 402"/>
                <a:gd name="T66" fmla="*/ 2147483647 w 645"/>
                <a:gd name="T67" fmla="*/ 2147483647 h 402"/>
                <a:gd name="T68" fmla="*/ 2147483647 w 645"/>
                <a:gd name="T69" fmla="*/ 2147483647 h 402"/>
                <a:gd name="T70" fmla="*/ 2147483647 w 645"/>
                <a:gd name="T71" fmla="*/ 2147483647 h 402"/>
                <a:gd name="T72" fmla="*/ 2147483647 w 645"/>
                <a:gd name="T73" fmla="*/ 2147483647 h 402"/>
                <a:gd name="T74" fmla="*/ 2147483647 w 645"/>
                <a:gd name="T75" fmla="*/ 2147483647 h 402"/>
                <a:gd name="T76" fmla="*/ 2147483647 w 645"/>
                <a:gd name="T77" fmla="*/ 2147483647 h 402"/>
                <a:gd name="T78" fmla="*/ 2147483647 w 645"/>
                <a:gd name="T79" fmla="*/ 2147483647 h 402"/>
                <a:gd name="T80" fmla="*/ 2147483647 w 645"/>
                <a:gd name="T81" fmla="*/ 2147483647 h 402"/>
                <a:gd name="T82" fmla="*/ 2147483647 w 645"/>
                <a:gd name="T83" fmla="*/ 2147483647 h 402"/>
                <a:gd name="T84" fmla="*/ 2147483647 w 645"/>
                <a:gd name="T85" fmla="*/ 2147483647 h 402"/>
                <a:gd name="T86" fmla="*/ 2147483647 w 645"/>
                <a:gd name="T87" fmla="*/ 2147483647 h 402"/>
                <a:gd name="T88" fmla="*/ 2147483647 w 645"/>
                <a:gd name="T89" fmla="*/ 2147483647 h 402"/>
                <a:gd name="T90" fmla="*/ 2147483647 w 645"/>
                <a:gd name="T91" fmla="*/ 0 h 402"/>
                <a:gd name="T92" fmla="*/ 2147483647 w 645"/>
                <a:gd name="T93" fmla="*/ 2147483647 h 402"/>
                <a:gd name="T94" fmla="*/ 2147483647 w 645"/>
                <a:gd name="T95" fmla="*/ 2147483647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5"/>
                <a:gd name="T145" fmla="*/ 0 h 402"/>
                <a:gd name="T146" fmla="*/ 645 w 645"/>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0" name="Freeform 20"/>
            <p:cNvSpPr/>
            <p:nvPr>
              <p:custDataLst>
                <p:tags r:id="rId16"/>
              </p:custDataLst>
            </p:nvPr>
          </p:nvSpPr>
          <p:spPr bwMode="auto">
            <a:xfrm>
              <a:off x="3079944" y="3825463"/>
              <a:ext cx="632919" cy="491805"/>
            </a:xfrm>
            <a:custGeom>
              <a:avLst/>
              <a:gdLst>
                <a:gd name="T0" fmla="*/ 2147483647 w 669"/>
                <a:gd name="T1" fmla="*/ 2147483647 h 532"/>
                <a:gd name="T2" fmla="*/ 2147483647 w 669"/>
                <a:gd name="T3" fmla="*/ 2147483647 h 532"/>
                <a:gd name="T4" fmla="*/ 2147483647 w 669"/>
                <a:gd name="T5" fmla="*/ 2147483647 h 532"/>
                <a:gd name="T6" fmla="*/ 2147483647 w 669"/>
                <a:gd name="T7" fmla="*/ 2147483647 h 532"/>
                <a:gd name="T8" fmla="*/ 2147483647 w 669"/>
                <a:gd name="T9" fmla="*/ 2147483647 h 532"/>
                <a:gd name="T10" fmla="*/ 2147483647 w 669"/>
                <a:gd name="T11" fmla="*/ 2147483647 h 532"/>
                <a:gd name="T12" fmla="*/ 2147483647 w 669"/>
                <a:gd name="T13" fmla="*/ 2147483647 h 532"/>
                <a:gd name="T14" fmla="*/ 2147483647 w 669"/>
                <a:gd name="T15" fmla="*/ 2147483647 h 532"/>
                <a:gd name="T16" fmla="*/ 2147483647 w 669"/>
                <a:gd name="T17" fmla="*/ 2147483647 h 532"/>
                <a:gd name="T18" fmla="*/ 2147483647 w 669"/>
                <a:gd name="T19" fmla="*/ 2147483647 h 532"/>
                <a:gd name="T20" fmla="*/ 2147483647 w 669"/>
                <a:gd name="T21" fmla="*/ 2147483647 h 532"/>
                <a:gd name="T22" fmla="*/ 2147483647 w 669"/>
                <a:gd name="T23" fmla="*/ 2147483647 h 532"/>
                <a:gd name="T24" fmla="*/ 2147483647 w 669"/>
                <a:gd name="T25" fmla="*/ 2147483647 h 532"/>
                <a:gd name="T26" fmla="*/ 2147483647 w 669"/>
                <a:gd name="T27" fmla="*/ 2147483647 h 532"/>
                <a:gd name="T28" fmla="*/ 2147483647 w 669"/>
                <a:gd name="T29" fmla="*/ 2147483647 h 532"/>
                <a:gd name="T30" fmla="*/ 2147483647 w 669"/>
                <a:gd name="T31" fmla="*/ 2147483647 h 532"/>
                <a:gd name="T32" fmla="*/ 2147483647 w 669"/>
                <a:gd name="T33" fmla="*/ 2147483647 h 532"/>
                <a:gd name="T34" fmla="*/ 2147483647 w 669"/>
                <a:gd name="T35" fmla="*/ 2147483647 h 532"/>
                <a:gd name="T36" fmla="*/ 2147483647 w 669"/>
                <a:gd name="T37" fmla="*/ 2147483647 h 532"/>
                <a:gd name="T38" fmla="*/ 2147483647 w 669"/>
                <a:gd name="T39" fmla="*/ 2147483647 h 532"/>
                <a:gd name="T40" fmla="*/ 2147483647 w 669"/>
                <a:gd name="T41" fmla="*/ 2147483647 h 532"/>
                <a:gd name="T42" fmla="*/ 2147483647 w 669"/>
                <a:gd name="T43" fmla="*/ 2147483647 h 532"/>
                <a:gd name="T44" fmla="*/ 2147483647 w 669"/>
                <a:gd name="T45" fmla="*/ 2147483647 h 532"/>
                <a:gd name="T46" fmla="*/ 2147483647 w 669"/>
                <a:gd name="T47" fmla="*/ 2147483647 h 532"/>
                <a:gd name="T48" fmla="*/ 2147483647 w 669"/>
                <a:gd name="T49" fmla="*/ 2147483647 h 532"/>
                <a:gd name="T50" fmla="*/ 2147483647 w 669"/>
                <a:gd name="T51" fmla="*/ 2147483647 h 532"/>
                <a:gd name="T52" fmla="*/ 2147483647 w 669"/>
                <a:gd name="T53" fmla="*/ 2147483647 h 532"/>
                <a:gd name="T54" fmla="*/ 2147483647 w 669"/>
                <a:gd name="T55" fmla="*/ 2147483647 h 532"/>
                <a:gd name="T56" fmla="*/ 2147483647 w 669"/>
                <a:gd name="T57" fmla="*/ 2147483647 h 532"/>
                <a:gd name="T58" fmla="*/ 2147483647 w 669"/>
                <a:gd name="T59" fmla="*/ 2147483647 h 532"/>
                <a:gd name="T60" fmla="*/ 2147483647 w 669"/>
                <a:gd name="T61" fmla="*/ 2147483647 h 532"/>
                <a:gd name="T62" fmla="*/ 2147483647 w 669"/>
                <a:gd name="T63" fmla="*/ 2147483647 h 532"/>
                <a:gd name="T64" fmla="*/ 2147483647 w 669"/>
                <a:gd name="T65" fmla="*/ 2147483647 h 532"/>
                <a:gd name="T66" fmla="*/ 2147483647 w 669"/>
                <a:gd name="T67" fmla="*/ 2147483647 h 532"/>
                <a:gd name="T68" fmla="*/ 2147483647 w 669"/>
                <a:gd name="T69" fmla="*/ 2147483647 h 532"/>
                <a:gd name="T70" fmla="*/ 2147483647 w 669"/>
                <a:gd name="T71" fmla="*/ 2147483647 h 532"/>
                <a:gd name="T72" fmla="*/ 2147483647 w 669"/>
                <a:gd name="T73" fmla="*/ 2147483647 h 532"/>
                <a:gd name="T74" fmla="*/ 2147483647 w 669"/>
                <a:gd name="T75" fmla="*/ 2147483647 h 532"/>
                <a:gd name="T76" fmla="*/ 2147483647 w 669"/>
                <a:gd name="T77" fmla="*/ 2147483647 h 532"/>
                <a:gd name="T78" fmla="*/ 2147483647 w 669"/>
                <a:gd name="T79" fmla="*/ 2147483647 h 532"/>
                <a:gd name="T80" fmla="*/ 2147483647 w 669"/>
                <a:gd name="T81" fmla="*/ 2147483647 h 532"/>
                <a:gd name="T82" fmla="*/ 2147483647 w 669"/>
                <a:gd name="T83" fmla="*/ 2147483647 h 532"/>
                <a:gd name="T84" fmla="*/ 2147483647 w 669"/>
                <a:gd name="T85" fmla="*/ 2147483647 h 532"/>
                <a:gd name="T86" fmla="*/ 2147483647 w 669"/>
                <a:gd name="T87" fmla="*/ 2147483647 h 532"/>
                <a:gd name="T88" fmla="*/ 2147483647 w 669"/>
                <a:gd name="T89" fmla="*/ 2147483647 h 532"/>
                <a:gd name="T90" fmla="*/ 2147483647 w 669"/>
                <a:gd name="T91" fmla="*/ 2147483647 h 532"/>
                <a:gd name="T92" fmla="*/ 2147483647 w 669"/>
                <a:gd name="T93" fmla="*/ 2147483647 h 532"/>
                <a:gd name="T94" fmla="*/ 2147483647 w 669"/>
                <a:gd name="T95" fmla="*/ 2147483647 h 532"/>
                <a:gd name="T96" fmla="*/ 2147483647 w 669"/>
                <a:gd name="T97" fmla="*/ 214748364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9"/>
                <a:gd name="T148" fmla="*/ 0 h 532"/>
                <a:gd name="T149" fmla="*/ 669 w 669"/>
                <a:gd name="T150" fmla="*/ 532 h 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1" name="Freeform 21"/>
            <p:cNvSpPr/>
            <p:nvPr>
              <p:custDataLst>
                <p:tags r:id="rId17"/>
              </p:custDataLst>
            </p:nvPr>
          </p:nvSpPr>
          <p:spPr bwMode="auto">
            <a:xfrm>
              <a:off x="3378780" y="3402213"/>
              <a:ext cx="381590" cy="503727"/>
            </a:xfrm>
            <a:custGeom>
              <a:avLst/>
              <a:gdLst>
                <a:gd name="T0" fmla="*/ 2147483647 w 403"/>
                <a:gd name="T1" fmla="*/ 2147483647 h 545"/>
                <a:gd name="T2" fmla="*/ 2147483647 w 403"/>
                <a:gd name="T3" fmla="*/ 2147483647 h 545"/>
                <a:gd name="T4" fmla="*/ 2147483647 w 403"/>
                <a:gd name="T5" fmla="*/ 2147483647 h 545"/>
                <a:gd name="T6" fmla="*/ 2147483647 w 403"/>
                <a:gd name="T7" fmla="*/ 2147483647 h 545"/>
                <a:gd name="T8" fmla="*/ 2147483647 w 403"/>
                <a:gd name="T9" fmla="*/ 2147483647 h 545"/>
                <a:gd name="T10" fmla="*/ 2147483647 w 403"/>
                <a:gd name="T11" fmla="*/ 2147483647 h 545"/>
                <a:gd name="T12" fmla="*/ 2147483647 w 403"/>
                <a:gd name="T13" fmla="*/ 2147483647 h 545"/>
                <a:gd name="T14" fmla="*/ 2147483647 w 403"/>
                <a:gd name="T15" fmla="*/ 2147483647 h 545"/>
                <a:gd name="T16" fmla="*/ 2147483647 w 403"/>
                <a:gd name="T17" fmla="*/ 2147483647 h 545"/>
                <a:gd name="T18" fmla="*/ 2147483647 w 403"/>
                <a:gd name="T19" fmla="*/ 2147483647 h 545"/>
                <a:gd name="T20" fmla="*/ 2147483647 w 403"/>
                <a:gd name="T21" fmla="*/ 2147483647 h 545"/>
                <a:gd name="T22" fmla="*/ 2147483647 w 403"/>
                <a:gd name="T23" fmla="*/ 2147483647 h 545"/>
                <a:gd name="T24" fmla="*/ 2147483647 w 403"/>
                <a:gd name="T25" fmla="*/ 2147483647 h 545"/>
                <a:gd name="T26" fmla="*/ 2147483647 w 403"/>
                <a:gd name="T27" fmla="*/ 2147483647 h 545"/>
                <a:gd name="T28" fmla="*/ 0 w 403"/>
                <a:gd name="T29" fmla="*/ 2147483647 h 545"/>
                <a:gd name="T30" fmla="*/ 2147483647 w 403"/>
                <a:gd name="T31" fmla="*/ 2147483647 h 545"/>
                <a:gd name="T32" fmla="*/ 2147483647 w 403"/>
                <a:gd name="T33" fmla="*/ 2147483647 h 545"/>
                <a:gd name="T34" fmla="*/ 2147483647 w 403"/>
                <a:gd name="T35" fmla="*/ 2147483647 h 545"/>
                <a:gd name="T36" fmla="*/ 2147483647 w 403"/>
                <a:gd name="T37" fmla="*/ 2147483647 h 545"/>
                <a:gd name="T38" fmla="*/ 2147483647 w 403"/>
                <a:gd name="T39" fmla="*/ 2147483647 h 545"/>
                <a:gd name="T40" fmla="*/ 2147483647 w 403"/>
                <a:gd name="T41" fmla="*/ 2147483647 h 545"/>
                <a:gd name="T42" fmla="*/ 2147483647 w 403"/>
                <a:gd name="T43" fmla="*/ 2147483647 h 545"/>
                <a:gd name="T44" fmla="*/ 2147483647 w 403"/>
                <a:gd name="T45" fmla="*/ 2147483647 h 545"/>
                <a:gd name="T46" fmla="*/ 2147483647 w 403"/>
                <a:gd name="T47" fmla="*/ 2147483647 h 545"/>
                <a:gd name="T48" fmla="*/ 2147483647 w 403"/>
                <a:gd name="T49" fmla="*/ 2147483647 h 545"/>
                <a:gd name="T50" fmla="*/ 2147483647 w 403"/>
                <a:gd name="T51" fmla="*/ 2147483647 h 545"/>
                <a:gd name="T52" fmla="*/ 2147483647 w 403"/>
                <a:gd name="T53" fmla="*/ 2147483647 h 545"/>
                <a:gd name="T54" fmla="*/ 2147483647 w 403"/>
                <a:gd name="T55" fmla="*/ 2147483647 h 545"/>
                <a:gd name="T56" fmla="*/ 2147483647 w 403"/>
                <a:gd name="T57" fmla="*/ 2147483647 h 545"/>
                <a:gd name="T58" fmla="*/ 2147483647 w 403"/>
                <a:gd name="T59" fmla="*/ 2147483647 h 545"/>
                <a:gd name="T60" fmla="*/ 2147483647 w 403"/>
                <a:gd name="T61" fmla="*/ 2147483647 h 545"/>
                <a:gd name="T62" fmla="*/ 2147483647 w 403"/>
                <a:gd name="T63" fmla="*/ 2147483647 h 545"/>
                <a:gd name="T64" fmla="*/ 2147483647 w 403"/>
                <a:gd name="T65" fmla="*/ 2147483647 h 545"/>
                <a:gd name="T66" fmla="*/ 2147483647 w 403"/>
                <a:gd name="T67" fmla="*/ 2147483647 h 545"/>
                <a:gd name="T68" fmla="*/ 2147483647 w 403"/>
                <a:gd name="T69" fmla="*/ 2147483647 h 545"/>
                <a:gd name="T70" fmla="*/ 2147483647 w 403"/>
                <a:gd name="T71" fmla="*/ 2147483647 h 545"/>
                <a:gd name="T72" fmla="*/ 2147483647 w 403"/>
                <a:gd name="T73" fmla="*/ 2147483647 h 545"/>
                <a:gd name="T74" fmla="*/ 2147483647 w 403"/>
                <a:gd name="T75" fmla="*/ 2147483647 h 545"/>
                <a:gd name="T76" fmla="*/ 2147483647 w 403"/>
                <a:gd name="T77" fmla="*/ 2147483647 h 545"/>
                <a:gd name="T78" fmla="*/ 2147483647 w 403"/>
                <a:gd name="T79" fmla="*/ 2147483647 h 545"/>
                <a:gd name="T80" fmla="*/ 2147483647 w 403"/>
                <a:gd name="T81" fmla="*/ 2147483647 h 545"/>
                <a:gd name="T82" fmla="*/ 2147483647 w 403"/>
                <a:gd name="T83" fmla="*/ 2147483647 h 545"/>
                <a:gd name="T84" fmla="*/ 2147483647 w 403"/>
                <a:gd name="T85" fmla="*/ 2147483647 h 545"/>
                <a:gd name="T86" fmla="*/ 2147483647 w 403"/>
                <a:gd name="T87" fmla="*/ 2147483647 h 545"/>
                <a:gd name="T88" fmla="*/ 2147483647 w 403"/>
                <a:gd name="T89" fmla="*/ 2147483647 h 545"/>
                <a:gd name="T90" fmla="*/ 2147483647 w 403"/>
                <a:gd name="T91" fmla="*/ 2147483647 h 545"/>
                <a:gd name="T92" fmla="*/ 2147483647 w 403"/>
                <a:gd name="T93" fmla="*/ 2147483647 h 545"/>
                <a:gd name="T94" fmla="*/ 2147483647 w 403"/>
                <a:gd name="T95" fmla="*/ 2147483647 h 545"/>
                <a:gd name="T96" fmla="*/ 2147483647 w 403"/>
                <a:gd name="T97" fmla="*/ 2147483647 h 5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545"/>
                <a:gd name="T149" fmla="*/ 403 w 403"/>
                <a:gd name="T150" fmla="*/ 545 h 5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2" name="Freeform 22"/>
            <p:cNvSpPr/>
            <p:nvPr>
              <p:custDataLst>
                <p:tags r:id="rId18"/>
              </p:custDataLst>
            </p:nvPr>
          </p:nvSpPr>
          <p:spPr bwMode="auto">
            <a:xfrm>
              <a:off x="3576471" y="3534851"/>
              <a:ext cx="350941" cy="420269"/>
            </a:xfrm>
            <a:custGeom>
              <a:avLst/>
              <a:gdLst>
                <a:gd name="T0" fmla="*/ 2147483647 w 371"/>
                <a:gd name="T1" fmla="*/ 2147483647 h 456"/>
                <a:gd name="T2" fmla="*/ 2147483647 w 371"/>
                <a:gd name="T3" fmla="*/ 2147483647 h 456"/>
                <a:gd name="T4" fmla="*/ 2147483647 w 371"/>
                <a:gd name="T5" fmla="*/ 2147483647 h 456"/>
                <a:gd name="T6" fmla="*/ 2147483647 w 371"/>
                <a:gd name="T7" fmla="*/ 2147483647 h 456"/>
                <a:gd name="T8" fmla="*/ 2147483647 w 371"/>
                <a:gd name="T9" fmla="*/ 2147483647 h 456"/>
                <a:gd name="T10" fmla="*/ 2147483647 w 371"/>
                <a:gd name="T11" fmla="*/ 2147483647 h 456"/>
                <a:gd name="T12" fmla="*/ 2147483647 w 371"/>
                <a:gd name="T13" fmla="*/ 2147483647 h 456"/>
                <a:gd name="T14" fmla="*/ 2147483647 w 371"/>
                <a:gd name="T15" fmla="*/ 2147483647 h 456"/>
                <a:gd name="T16" fmla="*/ 2147483647 w 371"/>
                <a:gd name="T17" fmla="*/ 2147483647 h 456"/>
                <a:gd name="T18" fmla="*/ 2147483647 w 371"/>
                <a:gd name="T19" fmla="*/ 2147483647 h 456"/>
                <a:gd name="T20" fmla="*/ 2147483647 w 371"/>
                <a:gd name="T21" fmla="*/ 2147483647 h 456"/>
                <a:gd name="T22" fmla="*/ 2147483647 w 371"/>
                <a:gd name="T23" fmla="*/ 2147483647 h 456"/>
                <a:gd name="T24" fmla="*/ 2147483647 w 371"/>
                <a:gd name="T25" fmla="*/ 2147483647 h 456"/>
                <a:gd name="T26" fmla="*/ 2147483647 w 371"/>
                <a:gd name="T27" fmla="*/ 2147483647 h 456"/>
                <a:gd name="T28" fmla="*/ 2147483647 w 371"/>
                <a:gd name="T29" fmla="*/ 2147483647 h 456"/>
                <a:gd name="T30" fmla="*/ 2147483647 w 371"/>
                <a:gd name="T31" fmla="*/ 2147483647 h 456"/>
                <a:gd name="T32" fmla="*/ 0 w 371"/>
                <a:gd name="T33" fmla="*/ 2147483647 h 456"/>
                <a:gd name="T34" fmla="*/ 2147483647 w 371"/>
                <a:gd name="T35" fmla="*/ 2147483647 h 456"/>
                <a:gd name="T36" fmla="*/ 2147483647 w 371"/>
                <a:gd name="T37" fmla="*/ 2147483647 h 456"/>
                <a:gd name="T38" fmla="*/ 2147483647 w 371"/>
                <a:gd name="T39" fmla="*/ 2147483647 h 456"/>
                <a:gd name="T40" fmla="*/ 2147483647 w 371"/>
                <a:gd name="T41" fmla="*/ 2147483647 h 456"/>
                <a:gd name="T42" fmla="*/ 2147483647 w 371"/>
                <a:gd name="T43" fmla="*/ 2147483647 h 456"/>
                <a:gd name="T44" fmla="*/ 2147483647 w 371"/>
                <a:gd name="T45" fmla="*/ 2147483647 h 456"/>
                <a:gd name="T46" fmla="*/ 2147483647 w 371"/>
                <a:gd name="T47" fmla="*/ 2147483647 h 456"/>
                <a:gd name="T48" fmla="*/ 2147483647 w 371"/>
                <a:gd name="T49" fmla="*/ 2147483647 h 456"/>
                <a:gd name="T50" fmla="*/ 2147483647 w 371"/>
                <a:gd name="T51" fmla="*/ 2147483647 h 456"/>
                <a:gd name="T52" fmla="*/ 2147483647 w 371"/>
                <a:gd name="T53" fmla="*/ 2147483647 h 456"/>
                <a:gd name="T54" fmla="*/ 2147483647 w 371"/>
                <a:gd name="T55" fmla="*/ 2147483647 h 456"/>
                <a:gd name="T56" fmla="*/ 2147483647 w 371"/>
                <a:gd name="T57" fmla="*/ 2147483647 h 456"/>
                <a:gd name="T58" fmla="*/ 2147483647 w 371"/>
                <a:gd name="T59" fmla="*/ 2147483647 h 456"/>
                <a:gd name="T60" fmla="*/ 2147483647 w 371"/>
                <a:gd name="T61" fmla="*/ 2147483647 h 456"/>
                <a:gd name="T62" fmla="*/ 2147483647 w 371"/>
                <a:gd name="T63" fmla="*/ 2147483647 h 456"/>
                <a:gd name="T64" fmla="*/ 2147483647 w 371"/>
                <a:gd name="T65" fmla="*/ 2147483647 h 456"/>
                <a:gd name="T66" fmla="*/ 2147483647 w 371"/>
                <a:gd name="T67" fmla="*/ 2147483647 h 456"/>
                <a:gd name="T68" fmla="*/ 2147483647 w 371"/>
                <a:gd name="T69" fmla="*/ 2147483647 h 456"/>
                <a:gd name="T70" fmla="*/ 2147483647 w 371"/>
                <a:gd name="T71" fmla="*/ 2147483647 h 456"/>
                <a:gd name="T72" fmla="*/ 2147483647 w 371"/>
                <a:gd name="T73" fmla="*/ 2147483647 h 456"/>
                <a:gd name="T74" fmla="*/ 2147483647 w 371"/>
                <a:gd name="T75" fmla="*/ 2147483647 h 456"/>
                <a:gd name="T76" fmla="*/ 2147483647 w 371"/>
                <a:gd name="T77" fmla="*/ 2147483647 h 456"/>
                <a:gd name="T78" fmla="*/ 2147483647 w 371"/>
                <a:gd name="T79" fmla="*/ 2147483647 h 456"/>
                <a:gd name="T80" fmla="*/ 2147483647 w 371"/>
                <a:gd name="T81" fmla="*/ 2147483647 h 456"/>
                <a:gd name="T82" fmla="*/ 2147483647 w 371"/>
                <a:gd name="T83" fmla="*/ 2147483647 h 456"/>
                <a:gd name="T84" fmla="*/ 2147483647 w 371"/>
                <a:gd name="T85" fmla="*/ 2147483647 h 456"/>
                <a:gd name="T86" fmla="*/ 2147483647 w 371"/>
                <a:gd name="T87" fmla="*/ 2147483647 h 456"/>
                <a:gd name="T88" fmla="*/ 2147483647 w 371"/>
                <a:gd name="T89" fmla="*/ 2147483647 h 456"/>
                <a:gd name="T90" fmla="*/ 2147483647 w 371"/>
                <a:gd name="T91" fmla="*/ 2147483647 h 456"/>
                <a:gd name="T92" fmla="*/ 2147483647 w 371"/>
                <a:gd name="T93" fmla="*/ 2147483647 h 456"/>
                <a:gd name="T94" fmla="*/ 2147483647 w 371"/>
                <a:gd name="T95" fmla="*/ 2147483647 h 456"/>
                <a:gd name="T96" fmla="*/ 2147483647 w 371"/>
                <a:gd name="T97" fmla="*/ 2147483647 h 456"/>
                <a:gd name="T98" fmla="*/ 2147483647 w 371"/>
                <a:gd name="T99" fmla="*/ 2147483647 h 456"/>
                <a:gd name="T100" fmla="*/ 2147483647 w 371"/>
                <a:gd name="T101" fmla="*/ 2147483647 h 456"/>
                <a:gd name="T102" fmla="*/ 2147483647 w 371"/>
                <a:gd name="T103" fmla="*/ 2147483647 h 456"/>
                <a:gd name="T104" fmla="*/ 2147483647 w 371"/>
                <a:gd name="T105" fmla="*/ 2147483647 h 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1"/>
                <a:gd name="T160" fmla="*/ 0 h 456"/>
                <a:gd name="T161" fmla="*/ 371 w 371"/>
                <a:gd name="T162" fmla="*/ 456 h 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3" name="Freeform 23"/>
            <p:cNvSpPr/>
            <p:nvPr>
              <p:custDataLst>
                <p:tags r:id="rId19"/>
              </p:custDataLst>
            </p:nvPr>
          </p:nvSpPr>
          <p:spPr bwMode="auto">
            <a:xfrm>
              <a:off x="3729720" y="3268083"/>
              <a:ext cx="304966" cy="344263"/>
            </a:xfrm>
            <a:custGeom>
              <a:avLst/>
              <a:gdLst>
                <a:gd name="T0" fmla="*/ 2147483647 w 322"/>
                <a:gd name="T1" fmla="*/ 2147483647 h 372"/>
                <a:gd name="T2" fmla="*/ 2147483647 w 322"/>
                <a:gd name="T3" fmla="*/ 2147483647 h 372"/>
                <a:gd name="T4" fmla="*/ 2147483647 w 322"/>
                <a:gd name="T5" fmla="*/ 2147483647 h 372"/>
                <a:gd name="T6" fmla="*/ 2147483647 w 322"/>
                <a:gd name="T7" fmla="*/ 2147483647 h 372"/>
                <a:gd name="T8" fmla="*/ 2147483647 w 322"/>
                <a:gd name="T9" fmla="*/ 2147483647 h 372"/>
                <a:gd name="T10" fmla="*/ 2147483647 w 322"/>
                <a:gd name="T11" fmla="*/ 2147483647 h 372"/>
                <a:gd name="T12" fmla="*/ 2147483647 w 322"/>
                <a:gd name="T13" fmla="*/ 2147483647 h 372"/>
                <a:gd name="T14" fmla="*/ 2147483647 w 322"/>
                <a:gd name="T15" fmla="*/ 2147483647 h 372"/>
                <a:gd name="T16" fmla="*/ 2147483647 w 322"/>
                <a:gd name="T17" fmla="*/ 2147483647 h 372"/>
                <a:gd name="T18" fmla="*/ 2147483647 w 322"/>
                <a:gd name="T19" fmla="*/ 2147483647 h 372"/>
                <a:gd name="T20" fmla="*/ 2147483647 w 322"/>
                <a:gd name="T21" fmla="*/ 2147483647 h 372"/>
                <a:gd name="T22" fmla="*/ 2147483647 w 322"/>
                <a:gd name="T23" fmla="*/ 2147483647 h 372"/>
                <a:gd name="T24" fmla="*/ 2147483647 w 322"/>
                <a:gd name="T25" fmla="*/ 2147483647 h 372"/>
                <a:gd name="T26" fmla="*/ 2147483647 w 322"/>
                <a:gd name="T27" fmla="*/ 2147483647 h 372"/>
                <a:gd name="T28" fmla="*/ 2147483647 w 322"/>
                <a:gd name="T29" fmla="*/ 2147483647 h 372"/>
                <a:gd name="T30" fmla="*/ 2147483647 w 322"/>
                <a:gd name="T31" fmla="*/ 2147483647 h 372"/>
                <a:gd name="T32" fmla="*/ 2147483647 w 322"/>
                <a:gd name="T33" fmla="*/ 2147483647 h 372"/>
                <a:gd name="T34" fmla="*/ 2147483647 w 322"/>
                <a:gd name="T35" fmla="*/ 2147483647 h 372"/>
                <a:gd name="T36" fmla="*/ 2147483647 w 322"/>
                <a:gd name="T37" fmla="*/ 2147483647 h 372"/>
                <a:gd name="T38" fmla="*/ 2147483647 w 322"/>
                <a:gd name="T39" fmla="*/ 2147483647 h 372"/>
                <a:gd name="T40" fmla="*/ 2147483647 w 322"/>
                <a:gd name="T41" fmla="*/ 2147483647 h 372"/>
                <a:gd name="T42" fmla="*/ 2147483647 w 322"/>
                <a:gd name="T43" fmla="*/ 2147483647 h 372"/>
                <a:gd name="T44" fmla="*/ 2147483647 w 322"/>
                <a:gd name="T45" fmla="*/ 2147483647 h 372"/>
                <a:gd name="T46" fmla="*/ 2147483647 w 322"/>
                <a:gd name="T47" fmla="*/ 2147483647 h 372"/>
                <a:gd name="T48" fmla="*/ 2147483647 w 322"/>
                <a:gd name="T49" fmla="*/ 2147483647 h 372"/>
                <a:gd name="T50" fmla="*/ 2147483647 w 322"/>
                <a:gd name="T51" fmla="*/ 2147483647 h 372"/>
                <a:gd name="T52" fmla="*/ 2147483647 w 322"/>
                <a:gd name="T53" fmla="*/ 2147483647 h 372"/>
                <a:gd name="T54" fmla="*/ 2147483647 w 322"/>
                <a:gd name="T55" fmla="*/ 2147483647 h 372"/>
                <a:gd name="T56" fmla="*/ 2147483647 w 322"/>
                <a:gd name="T57" fmla="*/ 2147483647 h 372"/>
                <a:gd name="T58" fmla="*/ 2147483647 w 322"/>
                <a:gd name="T59" fmla="*/ 2147483647 h 372"/>
                <a:gd name="T60" fmla="*/ 2147483647 w 322"/>
                <a:gd name="T61" fmla="*/ 2147483647 h 372"/>
                <a:gd name="T62" fmla="*/ 2147483647 w 322"/>
                <a:gd name="T63" fmla="*/ 2147483647 h 372"/>
                <a:gd name="T64" fmla="*/ 2147483647 w 322"/>
                <a:gd name="T65" fmla="*/ 2147483647 h 372"/>
                <a:gd name="T66" fmla="*/ 2147483647 w 322"/>
                <a:gd name="T67" fmla="*/ 2147483647 h 372"/>
                <a:gd name="T68" fmla="*/ 2147483647 w 322"/>
                <a:gd name="T69" fmla="*/ 2147483647 h 372"/>
                <a:gd name="T70" fmla="*/ 2147483647 w 322"/>
                <a:gd name="T71" fmla="*/ 2147483647 h 372"/>
                <a:gd name="T72" fmla="*/ 2147483647 w 322"/>
                <a:gd name="T73" fmla="*/ 2147483647 h 372"/>
                <a:gd name="T74" fmla="*/ 2147483647 w 322"/>
                <a:gd name="T75" fmla="*/ 2147483647 h 372"/>
                <a:gd name="T76" fmla="*/ 2147483647 w 322"/>
                <a:gd name="T77" fmla="*/ 2147483647 h 372"/>
                <a:gd name="T78" fmla="*/ 2147483647 w 322"/>
                <a:gd name="T79" fmla="*/ 2147483647 h 372"/>
                <a:gd name="T80" fmla="*/ 2147483647 w 322"/>
                <a:gd name="T81" fmla="*/ 2147483647 h 372"/>
                <a:gd name="T82" fmla="*/ 2147483647 w 322"/>
                <a:gd name="T83" fmla="*/ 2147483647 h 372"/>
                <a:gd name="T84" fmla="*/ 2147483647 w 322"/>
                <a:gd name="T85" fmla="*/ 2147483647 h 372"/>
                <a:gd name="T86" fmla="*/ 2147483647 w 322"/>
                <a:gd name="T87" fmla="*/ 2147483647 h 372"/>
                <a:gd name="T88" fmla="*/ 2147483647 w 322"/>
                <a:gd name="T89" fmla="*/ 2147483647 h 372"/>
                <a:gd name="T90" fmla="*/ 2147483647 w 322"/>
                <a:gd name="T91" fmla="*/ 2147483647 h 372"/>
                <a:gd name="T92" fmla="*/ 2147483647 w 322"/>
                <a:gd name="T93" fmla="*/ 0 h 3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2"/>
                <a:gd name="T142" fmla="*/ 0 h 372"/>
                <a:gd name="T143" fmla="*/ 322 w 322"/>
                <a:gd name="T144" fmla="*/ 372 h 3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4" name="Freeform 24"/>
            <p:cNvSpPr/>
            <p:nvPr>
              <p:custDataLst>
                <p:tags r:id="rId20"/>
              </p:custDataLst>
            </p:nvPr>
          </p:nvSpPr>
          <p:spPr bwMode="auto">
            <a:xfrm>
              <a:off x="3438547" y="2974493"/>
              <a:ext cx="383123" cy="456036"/>
            </a:xfrm>
            <a:custGeom>
              <a:avLst/>
              <a:gdLst>
                <a:gd name="T0" fmla="*/ 2147483647 w 403"/>
                <a:gd name="T1" fmla="*/ 2147483647 h 494"/>
                <a:gd name="T2" fmla="*/ 2147483647 w 403"/>
                <a:gd name="T3" fmla="*/ 2147483647 h 494"/>
                <a:gd name="T4" fmla="*/ 2147483647 w 403"/>
                <a:gd name="T5" fmla="*/ 2147483647 h 494"/>
                <a:gd name="T6" fmla="*/ 2147483647 w 403"/>
                <a:gd name="T7" fmla="*/ 0 h 494"/>
                <a:gd name="T8" fmla="*/ 2147483647 w 403"/>
                <a:gd name="T9" fmla="*/ 2147483647 h 494"/>
                <a:gd name="T10" fmla="*/ 2147483647 w 403"/>
                <a:gd name="T11" fmla="*/ 2147483647 h 494"/>
                <a:gd name="T12" fmla="*/ 2147483647 w 403"/>
                <a:gd name="T13" fmla="*/ 2147483647 h 494"/>
                <a:gd name="T14" fmla="*/ 2147483647 w 403"/>
                <a:gd name="T15" fmla="*/ 2147483647 h 494"/>
                <a:gd name="T16" fmla="*/ 2147483647 w 403"/>
                <a:gd name="T17" fmla="*/ 2147483647 h 494"/>
                <a:gd name="T18" fmla="*/ 2147483647 w 403"/>
                <a:gd name="T19" fmla="*/ 2147483647 h 494"/>
                <a:gd name="T20" fmla="*/ 2147483647 w 403"/>
                <a:gd name="T21" fmla="*/ 2147483647 h 494"/>
                <a:gd name="T22" fmla="*/ 2147483647 w 403"/>
                <a:gd name="T23" fmla="*/ 2147483647 h 494"/>
                <a:gd name="T24" fmla="*/ 2147483647 w 403"/>
                <a:gd name="T25" fmla="*/ 2147483647 h 494"/>
                <a:gd name="T26" fmla="*/ 2147483647 w 403"/>
                <a:gd name="T27" fmla="*/ 2147483647 h 494"/>
                <a:gd name="T28" fmla="*/ 2147483647 w 403"/>
                <a:gd name="T29" fmla="*/ 2147483647 h 494"/>
                <a:gd name="T30" fmla="*/ 2147483647 w 403"/>
                <a:gd name="T31" fmla="*/ 2147483647 h 494"/>
                <a:gd name="T32" fmla="*/ 2147483647 w 403"/>
                <a:gd name="T33" fmla="*/ 2147483647 h 494"/>
                <a:gd name="T34" fmla="*/ 2147483647 w 403"/>
                <a:gd name="T35" fmla="*/ 2147483647 h 494"/>
                <a:gd name="T36" fmla="*/ 2147483647 w 403"/>
                <a:gd name="T37" fmla="*/ 2147483647 h 494"/>
                <a:gd name="T38" fmla="*/ 2147483647 w 403"/>
                <a:gd name="T39" fmla="*/ 2147483647 h 494"/>
                <a:gd name="T40" fmla="*/ 2147483647 w 403"/>
                <a:gd name="T41" fmla="*/ 2147483647 h 494"/>
                <a:gd name="T42" fmla="*/ 2147483647 w 403"/>
                <a:gd name="T43" fmla="*/ 2147483647 h 494"/>
                <a:gd name="T44" fmla="*/ 2147483647 w 403"/>
                <a:gd name="T45" fmla="*/ 2147483647 h 494"/>
                <a:gd name="T46" fmla="*/ 2147483647 w 403"/>
                <a:gd name="T47" fmla="*/ 2147483647 h 494"/>
                <a:gd name="T48" fmla="*/ 2147483647 w 403"/>
                <a:gd name="T49" fmla="*/ 2147483647 h 494"/>
                <a:gd name="T50" fmla="*/ 2147483647 w 403"/>
                <a:gd name="T51" fmla="*/ 2147483647 h 494"/>
                <a:gd name="T52" fmla="*/ 2147483647 w 403"/>
                <a:gd name="T53" fmla="*/ 2147483647 h 494"/>
                <a:gd name="T54" fmla="*/ 2147483647 w 403"/>
                <a:gd name="T55" fmla="*/ 2147483647 h 494"/>
                <a:gd name="T56" fmla="*/ 2147483647 w 403"/>
                <a:gd name="T57" fmla="*/ 2147483647 h 494"/>
                <a:gd name="T58" fmla="*/ 2147483647 w 403"/>
                <a:gd name="T59" fmla="*/ 2147483647 h 494"/>
                <a:gd name="T60" fmla="*/ 2147483647 w 403"/>
                <a:gd name="T61" fmla="*/ 2147483647 h 494"/>
                <a:gd name="T62" fmla="*/ 2147483647 w 403"/>
                <a:gd name="T63" fmla="*/ 2147483647 h 494"/>
                <a:gd name="T64" fmla="*/ 2147483647 w 403"/>
                <a:gd name="T65" fmla="*/ 2147483647 h 494"/>
                <a:gd name="T66" fmla="*/ 2147483647 w 403"/>
                <a:gd name="T67" fmla="*/ 2147483647 h 494"/>
                <a:gd name="T68" fmla="*/ 2147483647 w 403"/>
                <a:gd name="T69" fmla="*/ 2147483647 h 494"/>
                <a:gd name="T70" fmla="*/ 2147483647 w 403"/>
                <a:gd name="T71" fmla="*/ 2147483647 h 494"/>
                <a:gd name="T72" fmla="*/ 2147483647 w 403"/>
                <a:gd name="T73" fmla="*/ 2147483647 h 494"/>
                <a:gd name="T74" fmla="*/ 2147483647 w 403"/>
                <a:gd name="T75" fmla="*/ 2147483647 h 494"/>
                <a:gd name="T76" fmla="*/ 2147483647 w 403"/>
                <a:gd name="T77" fmla="*/ 2147483647 h 494"/>
                <a:gd name="T78" fmla="*/ 2147483647 w 403"/>
                <a:gd name="T79" fmla="*/ 2147483647 h 494"/>
                <a:gd name="T80" fmla="*/ 2147483647 w 403"/>
                <a:gd name="T81" fmla="*/ 2147483647 h 494"/>
                <a:gd name="T82" fmla="*/ 2147483647 w 403"/>
                <a:gd name="T83" fmla="*/ 2147483647 h 494"/>
                <a:gd name="T84" fmla="*/ 2147483647 w 403"/>
                <a:gd name="T85" fmla="*/ 2147483647 h 494"/>
                <a:gd name="T86" fmla="*/ 2147483647 w 403"/>
                <a:gd name="T87" fmla="*/ 2147483647 h 494"/>
                <a:gd name="T88" fmla="*/ 2147483647 w 403"/>
                <a:gd name="T89" fmla="*/ 2147483647 h 494"/>
                <a:gd name="T90" fmla="*/ 2147483647 w 403"/>
                <a:gd name="T91" fmla="*/ 2147483647 h 494"/>
                <a:gd name="T92" fmla="*/ 2147483647 w 403"/>
                <a:gd name="T93" fmla="*/ 2147483647 h 494"/>
                <a:gd name="T94" fmla="*/ 2147483647 w 403"/>
                <a:gd name="T95" fmla="*/ 2147483647 h 494"/>
                <a:gd name="T96" fmla="*/ 2147483647 w 403"/>
                <a:gd name="T97" fmla="*/ 2147483647 h 494"/>
                <a:gd name="T98" fmla="*/ 2147483647 w 403"/>
                <a:gd name="T99" fmla="*/ 2147483647 h 494"/>
                <a:gd name="T100" fmla="*/ 2147483647 w 403"/>
                <a:gd name="T101" fmla="*/ 2147483647 h 494"/>
                <a:gd name="T102" fmla="*/ 2147483647 w 403"/>
                <a:gd name="T103" fmla="*/ 2147483647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3"/>
                <a:gd name="T157" fmla="*/ 0 h 494"/>
                <a:gd name="T158" fmla="*/ 403 w 403"/>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5" name="Freeform 25"/>
            <p:cNvSpPr/>
            <p:nvPr>
              <p:custDataLst>
                <p:tags r:id="rId21"/>
              </p:custDataLst>
            </p:nvPr>
          </p:nvSpPr>
          <p:spPr bwMode="auto">
            <a:xfrm>
              <a:off x="3512106" y="2448410"/>
              <a:ext cx="101144" cy="141580"/>
            </a:xfrm>
            <a:custGeom>
              <a:avLst/>
              <a:gdLst>
                <a:gd name="T0" fmla="*/ 2147483647 w 107"/>
                <a:gd name="T1" fmla="*/ 2147483647 h 154"/>
                <a:gd name="T2" fmla="*/ 2147483647 w 107"/>
                <a:gd name="T3" fmla="*/ 0 h 154"/>
                <a:gd name="T4" fmla="*/ 2147483647 w 107"/>
                <a:gd name="T5" fmla="*/ 2147483647 h 154"/>
                <a:gd name="T6" fmla="*/ 2147483647 w 107"/>
                <a:gd name="T7" fmla="*/ 2147483647 h 154"/>
                <a:gd name="T8" fmla="*/ 2147483647 w 107"/>
                <a:gd name="T9" fmla="*/ 2147483647 h 154"/>
                <a:gd name="T10" fmla="*/ 2147483647 w 107"/>
                <a:gd name="T11" fmla="*/ 2147483647 h 154"/>
                <a:gd name="T12" fmla="*/ 2147483647 w 107"/>
                <a:gd name="T13" fmla="*/ 2147483647 h 154"/>
                <a:gd name="T14" fmla="*/ 2147483647 w 107"/>
                <a:gd name="T15" fmla="*/ 2147483647 h 154"/>
                <a:gd name="T16" fmla="*/ 2147483647 w 107"/>
                <a:gd name="T17" fmla="*/ 2147483647 h 154"/>
                <a:gd name="T18" fmla="*/ 2147483647 w 107"/>
                <a:gd name="T19" fmla="*/ 2147483647 h 154"/>
                <a:gd name="T20" fmla="*/ 2147483647 w 107"/>
                <a:gd name="T21" fmla="*/ 2147483647 h 154"/>
                <a:gd name="T22" fmla="*/ 2147483647 w 107"/>
                <a:gd name="T23" fmla="*/ 2147483647 h 154"/>
                <a:gd name="T24" fmla="*/ 2147483647 w 107"/>
                <a:gd name="T25" fmla="*/ 2147483647 h 154"/>
                <a:gd name="T26" fmla="*/ 2147483647 w 107"/>
                <a:gd name="T27" fmla="*/ 2147483647 h 154"/>
                <a:gd name="T28" fmla="*/ 2147483647 w 107"/>
                <a:gd name="T29" fmla="*/ 2147483647 h 154"/>
                <a:gd name="T30" fmla="*/ 2147483647 w 107"/>
                <a:gd name="T31" fmla="*/ 2147483647 h 154"/>
                <a:gd name="T32" fmla="*/ 2147483647 w 107"/>
                <a:gd name="T33" fmla="*/ 2147483647 h 154"/>
                <a:gd name="T34" fmla="*/ 2147483647 w 107"/>
                <a:gd name="T35" fmla="*/ 2147483647 h 154"/>
                <a:gd name="T36" fmla="*/ 2147483647 w 107"/>
                <a:gd name="T37" fmla="*/ 2147483647 h 154"/>
                <a:gd name="T38" fmla="*/ 2147483647 w 107"/>
                <a:gd name="T39" fmla="*/ 2147483647 h 154"/>
                <a:gd name="T40" fmla="*/ 2147483647 w 107"/>
                <a:gd name="T41" fmla="*/ 2147483647 h 154"/>
                <a:gd name="T42" fmla="*/ 2147483647 w 107"/>
                <a:gd name="T43" fmla="*/ 2147483647 h 154"/>
                <a:gd name="T44" fmla="*/ 2147483647 w 107"/>
                <a:gd name="T45" fmla="*/ 2147483647 h 154"/>
                <a:gd name="T46" fmla="*/ 2147483647 w 107"/>
                <a:gd name="T47" fmla="*/ 2147483647 h 154"/>
                <a:gd name="T48" fmla="*/ 2147483647 w 107"/>
                <a:gd name="T49" fmla="*/ 2147483647 h 154"/>
                <a:gd name="T50" fmla="*/ 2147483647 w 107"/>
                <a:gd name="T51" fmla="*/ 2147483647 h 154"/>
                <a:gd name="T52" fmla="*/ 2147483647 w 107"/>
                <a:gd name="T53" fmla="*/ 2147483647 h 154"/>
                <a:gd name="T54" fmla="*/ 2147483647 w 107"/>
                <a:gd name="T55" fmla="*/ 2147483647 h 154"/>
                <a:gd name="T56" fmla="*/ 2147483647 w 107"/>
                <a:gd name="T57" fmla="*/ 2147483647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154"/>
                <a:gd name="T89" fmla="*/ 107 w 107"/>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6" name="Freeform 26"/>
            <p:cNvSpPr/>
            <p:nvPr>
              <p:custDataLst>
                <p:tags r:id="rId22"/>
              </p:custDataLst>
            </p:nvPr>
          </p:nvSpPr>
          <p:spPr bwMode="auto">
            <a:xfrm>
              <a:off x="3414027" y="2384327"/>
              <a:ext cx="133327" cy="140089"/>
            </a:xfrm>
            <a:custGeom>
              <a:avLst/>
              <a:gdLst>
                <a:gd name="T0" fmla="*/ 2147483647 w 141"/>
                <a:gd name="T1" fmla="*/ 2147483647 h 152"/>
                <a:gd name="T2" fmla="*/ 2147483647 w 141"/>
                <a:gd name="T3" fmla="*/ 2147483647 h 152"/>
                <a:gd name="T4" fmla="*/ 2147483647 w 141"/>
                <a:gd name="T5" fmla="*/ 2147483647 h 152"/>
                <a:gd name="T6" fmla="*/ 2147483647 w 141"/>
                <a:gd name="T7" fmla="*/ 2147483647 h 152"/>
                <a:gd name="T8" fmla="*/ 2147483647 w 141"/>
                <a:gd name="T9" fmla="*/ 2147483647 h 152"/>
                <a:gd name="T10" fmla="*/ 2147483647 w 141"/>
                <a:gd name="T11" fmla="*/ 2147483647 h 152"/>
                <a:gd name="T12" fmla="*/ 2147483647 w 141"/>
                <a:gd name="T13" fmla="*/ 2147483647 h 152"/>
                <a:gd name="T14" fmla="*/ 2147483647 w 141"/>
                <a:gd name="T15" fmla="*/ 2147483647 h 152"/>
                <a:gd name="T16" fmla="*/ 2147483647 w 141"/>
                <a:gd name="T17" fmla="*/ 2147483647 h 152"/>
                <a:gd name="T18" fmla="*/ 2147483647 w 141"/>
                <a:gd name="T19" fmla="*/ 2147483647 h 152"/>
                <a:gd name="T20" fmla="*/ 2147483647 w 141"/>
                <a:gd name="T21" fmla="*/ 2147483647 h 152"/>
                <a:gd name="T22" fmla="*/ 2147483647 w 141"/>
                <a:gd name="T23" fmla="*/ 2147483647 h 152"/>
                <a:gd name="T24" fmla="*/ 2147483647 w 141"/>
                <a:gd name="T25" fmla="*/ 2147483647 h 152"/>
                <a:gd name="T26" fmla="*/ 0 w 141"/>
                <a:gd name="T27" fmla="*/ 2147483647 h 152"/>
                <a:gd name="T28" fmla="*/ 2147483647 w 141"/>
                <a:gd name="T29" fmla="*/ 2147483647 h 152"/>
                <a:gd name="T30" fmla="*/ 2147483647 w 141"/>
                <a:gd name="T31" fmla="*/ 2147483647 h 152"/>
                <a:gd name="T32" fmla="*/ 2147483647 w 141"/>
                <a:gd name="T33" fmla="*/ 2147483647 h 152"/>
                <a:gd name="T34" fmla="*/ 2147483647 w 141"/>
                <a:gd name="T35" fmla="*/ 2147483647 h 152"/>
                <a:gd name="T36" fmla="*/ 2147483647 w 141"/>
                <a:gd name="T37" fmla="*/ 2147483647 h 152"/>
                <a:gd name="T38" fmla="*/ 2147483647 w 141"/>
                <a:gd name="T39" fmla="*/ 2147483647 h 152"/>
                <a:gd name="T40" fmla="*/ 2147483647 w 141"/>
                <a:gd name="T41" fmla="*/ 2147483647 h 152"/>
                <a:gd name="T42" fmla="*/ 2147483647 w 141"/>
                <a:gd name="T43" fmla="*/ 2147483647 h 152"/>
                <a:gd name="T44" fmla="*/ 2147483647 w 141"/>
                <a:gd name="T45" fmla="*/ 2147483647 h 152"/>
                <a:gd name="T46" fmla="*/ 2147483647 w 141"/>
                <a:gd name="T47" fmla="*/ 2147483647 h 152"/>
                <a:gd name="T48" fmla="*/ 2147483647 w 141"/>
                <a:gd name="T49" fmla="*/ 2147483647 h 152"/>
                <a:gd name="T50" fmla="*/ 2147483647 w 141"/>
                <a:gd name="T51" fmla="*/ 2147483647 h 152"/>
                <a:gd name="T52" fmla="*/ 2147483647 w 141"/>
                <a:gd name="T53" fmla="*/ 2147483647 h 152"/>
                <a:gd name="T54" fmla="*/ 2147483647 w 141"/>
                <a:gd name="T55" fmla="*/ 2147483647 h 152"/>
                <a:gd name="T56" fmla="*/ 2147483647 w 141"/>
                <a:gd name="T57" fmla="*/ 2147483647 h 152"/>
                <a:gd name="T58" fmla="*/ 2147483647 w 141"/>
                <a:gd name="T59" fmla="*/ 2147483647 h 152"/>
                <a:gd name="T60" fmla="*/ 2147483647 w 141"/>
                <a:gd name="T61" fmla="*/ 2147483647 h 152"/>
                <a:gd name="T62" fmla="*/ 2147483647 w 141"/>
                <a:gd name="T63" fmla="*/ 2147483647 h 152"/>
                <a:gd name="T64" fmla="*/ 2147483647 w 141"/>
                <a:gd name="T65" fmla="*/ 2147483647 h 152"/>
                <a:gd name="T66" fmla="*/ 2147483647 w 141"/>
                <a:gd name="T67" fmla="*/ 2147483647 h 152"/>
                <a:gd name="T68" fmla="*/ 2147483647 w 141"/>
                <a:gd name="T69" fmla="*/ 2147483647 h 152"/>
                <a:gd name="T70" fmla="*/ 2147483647 w 141"/>
                <a:gd name="T71" fmla="*/ 2147483647 h 152"/>
                <a:gd name="T72" fmla="*/ 2147483647 w 141"/>
                <a:gd name="T73" fmla="*/ 2147483647 h 152"/>
                <a:gd name="T74" fmla="*/ 2147483647 w 141"/>
                <a:gd name="T75" fmla="*/ 2147483647 h 152"/>
                <a:gd name="T76" fmla="*/ 2147483647 w 141"/>
                <a:gd name="T77" fmla="*/ 2147483647 h 152"/>
                <a:gd name="T78" fmla="*/ 2147483647 w 141"/>
                <a:gd name="T79" fmla="*/ 2147483647 h 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52"/>
                <a:gd name="T122" fmla="*/ 141 w 141"/>
                <a:gd name="T123" fmla="*/ 152 h 1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7" name="Freeform 27"/>
            <p:cNvSpPr/>
            <p:nvPr>
              <p:custDataLst>
                <p:tags r:id="rId23"/>
              </p:custDataLst>
            </p:nvPr>
          </p:nvSpPr>
          <p:spPr bwMode="auto">
            <a:xfrm>
              <a:off x="3637771" y="2108617"/>
              <a:ext cx="468942" cy="436663"/>
            </a:xfrm>
            <a:custGeom>
              <a:avLst/>
              <a:gdLst>
                <a:gd name="T0" fmla="*/ 2147483647 w 496"/>
                <a:gd name="T1" fmla="*/ 2147483647 h 473"/>
                <a:gd name="T2" fmla="*/ 2147483647 w 496"/>
                <a:gd name="T3" fmla="*/ 2147483647 h 473"/>
                <a:gd name="T4" fmla="*/ 2147483647 w 496"/>
                <a:gd name="T5" fmla="*/ 2147483647 h 473"/>
                <a:gd name="T6" fmla="*/ 2147483647 w 496"/>
                <a:gd name="T7" fmla="*/ 2147483647 h 473"/>
                <a:gd name="T8" fmla="*/ 2147483647 w 496"/>
                <a:gd name="T9" fmla="*/ 2147483647 h 473"/>
                <a:gd name="T10" fmla="*/ 2147483647 w 496"/>
                <a:gd name="T11" fmla="*/ 2147483647 h 473"/>
                <a:gd name="T12" fmla="*/ 2147483647 w 496"/>
                <a:gd name="T13" fmla="*/ 2147483647 h 473"/>
                <a:gd name="T14" fmla="*/ 2147483647 w 496"/>
                <a:gd name="T15" fmla="*/ 2147483647 h 473"/>
                <a:gd name="T16" fmla="*/ 2147483647 w 496"/>
                <a:gd name="T17" fmla="*/ 2147483647 h 473"/>
                <a:gd name="T18" fmla="*/ 2147483647 w 496"/>
                <a:gd name="T19" fmla="*/ 2147483647 h 473"/>
                <a:gd name="T20" fmla="*/ 0 w 496"/>
                <a:gd name="T21" fmla="*/ 2147483647 h 473"/>
                <a:gd name="T22" fmla="*/ 2147483647 w 496"/>
                <a:gd name="T23" fmla="*/ 2147483647 h 473"/>
                <a:gd name="T24" fmla="*/ 2147483647 w 496"/>
                <a:gd name="T25" fmla="*/ 2147483647 h 473"/>
                <a:gd name="T26" fmla="*/ 2147483647 w 496"/>
                <a:gd name="T27" fmla="*/ 2147483647 h 473"/>
                <a:gd name="T28" fmla="*/ 2147483647 w 496"/>
                <a:gd name="T29" fmla="*/ 2147483647 h 473"/>
                <a:gd name="T30" fmla="*/ 2147483647 w 496"/>
                <a:gd name="T31" fmla="*/ 2147483647 h 473"/>
                <a:gd name="T32" fmla="*/ 2147483647 w 496"/>
                <a:gd name="T33" fmla="*/ 2147483647 h 473"/>
                <a:gd name="T34" fmla="*/ 2147483647 w 496"/>
                <a:gd name="T35" fmla="*/ 2147483647 h 473"/>
                <a:gd name="T36" fmla="*/ 2147483647 w 496"/>
                <a:gd name="T37" fmla="*/ 2147483647 h 473"/>
                <a:gd name="T38" fmla="*/ 2147483647 w 496"/>
                <a:gd name="T39" fmla="*/ 2147483647 h 473"/>
                <a:gd name="T40" fmla="*/ 2147483647 w 496"/>
                <a:gd name="T41" fmla="*/ 2147483647 h 473"/>
                <a:gd name="T42" fmla="*/ 2147483647 w 496"/>
                <a:gd name="T43" fmla="*/ 2147483647 h 473"/>
                <a:gd name="T44" fmla="*/ 2147483647 w 496"/>
                <a:gd name="T45" fmla="*/ 2147483647 h 473"/>
                <a:gd name="T46" fmla="*/ 2147483647 w 496"/>
                <a:gd name="T47" fmla="*/ 2147483647 h 473"/>
                <a:gd name="T48" fmla="*/ 2147483647 w 496"/>
                <a:gd name="T49" fmla="*/ 2147483647 h 473"/>
                <a:gd name="T50" fmla="*/ 2147483647 w 496"/>
                <a:gd name="T51" fmla="*/ 2147483647 h 473"/>
                <a:gd name="T52" fmla="*/ 2147483647 w 496"/>
                <a:gd name="T53" fmla="*/ 2147483647 h 473"/>
                <a:gd name="T54" fmla="*/ 2147483647 w 496"/>
                <a:gd name="T55" fmla="*/ 2147483647 h 473"/>
                <a:gd name="T56" fmla="*/ 2147483647 w 496"/>
                <a:gd name="T57" fmla="*/ 2147483647 h 473"/>
                <a:gd name="T58" fmla="*/ 2147483647 w 496"/>
                <a:gd name="T59" fmla="*/ 2147483647 h 473"/>
                <a:gd name="T60" fmla="*/ 2147483647 w 496"/>
                <a:gd name="T61" fmla="*/ 2147483647 h 473"/>
                <a:gd name="T62" fmla="*/ 2147483647 w 496"/>
                <a:gd name="T63" fmla="*/ 2147483647 h 473"/>
                <a:gd name="T64" fmla="*/ 2147483647 w 496"/>
                <a:gd name="T65" fmla="*/ 2147483647 h 473"/>
                <a:gd name="T66" fmla="*/ 2147483647 w 496"/>
                <a:gd name="T67" fmla="*/ 2147483647 h 473"/>
                <a:gd name="T68" fmla="*/ 2147483647 w 496"/>
                <a:gd name="T69" fmla="*/ 2147483647 h 473"/>
                <a:gd name="T70" fmla="*/ 2147483647 w 496"/>
                <a:gd name="T71" fmla="*/ 2147483647 h 473"/>
                <a:gd name="T72" fmla="*/ 2147483647 w 496"/>
                <a:gd name="T73" fmla="*/ 2147483647 h 473"/>
                <a:gd name="T74" fmla="*/ 2147483647 w 496"/>
                <a:gd name="T75" fmla="*/ 2147483647 h 473"/>
                <a:gd name="T76" fmla="*/ 2147483647 w 496"/>
                <a:gd name="T77" fmla="*/ 2147483647 h 473"/>
                <a:gd name="T78" fmla="*/ 2147483647 w 496"/>
                <a:gd name="T79" fmla="*/ 2147483647 h 473"/>
                <a:gd name="T80" fmla="*/ 2147483647 w 496"/>
                <a:gd name="T81" fmla="*/ 2147483647 h 473"/>
                <a:gd name="T82" fmla="*/ 2147483647 w 496"/>
                <a:gd name="T83" fmla="*/ 2147483647 h 473"/>
                <a:gd name="T84" fmla="*/ 2147483647 w 496"/>
                <a:gd name="T85" fmla="*/ 2147483647 h 473"/>
                <a:gd name="T86" fmla="*/ 2147483647 w 496"/>
                <a:gd name="T87" fmla="*/ 2147483647 h 473"/>
                <a:gd name="T88" fmla="*/ 2147483647 w 496"/>
                <a:gd name="T89" fmla="*/ 2147483647 h 473"/>
                <a:gd name="T90" fmla="*/ 2147483647 w 496"/>
                <a:gd name="T91" fmla="*/ 2147483647 h 473"/>
                <a:gd name="T92" fmla="*/ 2147483647 w 496"/>
                <a:gd name="T93" fmla="*/ 2147483647 h 473"/>
                <a:gd name="T94" fmla="*/ 2147483647 w 496"/>
                <a:gd name="T95" fmla="*/ 2147483647 h 473"/>
                <a:gd name="T96" fmla="*/ 2147483647 w 496"/>
                <a:gd name="T97" fmla="*/ 2147483647 h 473"/>
                <a:gd name="T98" fmla="*/ 2147483647 w 496"/>
                <a:gd name="T99" fmla="*/ 2147483647 h 4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73"/>
                <a:gd name="T152" fmla="*/ 496 w 496"/>
                <a:gd name="T153" fmla="*/ 473 h 4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8" name="Freeform 28"/>
            <p:cNvSpPr/>
            <p:nvPr>
              <p:custDataLst>
                <p:tags r:id="rId24"/>
              </p:custDataLst>
            </p:nvPr>
          </p:nvSpPr>
          <p:spPr bwMode="auto">
            <a:xfrm>
              <a:off x="3745045" y="1846322"/>
              <a:ext cx="668166" cy="445605"/>
            </a:xfrm>
            <a:custGeom>
              <a:avLst/>
              <a:gdLst>
                <a:gd name="T0" fmla="*/ 2147483647 w 707"/>
                <a:gd name="T1" fmla="*/ 2147483647 h 481"/>
                <a:gd name="T2" fmla="*/ 2147483647 w 707"/>
                <a:gd name="T3" fmla="*/ 2147483647 h 481"/>
                <a:gd name="T4" fmla="*/ 2147483647 w 707"/>
                <a:gd name="T5" fmla="*/ 2147483647 h 481"/>
                <a:gd name="T6" fmla="*/ 2147483647 w 707"/>
                <a:gd name="T7" fmla="*/ 2147483647 h 481"/>
                <a:gd name="T8" fmla="*/ 2147483647 w 707"/>
                <a:gd name="T9" fmla="*/ 2147483647 h 481"/>
                <a:gd name="T10" fmla="*/ 2147483647 w 707"/>
                <a:gd name="T11" fmla="*/ 2147483647 h 481"/>
                <a:gd name="T12" fmla="*/ 0 w 707"/>
                <a:gd name="T13" fmla="*/ 2147483647 h 481"/>
                <a:gd name="T14" fmla="*/ 2147483647 w 707"/>
                <a:gd name="T15" fmla="*/ 2147483647 h 481"/>
                <a:gd name="T16" fmla="*/ 2147483647 w 707"/>
                <a:gd name="T17" fmla="*/ 2147483647 h 481"/>
                <a:gd name="T18" fmla="*/ 2147483647 w 707"/>
                <a:gd name="T19" fmla="*/ 2147483647 h 481"/>
                <a:gd name="T20" fmla="*/ 2147483647 w 707"/>
                <a:gd name="T21" fmla="*/ 2147483647 h 481"/>
                <a:gd name="T22" fmla="*/ 2147483647 w 707"/>
                <a:gd name="T23" fmla="*/ 2147483647 h 481"/>
                <a:gd name="T24" fmla="*/ 2147483647 w 707"/>
                <a:gd name="T25" fmla="*/ 2147483647 h 481"/>
                <a:gd name="T26" fmla="*/ 2147483647 w 707"/>
                <a:gd name="T27" fmla="*/ 2147483647 h 481"/>
                <a:gd name="T28" fmla="*/ 2147483647 w 707"/>
                <a:gd name="T29" fmla="*/ 2147483647 h 481"/>
                <a:gd name="T30" fmla="*/ 2147483647 w 707"/>
                <a:gd name="T31" fmla="*/ 2147483647 h 481"/>
                <a:gd name="T32" fmla="*/ 2147483647 w 707"/>
                <a:gd name="T33" fmla="*/ 2147483647 h 481"/>
                <a:gd name="T34" fmla="*/ 2147483647 w 707"/>
                <a:gd name="T35" fmla="*/ 2147483647 h 481"/>
                <a:gd name="T36" fmla="*/ 2147483647 w 707"/>
                <a:gd name="T37" fmla="*/ 2147483647 h 481"/>
                <a:gd name="T38" fmla="*/ 2147483647 w 707"/>
                <a:gd name="T39" fmla="*/ 2147483647 h 481"/>
                <a:gd name="T40" fmla="*/ 2147483647 w 707"/>
                <a:gd name="T41" fmla="*/ 2147483647 h 481"/>
                <a:gd name="T42" fmla="*/ 2147483647 w 707"/>
                <a:gd name="T43" fmla="*/ 2147483647 h 481"/>
                <a:gd name="T44" fmla="*/ 2147483647 w 707"/>
                <a:gd name="T45" fmla="*/ 2147483647 h 481"/>
                <a:gd name="T46" fmla="*/ 2147483647 w 707"/>
                <a:gd name="T47" fmla="*/ 2147483647 h 481"/>
                <a:gd name="T48" fmla="*/ 2147483647 w 707"/>
                <a:gd name="T49" fmla="*/ 2147483647 h 481"/>
                <a:gd name="T50" fmla="*/ 2147483647 w 707"/>
                <a:gd name="T51" fmla="*/ 2147483647 h 481"/>
                <a:gd name="T52" fmla="*/ 2147483647 w 707"/>
                <a:gd name="T53" fmla="*/ 2147483647 h 481"/>
                <a:gd name="T54" fmla="*/ 2147483647 w 707"/>
                <a:gd name="T55" fmla="*/ 2147483647 h 481"/>
                <a:gd name="T56" fmla="*/ 2147483647 w 707"/>
                <a:gd name="T57" fmla="*/ 2147483647 h 481"/>
                <a:gd name="T58" fmla="*/ 2147483647 w 707"/>
                <a:gd name="T59" fmla="*/ 2147483647 h 481"/>
                <a:gd name="T60" fmla="*/ 2147483647 w 707"/>
                <a:gd name="T61" fmla="*/ 2147483647 h 481"/>
                <a:gd name="T62" fmla="*/ 2147483647 w 707"/>
                <a:gd name="T63" fmla="*/ 2147483647 h 481"/>
                <a:gd name="T64" fmla="*/ 2147483647 w 707"/>
                <a:gd name="T65" fmla="*/ 2147483647 h 481"/>
                <a:gd name="T66" fmla="*/ 2147483647 w 707"/>
                <a:gd name="T67" fmla="*/ 2147483647 h 481"/>
                <a:gd name="T68" fmla="*/ 2147483647 w 707"/>
                <a:gd name="T69" fmla="*/ 2147483647 h 481"/>
                <a:gd name="T70" fmla="*/ 2147483647 w 707"/>
                <a:gd name="T71" fmla="*/ 2147483647 h 481"/>
                <a:gd name="T72" fmla="*/ 2147483647 w 707"/>
                <a:gd name="T73" fmla="*/ 2147483647 h 481"/>
                <a:gd name="T74" fmla="*/ 2147483647 w 707"/>
                <a:gd name="T75" fmla="*/ 2147483647 h 481"/>
                <a:gd name="T76" fmla="*/ 2147483647 w 707"/>
                <a:gd name="T77" fmla="*/ 2147483647 h 481"/>
                <a:gd name="T78" fmla="*/ 2147483647 w 707"/>
                <a:gd name="T79" fmla="*/ 2147483647 h 481"/>
                <a:gd name="T80" fmla="*/ 2147483647 w 707"/>
                <a:gd name="T81" fmla="*/ 2147483647 h 481"/>
                <a:gd name="T82" fmla="*/ 2147483647 w 707"/>
                <a:gd name="T83" fmla="*/ 2147483647 h 481"/>
                <a:gd name="T84" fmla="*/ 2147483647 w 707"/>
                <a:gd name="T85" fmla="*/ 2147483647 h 481"/>
                <a:gd name="T86" fmla="*/ 2147483647 w 707"/>
                <a:gd name="T87" fmla="*/ 2147483647 h 481"/>
                <a:gd name="T88" fmla="*/ 2147483647 w 707"/>
                <a:gd name="T89" fmla="*/ 2147483647 h 481"/>
                <a:gd name="T90" fmla="*/ 2147483647 w 707"/>
                <a:gd name="T91" fmla="*/ 2147483647 h 481"/>
                <a:gd name="T92" fmla="*/ 2147483647 w 707"/>
                <a:gd name="T93" fmla="*/ 2147483647 h 481"/>
                <a:gd name="T94" fmla="*/ 2147483647 w 707"/>
                <a:gd name="T95" fmla="*/ 2147483647 h 481"/>
                <a:gd name="T96" fmla="*/ 2147483647 w 707"/>
                <a:gd name="T97" fmla="*/ 2147483647 h 481"/>
                <a:gd name="T98" fmla="*/ 2147483647 w 707"/>
                <a:gd name="T99" fmla="*/ 2147483647 h 481"/>
                <a:gd name="T100" fmla="*/ 2147483647 w 707"/>
                <a:gd name="T101" fmla="*/ 2147483647 h 481"/>
                <a:gd name="T102" fmla="*/ 2147483647 w 707"/>
                <a:gd name="T103" fmla="*/ 2147483647 h 481"/>
                <a:gd name="T104" fmla="*/ 2147483647 w 707"/>
                <a:gd name="T105" fmla="*/ 2147483647 h 481"/>
                <a:gd name="T106" fmla="*/ 2147483647 w 707"/>
                <a:gd name="T107" fmla="*/ 2147483647 h 481"/>
                <a:gd name="T108" fmla="*/ 2147483647 w 707"/>
                <a:gd name="T109" fmla="*/ 2147483647 h 481"/>
                <a:gd name="T110" fmla="*/ 2147483647 w 707"/>
                <a:gd name="T111" fmla="*/ 2147483647 h 481"/>
                <a:gd name="T112" fmla="*/ 2147483647 w 707"/>
                <a:gd name="T113" fmla="*/ 2147483647 h 481"/>
                <a:gd name="T114" fmla="*/ 2147483647 w 707"/>
                <a:gd name="T115" fmla="*/ 2147483647 h 4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7"/>
                <a:gd name="T175" fmla="*/ 0 h 481"/>
                <a:gd name="T176" fmla="*/ 707 w 707"/>
                <a:gd name="T177" fmla="*/ 481 h 4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9" name="Freeform 30"/>
            <p:cNvSpPr/>
            <p:nvPr>
              <p:custDataLst>
                <p:tags r:id="rId25"/>
              </p:custDataLst>
            </p:nvPr>
          </p:nvSpPr>
          <p:spPr bwMode="auto">
            <a:xfrm>
              <a:off x="3423222" y="2645132"/>
              <a:ext cx="542502" cy="332341"/>
            </a:xfrm>
            <a:custGeom>
              <a:avLst/>
              <a:gdLst>
                <a:gd name="T0" fmla="*/ 2147483647 w 573"/>
                <a:gd name="T1" fmla="*/ 2147483647 h 361"/>
                <a:gd name="T2" fmla="*/ 2147483647 w 573"/>
                <a:gd name="T3" fmla="*/ 2147483647 h 361"/>
                <a:gd name="T4" fmla="*/ 2147483647 w 573"/>
                <a:gd name="T5" fmla="*/ 2147483647 h 361"/>
                <a:gd name="T6" fmla="*/ 2147483647 w 573"/>
                <a:gd name="T7" fmla="*/ 2147483647 h 361"/>
                <a:gd name="T8" fmla="*/ 2147483647 w 573"/>
                <a:gd name="T9" fmla="*/ 2147483647 h 361"/>
                <a:gd name="T10" fmla="*/ 2147483647 w 573"/>
                <a:gd name="T11" fmla="*/ 2147483647 h 361"/>
                <a:gd name="T12" fmla="*/ 2147483647 w 573"/>
                <a:gd name="T13" fmla="*/ 2147483647 h 361"/>
                <a:gd name="T14" fmla="*/ 2147483647 w 573"/>
                <a:gd name="T15" fmla="*/ 2147483647 h 361"/>
                <a:gd name="T16" fmla="*/ 2147483647 w 573"/>
                <a:gd name="T17" fmla="*/ 2147483647 h 361"/>
                <a:gd name="T18" fmla="*/ 2147483647 w 573"/>
                <a:gd name="T19" fmla="*/ 2147483647 h 361"/>
                <a:gd name="T20" fmla="*/ 2147483647 w 573"/>
                <a:gd name="T21" fmla="*/ 2147483647 h 361"/>
                <a:gd name="T22" fmla="*/ 2147483647 w 573"/>
                <a:gd name="T23" fmla="*/ 2147483647 h 361"/>
                <a:gd name="T24" fmla="*/ 2147483647 w 573"/>
                <a:gd name="T25" fmla="*/ 2147483647 h 361"/>
                <a:gd name="T26" fmla="*/ 2147483647 w 573"/>
                <a:gd name="T27" fmla="*/ 2147483647 h 361"/>
                <a:gd name="T28" fmla="*/ 0 w 573"/>
                <a:gd name="T29" fmla="*/ 2147483647 h 361"/>
                <a:gd name="T30" fmla="*/ 2147483647 w 573"/>
                <a:gd name="T31" fmla="*/ 2147483647 h 361"/>
                <a:gd name="T32" fmla="*/ 2147483647 w 573"/>
                <a:gd name="T33" fmla="*/ 2147483647 h 361"/>
                <a:gd name="T34" fmla="*/ 2147483647 w 573"/>
                <a:gd name="T35" fmla="*/ 2147483647 h 361"/>
                <a:gd name="T36" fmla="*/ 2147483647 w 573"/>
                <a:gd name="T37" fmla="*/ 2147483647 h 361"/>
                <a:gd name="T38" fmla="*/ 2147483647 w 573"/>
                <a:gd name="T39" fmla="*/ 2147483647 h 361"/>
                <a:gd name="T40" fmla="*/ 2147483647 w 573"/>
                <a:gd name="T41" fmla="*/ 2147483647 h 361"/>
                <a:gd name="T42" fmla="*/ 2147483647 w 573"/>
                <a:gd name="T43" fmla="*/ 2147483647 h 361"/>
                <a:gd name="T44" fmla="*/ 2147483647 w 573"/>
                <a:gd name="T45" fmla="*/ 2147483647 h 361"/>
                <a:gd name="T46" fmla="*/ 2147483647 w 573"/>
                <a:gd name="T47" fmla="*/ 2147483647 h 361"/>
                <a:gd name="T48" fmla="*/ 2147483647 w 573"/>
                <a:gd name="T49" fmla="*/ 2147483647 h 361"/>
                <a:gd name="T50" fmla="*/ 2147483647 w 573"/>
                <a:gd name="T51" fmla="*/ 2147483647 h 361"/>
                <a:gd name="T52" fmla="*/ 2147483647 w 573"/>
                <a:gd name="T53" fmla="*/ 2147483647 h 361"/>
                <a:gd name="T54" fmla="*/ 2147483647 w 573"/>
                <a:gd name="T55" fmla="*/ 2147483647 h 361"/>
                <a:gd name="T56" fmla="*/ 2147483647 w 573"/>
                <a:gd name="T57" fmla="*/ 2147483647 h 361"/>
                <a:gd name="T58" fmla="*/ 2147483647 w 573"/>
                <a:gd name="T59" fmla="*/ 2147483647 h 361"/>
                <a:gd name="T60" fmla="*/ 2147483647 w 573"/>
                <a:gd name="T61" fmla="*/ 2147483647 h 361"/>
                <a:gd name="T62" fmla="*/ 2147483647 w 573"/>
                <a:gd name="T63" fmla="*/ 2147483647 h 361"/>
                <a:gd name="T64" fmla="*/ 2147483647 w 573"/>
                <a:gd name="T65" fmla="*/ 2147483647 h 361"/>
                <a:gd name="T66" fmla="*/ 2147483647 w 573"/>
                <a:gd name="T67" fmla="*/ 2147483647 h 361"/>
                <a:gd name="T68" fmla="*/ 2147483647 w 573"/>
                <a:gd name="T69" fmla="*/ 2147483647 h 361"/>
                <a:gd name="T70" fmla="*/ 2147483647 w 573"/>
                <a:gd name="T71" fmla="*/ 2147483647 h 361"/>
                <a:gd name="T72" fmla="*/ 2147483647 w 573"/>
                <a:gd name="T73" fmla="*/ 2147483647 h 361"/>
                <a:gd name="T74" fmla="*/ 2147483647 w 573"/>
                <a:gd name="T75" fmla="*/ 2147483647 h 361"/>
                <a:gd name="T76" fmla="*/ 2147483647 w 573"/>
                <a:gd name="T77" fmla="*/ 2147483647 h 361"/>
                <a:gd name="T78" fmla="*/ 2147483647 w 573"/>
                <a:gd name="T79" fmla="*/ 2147483647 h 361"/>
                <a:gd name="T80" fmla="*/ 2147483647 w 573"/>
                <a:gd name="T81" fmla="*/ 2147483647 h 361"/>
                <a:gd name="T82" fmla="*/ 2147483647 w 573"/>
                <a:gd name="T83" fmla="*/ 2147483647 h 361"/>
                <a:gd name="T84" fmla="*/ 2147483647 w 573"/>
                <a:gd name="T85" fmla="*/ 2147483647 h 361"/>
                <a:gd name="T86" fmla="*/ 2147483647 w 573"/>
                <a:gd name="T87" fmla="*/ 2147483647 h 361"/>
                <a:gd name="T88" fmla="*/ 2147483647 w 573"/>
                <a:gd name="T89" fmla="*/ 2147483647 h 361"/>
                <a:gd name="T90" fmla="*/ 2147483647 w 573"/>
                <a:gd name="T91" fmla="*/ 2147483647 h 361"/>
                <a:gd name="T92" fmla="*/ 2147483647 w 573"/>
                <a:gd name="T93" fmla="*/ 2147483647 h 361"/>
                <a:gd name="T94" fmla="*/ 2147483647 w 573"/>
                <a:gd name="T95" fmla="*/ 2147483647 h 361"/>
                <a:gd name="T96" fmla="*/ 2147483647 w 573"/>
                <a:gd name="T97" fmla="*/ 2147483647 h 361"/>
                <a:gd name="T98" fmla="*/ 2147483647 w 573"/>
                <a:gd name="T99" fmla="*/ 2147483647 h 361"/>
                <a:gd name="T100" fmla="*/ 2147483647 w 573"/>
                <a:gd name="T101" fmla="*/ 2147483647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0" name="Freeform 31"/>
            <p:cNvSpPr/>
            <p:nvPr>
              <p:custDataLst>
                <p:tags r:id="rId26"/>
              </p:custDataLst>
            </p:nvPr>
          </p:nvSpPr>
          <p:spPr bwMode="auto">
            <a:xfrm>
              <a:off x="3932009" y="3195059"/>
              <a:ext cx="82754" cy="730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2147483647 h 80"/>
                <a:gd name="T14" fmla="*/ 2147483647 w 88"/>
                <a:gd name="T15" fmla="*/ 2147483647 h 80"/>
                <a:gd name="T16" fmla="*/ 2147483647 w 88"/>
                <a:gd name="T17" fmla="*/ 2147483647 h 80"/>
                <a:gd name="T18" fmla="*/ 2147483647 w 88"/>
                <a:gd name="T19" fmla="*/ 2147483647 h 80"/>
                <a:gd name="T20" fmla="*/ 0 w 88"/>
                <a:gd name="T21" fmla="*/ 2147483647 h 80"/>
                <a:gd name="T22" fmla="*/ 2147483647 w 88"/>
                <a:gd name="T23" fmla="*/ 2147483647 h 80"/>
                <a:gd name="T24" fmla="*/ 2147483647 w 88"/>
                <a:gd name="T25" fmla="*/ 2147483647 h 80"/>
                <a:gd name="T26" fmla="*/ 2147483647 w 88"/>
                <a:gd name="T27" fmla="*/ 2147483647 h 80"/>
                <a:gd name="T28" fmla="*/ 2147483647 w 88"/>
                <a:gd name="T29" fmla="*/ 2147483647 h 80"/>
                <a:gd name="T30" fmla="*/ 2147483647 w 88"/>
                <a:gd name="T31" fmla="*/ 2147483647 h 80"/>
                <a:gd name="T32" fmla="*/ 2147483647 w 88"/>
                <a:gd name="T33" fmla="*/ 2147483647 h 80"/>
                <a:gd name="T34" fmla="*/ 2147483647 w 88"/>
                <a:gd name="T35" fmla="*/ 2147483647 h 80"/>
                <a:gd name="T36" fmla="*/ 2147483647 w 88"/>
                <a:gd name="T37" fmla="*/ 2147483647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1" name="Freeform 32"/>
            <p:cNvSpPr/>
            <p:nvPr>
              <p:custDataLst>
                <p:tags r:id="rId27"/>
              </p:custDataLst>
            </p:nvPr>
          </p:nvSpPr>
          <p:spPr bwMode="auto">
            <a:xfrm>
              <a:off x="3533561" y="2916369"/>
              <a:ext cx="472007" cy="356186"/>
            </a:xfrm>
            <a:custGeom>
              <a:avLst/>
              <a:gdLst>
                <a:gd name="T0" fmla="*/ 2147483647 w 498"/>
                <a:gd name="T1" fmla="*/ 2147483647 h 385"/>
                <a:gd name="T2" fmla="*/ 2147483647 w 498"/>
                <a:gd name="T3" fmla="*/ 2147483647 h 385"/>
                <a:gd name="T4" fmla="*/ 2147483647 w 498"/>
                <a:gd name="T5" fmla="*/ 2147483647 h 385"/>
                <a:gd name="T6" fmla="*/ 2147483647 w 498"/>
                <a:gd name="T7" fmla="*/ 0 h 385"/>
                <a:gd name="T8" fmla="*/ 2147483647 w 498"/>
                <a:gd name="T9" fmla="*/ 2147483647 h 385"/>
                <a:gd name="T10" fmla="*/ 2147483647 w 498"/>
                <a:gd name="T11" fmla="*/ 2147483647 h 385"/>
                <a:gd name="T12" fmla="*/ 2147483647 w 498"/>
                <a:gd name="T13" fmla="*/ 2147483647 h 385"/>
                <a:gd name="T14" fmla="*/ 2147483647 w 498"/>
                <a:gd name="T15" fmla="*/ 2147483647 h 385"/>
                <a:gd name="T16" fmla="*/ 2147483647 w 498"/>
                <a:gd name="T17" fmla="*/ 2147483647 h 385"/>
                <a:gd name="T18" fmla="*/ 2147483647 w 498"/>
                <a:gd name="T19" fmla="*/ 2147483647 h 385"/>
                <a:gd name="T20" fmla="*/ 2147483647 w 498"/>
                <a:gd name="T21" fmla="*/ 2147483647 h 385"/>
                <a:gd name="T22" fmla="*/ 0 w 498"/>
                <a:gd name="T23" fmla="*/ 2147483647 h 385"/>
                <a:gd name="T24" fmla="*/ 2147483647 w 498"/>
                <a:gd name="T25" fmla="*/ 2147483647 h 385"/>
                <a:gd name="T26" fmla="*/ 2147483647 w 498"/>
                <a:gd name="T27" fmla="*/ 2147483647 h 385"/>
                <a:gd name="T28" fmla="*/ 2147483647 w 498"/>
                <a:gd name="T29" fmla="*/ 2147483647 h 385"/>
                <a:gd name="T30" fmla="*/ 2147483647 w 498"/>
                <a:gd name="T31" fmla="*/ 2147483647 h 385"/>
                <a:gd name="T32" fmla="*/ 2147483647 w 498"/>
                <a:gd name="T33" fmla="*/ 2147483647 h 385"/>
                <a:gd name="T34" fmla="*/ 2147483647 w 498"/>
                <a:gd name="T35" fmla="*/ 2147483647 h 385"/>
                <a:gd name="T36" fmla="*/ 2147483647 w 498"/>
                <a:gd name="T37" fmla="*/ 2147483647 h 385"/>
                <a:gd name="T38" fmla="*/ 2147483647 w 498"/>
                <a:gd name="T39" fmla="*/ 2147483647 h 385"/>
                <a:gd name="T40" fmla="*/ 2147483647 w 498"/>
                <a:gd name="T41" fmla="*/ 2147483647 h 385"/>
                <a:gd name="T42" fmla="*/ 2147483647 w 498"/>
                <a:gd name="T43" fmla="*/ 2147483647 h 385"/>
                <a:gd name="T44" fmla="*/ 2147483647 w 498"/>
                <a:gd name="T45" fmla="*/ 2147483647 h 385"/>
                <a:gd name="T46" fmla="*/ 2147483647 w 498"/>
                <a:gd name="T47" fmla="*/ 2147483647 h 385"/>
                <a:gd name="T48" fmla="*/ 2147483647 w 498"/>
                <a:gd name="T49" fmla="*/ 2147483647 h 385"/>
                <a:gd name="T50" fmla="*/ 2147483647 w 498"/>
                <a:gd name="T51" fmla="*/ 2147483647 h 385"/>
                <a:gd name="T52" fmla="*/ 2147483647 w 498"/>
                <a:gd name="T53" fmla="*/ 2147483647 h 385"/>
                <a:gd name="T54" fmla="*/ 2147483647 w 498"/>
                <a:gd name="T55" fmla="*/ 2147483647 h 385"/>
                <a:gd name="T56" fmla="*/ 2147483647 w 498"/>
                <a:gd name="T57" fmla="*/ 2147483647 h 385"/>
                <a:gd name="T58" fmla="*/ 2147483647 w 498"/>
                <a:gd name="T59" fmla="*/ 2147483647 h 385"/>
                <a:gd name="T60" fmla="*/ 2147483647 w 498"/>
                <a:gd name="T61" fmla="*/ 2147483647 h 385"/>
                <a:gd name="T62" fmla="*/ 2147483647 w 498"/>
                <a:gd name="T63" fmla="*/ 2147483647 h 385"/>
                <a:gd name="T64" fmla="*/ 2147483647 w 498"/>
                <a:gd name="T65" fmla="*/ 2147483647 h 385"/>
                <a:gd name="T66" fmla="*/ 2147483647 w 498"/>
                <a:gd name="T67" fmla="*/ 2147483647 h 385"/>
                <a:gd name="T68" fmla="*/ 2147483647 w 498"/>
                <a:gd name="T69" fmla="*/ 2147483647 h 385"/>
                <a:gd name="T70" fmla="*/ 2147483647 w 498"/>
                <a:gd name="T71" fmla="*/ 2147483647 h 385"/>
                <a:gd name="T72" fmla="*/ 2147483647 w 498"/>
                <a:gd name="T73" fmla="*/ 2147483647 h 385"/>
                <a:gd name="T74" fmla="*/ 2147483647 w 498"/>
                <a:gd name="T75" fmla="*/ 2147483647 h 385"/>
                <a:gd name="T76" fmla="*/ 2147483647 w 498"/>
                <a:gd name="T77" fmla="*/ 2147483647 h 385"/>
                <a:gd name="T78" fmla="*/ 2147483647 w 498"/>
                <a:gd name="T79" fmla="*/ 2147483647 h 385"/>
                <a:gd name="T80" fmla="*/ 2147483647 w 498"/>
                <a:gd name="T81" fmla="*/ 2147483647 h 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8"/>
                <a:gd name="T124" fmla="*/ 0 h 385"/>
                <a:gd name="T125" fmla="*/ 498 w 498"/>
                <a:gd name="T126" fmla="*/ 385 h 3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2" name="Freeform 33"/>
            <p:cNvSpPr/>
            <p:nvPr>
              <p:custDataLst>
                <p:tags r:id="rId28"/>
              </p:custDataLst>
            </p:nvPr>
          </p:nvSpPr>
          <p:spPr bwMode="auto">
            <a:xfrm>
              <a:off x="3286831" y="2235296"/>
              <a:ext cx="438292" cy="612520"/>
            </a:xfrm>
            <a:custGeom>
              <a:avLst/>
              <a:gdLst>
                <a:gd name="T0" fmla="*/ 2147483647 w 463"/>
                <a:gd name="T1" fmla="*/ 2147483647 h 662"/>
                <a:gd name="T2" fmla="*/ 2147483647 w 463"/>
                <a:gd name="T3" fmla="*/ 2147483647 h 662"/>
                <a:gd name="T4" fmla="*/ 2147483647 w 463"/>
                <a:gd name="T5" fmla="*/ 2147483647 h 662"/>
                <a:gd name="T6" fmla="*/ 2147483647 w 463"/>
                <a:gd name="T7" fmla="*/ 2147483647 h 662"/>
                <a:gd name="T8" fmla="*/ 2147483647 w 463"/>
                <a:gd name="T9" fmla="*/ 2147483647 h 662"/>
                <a:gd name="T10" fmla="*/ 2147483647 w 463"/>
                <a:gd name="T11" fmla="*/ 2147483647 h 662"/>
                <a:gd name="T12" fmla="*/ 2147483647 w 463"/>
                <a:gd name="T13" fmla="*/ 2147483647 h 662"/>
                <a:gd name="T14" fmla="*/ 2147483647 w 463"/>
                <a:gd name="T15" fmla="*/ 2147483647 h 662"/>
                <a:gd name="T16" fmla="*/ 2147483647 w 463"/>
                <a:gd name="T17" fmla="*/ 0 h 662"/>
                <a:gd name="T18" fmla="*/ 2147483647 w 463"/>
                <a:gd name="T19" fmla="*/ 2147483647 h 662"/>
                <a:gd name="T20" fmla="*/ 2147483647 w 463"/>
                <a:gd name="T21" fmla="*/ 2147483647 h 662"/>
                <a:gd name="T22" fmla="*/ 2147483647 w 463"/>
                <a:gd name="T23" fmla="*/ 2147483647 h 662"/>
                <a:gd name="T24" fmla="*/ 2147483647 w 463"/>
                <a:gd name="T25" fmla="*/ 2147483647 h 662"/>
                <a:gd name="T26" fmla="*/ 2147483647 w 463"/>
                <a:gd name="T27" fmla="*/ 2147483647 h 662"/>
                <a:gd name="T28" fmla="*/ 2147483647 w 463"/>
                <a:gd name="T29" fmla="*/ 2147483647 h 662"/>
                <a:gd name="T30" fmla="*/ 2147483647 w 463"/>
                <a:gd name="T31" fmla="*/ 2147483647 h 662"/>
                <a:gd name="T32" fmla="*/ 2147483647 w 463"/>
                <a:gd name="T33" fmla="*/ 2147483647 h 662"/>
                <a:gd name="T34" fmla="*/ 2147483647 w 463"/>
                <a:gd name="T35" fmla="*/ 2147483647 h 662"/>
                <a:gd name="T36" fmla="*/ 2147483647 w 463"/>
                <a:gd name="T37" fmla="*/ 2147483647 h 662"/>
                <a:gd name="T38" fmla="*/ 2147483647 w 463"/>
                <a:gd name="T39" fmla="*/ 2147483647 h 662"/>
                <a:gd name="T40" fmla="*/ 2147483647 w 463"/>
                <a:gd name="T41" fmla="*/ 2147483647 h 662"/>
                <a:gd name="T42" fmla="*/ 2147483647 w 463"/>
                <a:gd name="T43" fmla="*/ 2147483647 h 662"/>
                <a:gd name="T44" fmla="*/ 2147483647 w 463"/>
                <a:gd name="T45" fmla="*/ 2147483647 h 662"/>
                <a:gd name="T46" fmla="*/ 2147483647 w 463"/>
                <a:gd name="T47" fmla="*/ 2147483647 h 662"/>
                <a:gd name="T48" fmla="*/ 2147483647 w 463"/>
                <a:gd name="T49" fmla="*/ 2147483647 h 662"/>
                <a:gd name="T50" fmla="*/ 2147483647 w 463"/>
                <a:gd name="T51" fmla="*/ 2147483647 h 662"/>
                <a:gd name="T52" fmla="*/ 2147483647 w 463"/>
                <a:gd name="T53" fmla="*/ 2147483647 h 662"/>
                <a:gd name="T54" fmla="*/ 2147483647 w 463"/>
                <a:gd name="T55" fmla="*/ 2147483647 h 662"/>
                <a:gd name="T56" fmla="*/ 2147483647 w 463"/>
                <a:gd name="T57" fmla="*/ 2147483647 h 662"/>
                <a:gd name="T58" fmla="*/ 2147483647 w 463"/>
                <a:gd name="T59" fmla="*/ 2147483647 h 662"/>
                <a:gd name="T60" fmla="*/ 2147483647 w 463"/>
                <a:gd name="T61" fmla="*/ 2147483647 h 662"/>
                <a:gd name="T62" fmla="*/ 2147483647 w 463"/>
                <a:gd name="T63" fmla="*/ 2147483647 h 662"/>
                <a:gd name="T64" fmla="*/ 2147483647 w 463"/>
                <a:gd name="T65" fmla="*/ 2147483647 h 662"/>
                <a:gd name="T66" fmla="*/ 2147483647 w 463"/>
                <a:gd name="T67" fmla="*/ 2147483647 h 662"/>
                <a:gd name="T68" fmla="*/ 2147483647 w 463"/>
                <a:gd name="T69" fmla="*/ 2147483647 h 662"/>
                <a:gd name="T70" fmla="*/ 2147483647 w 463"/>
                <a:gd name="T71" fmla="*/ 2147483647 h 662"/>
                <a:gd name="T72" fmla="*/ 2147483647 w 463"/>
                <a:gd name="T73" fmla="*/ 2147483647 h 662"/>
                <a:gd name="T74" fmla="*/ 2147483647 w 463"/>
                <a:gd name="T75" fmla="*/ 2147483647 h 662"/>
                <a:gd name="T76" fmla="*/ 2147483647 w 463"/>
                <a:gd name="T77" fmla="*/ 2147483647 h 662"/>
                <a:gd name="T78" fmla="*/ 2147483647 w 463"/>
                <a:gd name="T79" fmla="*/ 2147483647 h 662"/>
                <a:gd name="T80" fmla="*/ 2147483647 w 463"/>
                <a:gd name="T81" fmla="*/ 2147483647 h 662"/>
                <a:gd name="T82" fmla="*/ 2147483647 w 463"/>
                <a:gd name="T83" fmla="*/ 2147483647 h 662"/>
                <a:gd name="T84" fmla="*/ 2147483647 w 463"/>
                <a:gd name="T85" fmla="*/ 2147483647 h 662"/>
                <a:gd name="T86" fmla="*/ 2147483647 w 463"/>
                <a:gd name="T87" fmla="*/ 2147483647 h 662"/>
                <a:gd name="T88" fmla="*/ 2147483647 w 463"/>
                <a:gd name="T89" fmla="*/ 2147483647 h 662"/>
                <a:gd name="T90" fmla="*/ 2147483647 w 463"/>
                <a:gd name="T91" fmla="*/ 2147483647 h 662"/>
                <a:gd name="T92" fmla="*/ 2147483647 w 463"/>
                <a:gd name="T93" fmla="*/ 2147483647 h 662"/>
                <a:gd name="T94" fmla="*/ 2147483647 w 463"/>
                <a:gd name="T95" fmla="*/ 2147483647 h 662"/>
                <a:gd name="T96" fmla="*/ 2147483647 w 463"/>
                <a:gd name="T97" fmla="*/ 2147483647 h 662"/>
                <a:gd name="T98" fmla="*/ 2147483647 w 463"/>
                <a:gd name="T99" fmla="*/ 2147483647 h 662"/>
                <a:gd name="T100" fmla="*/ 2147483647 w 463"/>
                <a:gd name="T101" fmla="*/ 2147483647 h 662"/>
                <a:gd name="T102" fmla="*/ 2147483647 w 463"/>
                <a:gd name="T103" fmla="*/ 2147483647 h 662"/>
                <a:gd name="T104" fmla="*/ 2147483647 w 463"/>
                <a:gd name="T105" fmla="*/ 2147483647 h 6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3"/>
                <a:gd name="T160" fmla="*/ 0 h 662"/>
                <a:gd name="T161" fmla="*/ 463 w 463"/>
                <a:gd name="T162" fmla="*/ 662 h 6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3" name="Freeform 34"/>
            <p:cNvSpPr/>
            <p:nvPr>
              <p:custDataLst>
                <p:tags r:id="rId29"/>
              </p:custDataLst>
            </p:nvPr>
          </p:nvSpPr>
          <p:spPr bwMode="auto">
            <a:xfrm>
              <a:off x="3084542" y="2823969"/>
              <a:ext cx="465877" cy="445605"/>
            </a:xfrm>
            <a:custGeom>
              <a:avLst/>
              <a:gdLst>
                <a:gd name="T0" fmla="*/ 2147483647 w 491"/>
                <a:gd name="T1" fmla="*/ 2147483647 h 483"/>
                <a:gd name="T2" fmla="*/ 2147483647 w 491"/>
                <a:gd name="T3" fmla="*/ 2147483647 h 483"/>
                <a:gd name="T4" fmla="*/ 2147483647 w 491"/>
                <a:gd name="T5" fmla="*/ 2147483647 h 483"/>
                <a:gd name="T6" fmla="*/ 2147483647 w 491"/>
                <a:gd name="T7" fmla="*/ 2147483647 h 483"/>
                <a:gd name="T8" fmla="*/ 2147483647 w 491"/>
                <a:gd name="T9" fmla="*/ 2147483647 h 483"/>
                <a:gd name="T10" fmla="*/ 2147483647 w 491"/>
                <a:gd name="T11" fmla="*/ 2147483647 h 483"/>
                <a:gd name="T12" fmla="*/ 2147483647 w 491"/>
                <a:gd name="T13" fmla="*/ 2147483647 h 483"/>
                <a:gd name="T14" fmla="*/ 2147483647 w 491"/>
                <a:gd name="T15" fmla="*/ 2147483647 h 483"/>
                <a:gd name="T16" fmla="*/ 2147483647 w 491"/>
                <a:gd name="T17" fmla="*/ 2147483647 h 483"/>
                <a:gd name="T18" fmla="*/ 2147483647 w 491"/>
                <a:gd name="T19" fmla="*/ 2147483647 h 483"/>
                <a:gd name="T20" fmla="*/ 2147483647 w 491"/>
                <a:gd name="T21" fmla="*/ 2147483647 h 483"/>
                <a:gd name="T22" fmla="*/ 2147483647 w 491"/>
                <a:gd name="T23" fmla="*/ 2147483647 h 483"/>
                <a:gd name="T24" fmla="*/ 2147483647 w 491"/>
                <a:gd name="T25" fmla="*/ 2147483647 h 483"/>
                <a:gd name="T26" fmla="*/ 2147483647 w 491"/>
                <a:gd name="T27" fmla="*/ 2147483647 h 483"/>
                <a:gd name="T28" fmla="*/ 2147483647 w 491"/>
                <a:gd name="T29" fmla="*/ 2147483647 h 483"/>
                <a:gd name="T30" fmla="*/ 2147483647 w 491"/>
                <a:gd name="T31" fmla="*/ 2147483647 h 483"/>
                <a:gd name="T32" fmla="*/ 2147483647 w 491"/>
                <a:gd name="T33" fmla="*/ 2147483647 h 483"/>
                <a:gd name="T34" fmla="*/ 2147483647 w 491"/>
                <a:gd name="T35" fmla="*/ 2147483647 h 483"/>
                <a:gd name="T36" fmla="*/ 2147483647 w 491"/>
                <a:gd name="T37" fmla="*/ 2147483647 h 483"/>
                <a:gd name="T38" fmla="*/ 2147483647 w 491"/>
                <a:gd name="T39" fmla="*/ 2147483647 h 483"/>
                <a:gd name="T40" fmla="*/ 2147483647 w 491"/>
                <a:gd name="T41" fmla="*/ 2147483647 h 483"/>
                <a:gd name="T42" fmla="*/ 2147483647 w 491"/>
                <a:gd name="T43" fmla="*/ 2147483647 h 483"/>
                <a:gd name="T44" fmla="*/ 2147483647 w 491"/>
                <a:gd name="T45" fmla="*/ 2147483647 h 483"/>
                <a:gd name="T46" fmla="*/ 2147483647 w 491"/>
                <a:gd name="T47" fmla="*/ 2147483647 h 483"/>
                <a:gd name="T48" fmla="*/ 2147483647 w 491"/>
                <a:gd name="T49" fmla="*/ 2147483647 h 483"/>
                <a:gd name="T50" fmla="*/ 2147483647 w 491"/>
                <a:gd name="T51" fmla="*/ 2147483647 h 483"/>
                <a:gd name="T52" fmla="*/ 2147483647 w 491"/>
                <a:gd name="T53" fmla="*/ 2147483647 h 483"/>
                <a:gd name="T54" fmla="*/ 2147483647 w 491"/>
                <a:gd name="T55" fmla="*/ 2147483647 h 483"/>
                <a:gd name="T56" fmla="*/ 2147483647 w 491"/>
                <a:gd name="T57" fmla="*/ 2147483647 h 483"/>
                <a:gd name="T58" fmla="*/ 2147483647 w 491"/>
                <a:gd name="T59" fmla="*/ 2147483647 h 483"/>
                <a:gd name="T60" fmla="*/ 2147483647 w 491"/>
                <a:gd name="T61" fmla="*/ 2147483647 h 483"/>
                <a:gd name="T62" fmla="*/ 2147483647 w 491"/>
                <a:gd name="T63" fmla="*/ 2147483647 h 483"/>
                <a:gd name="T64" fmla="*/ 2147483647 w 491"/>
                <a:gd name="T65" fmla="*/ 2147483647 h 483"/>
                <a:gd name="T66" fmla="*/ 2147483647 w 491"/>
                <a:gd name="T67" fmla="*/ 2147483647 h 483"/>
                <a:gd name="T68" fmla="*/ 2147483647 w 491"/>
                <a:gd name="T69" fmla="*/ 2147483647 h 483"/>
                <a:gd name="T70" fmla="*/ 2147483647 w 491"/>
                <a:gd name="T71" fmla="*/ 2147483647 h 483"/>
                <a:gd name="T72" fmla="*/ 2147483647 w 491"/>
                <a:gd name="T73" fmla="*/ 2147483647 h 483"/>
                <a:gd name="T74" fmla="*/ 2147483647 w 491"/>
                <a:gd name="T75" fmla="*/ 2147483647 h 483"/>
                <a:gd name="T76" fmla="*/ 2147483647 w 491"/>
                <a:gd name="T77" fmla="*/ 0 h 483"/>
                <a:gd name="T78" fmla="*/ 2147483647 w 491"/>
                <a:gd name="T79" fmla="*/ 2147483647 h 483"/>
                <a:gd name="T80" fmla="*/ 2147483647 w 491"/>
                <a:gd name="T81" fmla="*/ 2147483647 h 483"/>
                <a:gd name="T82" fmla="*/ 2147483647 w 491"/>
                <a:gd name="T83" fmla="*/ 2147483647 h 483"/>
                <a:gd name="T84" fmla="*/ 2147483647 w 491"/>
                <a:gd name="T85" fmla="*/ 2147483647 h 483"/>
                <a:gd name="T86" fmla="*/ 2147483647 w 491"/>
                <a:gd name="T87" fmla="*/ 2147483647 h 483"/>
                <a:gd name="T88" fmla="*/ 2147483647 w 491"/>
                <a:gd name="T89" fmla="*/ 2147483647 h 483"/>
                <a:gd name="T90" fmla="*/ 2147483647 w 491"/>
                <a:gd name="T91" fmla="*/ 2147483647 h 4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483"/>
                <a:gd name="T140" fmla="*/ 491 w 491"/>
                <a:gd name="T141" fmla="*/ 483 h 4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4" name="Freeform 35"/>
            <p:cNvSpPr/>
            <p:nvPr>
              <p:custDataLst>
                <p:tags r:id="rId30"/>
              </p:custDataLst>
            </p:nvPr>
          </p:nvSpPr>
          <p:spPr bwMode="auto">
            <a:xfrm>
              <a:off x="3954996" y="3777772"/>
              <a:ext cx="133326" cy="311477"/>
            </a:xfrm>
            <a:custGeom>
              <a:avLst/>
              <a:gdLst>
                <a:gd name="T0" fmla="*/ 2147483647 w 139"/>
                <a:gd name="T1" fmla="*/ 0 h 338"/>
                <a:gd name="T2" fmla="*/ 2147483647 w 139"/>
                <a:gd name="T3" fmla="*/ 2147483647 h 338"/>
                <a:gd name="T4" fmla="*/ 0 w 139"/>
                <a:gd name="T5" fmla="*/ 2147483647 h 338"/>
                <a:gd name="T6" fmla="*/ 2147483647 w 139"/>
                <a:gd name="T7" fmla="*/ 2147483647 h 338"/>
                <a:gd name="T8" fmla="*/ 2147483647 w 139"/>
                <a:gd name="T9" fmla="*/ 2147483647 h 338"/>
                <a:gd name="T10" fmla="*/ 2147483647 w 139"/>
                <a:gd name="T11" fmla="*/ 2147483647 h 338"/>
                <a:gd name="T12" fmla="*/ 2147483647 w 139"/>
                <a:gd name="T13" fmla="*/ 2147483647 h 338"/>
                <a:gd name="T14" fmla="*/ 2147483647 w 139"/>
                <a:gd name="T15" fmla="*/ 2147483647 h 338"/>
                <a:gd name="T16" fmla="*/ 2147483647 w 139"/>
                <a:gd name="T17" fmla="*/ 2147483647 h 338"/>
                <a:gd name="T18" fmla="*/ 2147483647 w 139"/>
                <a:gd name="T19" fmla="*/ 2147483647 h 338"/>
                <a:gd name="T20" fmla="*/ 2147483647 w 139"/>
                <a:gd name="T21" fmla="*/ 2147483647 h 338"/>
                <a:gd name="T22" fmla="*/ 2147483647 w 139"/>
                <a:gd name="T23" fmla="*/ 2147483647 h 338"/>
                <a:gd name="T24" fmla="*/ 2147483647 w 139"/>
                <a:gd name="T25" fmla="*/ 2147483647 h 338"/>
                <a:gd name="T26" fmla="*/ 2147483647 w 139"/>
                <a:gd name="T27" fmla="*/ 2147483647 h 338"/>
                <a:gd name="T28" fmla="*/ 2147483647 w 139"/>
                <a:gd name="T29" fmla="*/ 2147483647 h 338"/>
                <a:gd name="T30" fmla="*/ 2147483647 w 139"/>
                <a:gd name="T31" fmla="*/ 2147483647 h 338"/>
                <a:gd name="T32" fmla="*/ 2147483647 w 139"/>
                <a:gd name="T33" fmla="*/ 2147483647 h 338"/>
                <a:gd name="T34" fmla="*/ 2147483647 w 139"/>
                <a:gd name="T35" fmla="*/ 2147483647 h 338"/>
                <a:gd name="T36" fmla="*/ 2147483647 w 139"/>
                <a:gd name="T37" fmla="*/ 2147483647 h 338"/>
                <a:gd name="T38" fmla="*/ 2147483647 w 139"/>
                <a:gd name="T39" fmla="*/ 2147483647 h 338"/>
                <a:gd name="T40" fmla="*/ 2147483647 w 139"/>
                <a:gd name="T41" fmla="*/ 2147483647 h 338"/>
                <a:gd name="T42" fmla="*/ 2147483647 w 139"/>
                <a:gd name="T43" fmla="*/ 2147483647 h 338"/>
                <a:gd name="T44" fmla="*/ 2147483647 w 139"/>
                <a:gd name="T45" fmla="*/ 2147483647 h 338"/>
                <a:gd name="T46" fmla="*/ 2147483647 w 139"/>
                <a:gd name="T47" fmla="*/ 2147483647 h 338"/>
                <a:gd name="T48" fmla="*/ 2147483647 w 139"/>
                <a:gd name="T49" fmla="*/ 2147483647 h 338"/>
                <a:gd name="T50" fmla="*/ 2147483647 w 139"/>
                <a:gd name="T51" fmla="*/ 2147483647 h 338"/>
                <a:gd name="T52" fmla="*/ 2147483647 w 139"/>
                <a:gd name="T53" fmla="*/ 2147483647 h 338"/>
                <a:gd name="T54" fmla="*/ 2147483647 w 139"/>
                <a:gd name="T55" fmla="*/ 2147483647 h 338"/>
                <a:gd name="T56" fmla="*/ 2147483647 w 139"/>
                <a:gd name="T57" fmla="*/ 2147483647 h 338"/>
                <a:gd name="T58" fmla="*/ 2147483647 w 139"/>
                <a:gd name="T59" fmla="*/ 2147483647 h 338"/>
                <a:gd name="T60" fmla="*/ 2147483647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5" name="Freeform 36"/>
            <p:cNvSpPr/>
            <p:nvPr>
              <p:custDataLst>
                <p:tags r:id="rId31"/>
              </p:custDataLst>
            </p:nvPr>
          </p:nvSpPr>
          <p:spPr bwMode="auto">
            <a:xfrm>
              <a:off x="2980333" y="4330680"/>
              <a:ext cx="203821" cy="169896"/>
            </a:xfrm>
            <a:custGeom>
              <a:avLst/>
              <a:gdLst>
                <a:gd name="T0" fmla="*/ 2147483647 w 216"/>
                <a:gd name="T1" fmla="*/ 2147483647 h 184"/>
                <a:gd name="T2" fmla="*/ 2147483647 w 216"/>
                <a:gd name="T3" fmla="*/ 2147483647 h 184"/>
                <a:gd name="T4" fmla="*/ 2147483647 w 216"/>
                <a:gd name="T5" fmla="*/ 2147483647 h 184"/>
                <a:gd name="T6" fmla="*/ 2147483647 w 216"/>
                <a:gd name="T7" fmla="*/ 2147483647 h 184"/>
                <a:gd name="T8" fmla="*/ 2147483647 w 216"/>
                <a:gd name="T9" fmla="*/ 2147483647 h 184"/>
                <a:gd name="T10" fmla="*/ 2147483647 w 216"/>
                <a:gd name="T11" fmla="*/ 2147483647 h 184"/>
                <a:gd name="T12" fmla="*/ 2147483647 w 216"/>
                <a:gd name="T13" fmla="*/ 2147483647 h 184"/>
                <a:gd name="T14" fmla="*/ 2147483647 w 216"/>
                <a:gd name="T15" fmla="*/ 2147483647 h 184"/>
                <a:gd name="T16" fmla="*/ 2147483647 w 216"/>
                <a:gd name="T17" fmla="*/ 2147483647 h 184"/>
                <a:gd name="T18" fmla="*/ 2147483647 w 216"/>
                <a:gd name="T19" fmla="*/ 2147483647 h 184"/>
                <a:gd name="T20" fmla="*/ 2147483647 w 216"/>
                <a:gd name="T21" fmla="*/ 2147483647 h 184"/>
                <a:gd name="T22" fmla="*/ 2147483647 w 216"/>
                <a:gd name="T23" fmla="*/ 2147483647 h 184"/>
                <a:gd name="T24" fmla="*/ 2147483647 w 216"/>
                <a:gd name="T25" fmla="*/ 2147483647 h 184"/>
                <a:gd name="T26" fmla="*/ 2147483647 w 216"/>
                <a:gd name="T27" fmla="*/ 2147483647 h 184"/>
                <a:gd name="T28" fmla="*/ 2147483647 w 216"/>
                <a:gd name="T29" fmla="*/ 2147483647 h 184"/>
                <a:gd name="T30" fmla="*/ 2147483647 w 216"/>
                <a:gd name="T31" fmla="*/ 2147483647 h 184"/>
                <a:gd name="T32" fmla="*/ 2147483647 w 216"/>
                <a:gd name="T33" fmla="*/ 2147483647 h 184"/>
                <a:gd name="T34" fmla="*/ 2147483647 w 216"/>
                <a:gd name="T35" fmla="*/ 2147483647 h 184"/>
                <a:gd name="T36" fmla="*/ 2147483647 w 216"/>
                <a:gd name="T37" fmla="*/ 2147483647 h 184"/>
                <a:gd name="T38" fmla="*/ 2147483647 w 216"/>
                <a:gd name="T39" fmla="*/ 2147483647 h 184"/>
                <a:gd name="T40" fmla="*/ 2147483647 w 216"/>
                <a:gd name="T41" fmla="*/ 2147483647 h 184"/>
                <a:gd name="T42" fmla="*/ 2147483647 w 216"/>
                <a:gd name="T43" fmla="*/ 2147483647 h 184"/>
                <a:gd name="T44" fmla="*/ 2147483647 w 216"/>
                <a:gd name="T45" fmla="*/ 2147483647 h 184"/>
                <a:gd name="T46" fmla="*/ 2147483647 w 216"/>
                <a:gd name="T47" fmla="*/ 2147483647 h 184"/>
                <a:gd name="T48" fmla="*/ 2147483647 w 216"/>
                <a:gd name="T49" fmla="*/ 2147483647 h 184"/>
                <a:gd name="T50" fmla="*/ 2147483647 w 216"/>
                <a:gd name="T51" fmla="*/ 2147483647 h 184"/>
                <a:gd name="T52" fmla="*/ 2147483647 w 216"/>
                <a:gd name="T53" fmla="*/ 2147483647 h 184"/>
                <a:gd name="T54" fmla="*/ 2147483647 w 216"/>
                <a:gd name="T55" fmla="*/ 0 h 184"/>
                <a:gd name="T56" fmla="*/ 2147483647 w 216"/>
                <a:gd name="T57" fmla="*/ 2147483647 h 184"/>
                <a:gd name="T58" fmla="*/ 2147483647 w 216"/>
                <a:gd name="T59" fmla="*/ 2147483647 h 184"/>
                <a:gd name="T60" fmla="*/ 2147483647 w 216"/>
                <a:gd name="T61" fmla="*/ 2147483647 h 184"/>
                <a:gd name="T62" fmla="*/ 2147483647 w 216"/>
                <a:gd name="T63" fmla="*/ 2147483647 h 184"/>
                <a:gd name="T64" fmla="*/ 2147483647 w 216"/>
                <a:gd name="T65" fmla="*/ 2147483647 h 184"/>
                <a:gd name="T66" fmla="*/ 2147483647 w 216"/>
                <a:gd name="T67" fmla="*/ 2147483647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184"/>
                <a:gd name="T104" fmla="*/ 216 w 216"/>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6" name="Freeform 29"/>
            <p:cNvSpPr/>
            <p:nvPr>
              <p:custDataLst>
                <p:tags r:id="rId32"/>
              </p:custDataLst>
            </p:nvPr>
          </p:nvSpPr>
          <p:spPr bwMode="auto">
            <a:xfrm>
              <a:off x="3600991" y="1214428"/>
              <a:ext cx="899572" cy="800301"/>
            </a:xfrm>
            <a:custGeom>
              <a:avLst/>
              <a:gdLst>
                <a:gd name="T0" fmla="*/ 2147483647 w 950"/>
                <a:gd name="T1" fmla="*/ 2147483647 h 866"/>
                <a:gd name="T2" fmla="*/ 2147483647 w 950"/>
                <a:gd name="T3" fmla="*/ 2147483647 h 866"/>
                <a:gd name="T4" fmla="*/ 2147483647 w 950"/>
                <a:gd name="T5" fmla="*/ 2147483647 h 866"/>
                <a:gd name="T6" fmla="*/ 2147483647 w 950"/>
                <a:gd name="T7" fmla="*/ 2147483647 h 866"/>
                <a:gd name="T8" fmla="*/ 2147483647 w 950"/>
                <a:gd name="T9" fmla="*/ 2147483647 h 866"/>
                <a:gd name="T10" fmla="*/ 2147483647 w 950"/>
                <a:gd name="T11" fmla="*/ 2147483647 h 866"/>
                <a:gd name="T12" fmla="*/ 2147483647 w 950"/>
                <a:gd name="T13" fmla="*/ 2147483647 h 866"/>
                <a:gd name="T14" fmla="*/ 2147483647 w 950"/>
                <a:gd name="T15" fmla="*/ 2147483647 h 866"/>
                <a:gd name="T16" fmla="*/ 2147483647 w 950"/>
                <a:gd name="T17" fmla="*/ 2147483647 h 866"/>
                <a:gd name="T18" fmla="*/ 2147483647 w 950"/>
                <a:gd name="T19" fmla="*/ 2147483647 h 866"/>
                <a:gd name="T20" fmla="*/ 2147483647 w 950"/>
                <a:gd name="T21" fmla="*/ 2147483647 h 866"/>
                <a:gd name="T22" fmla="*/ 2147483647 w 950"/>
                <a:gd name="T23" fmla="*/ 2147483647 h 866"/>
                <a:gd name="T24" fmla="*/ 2147483647 w 950"/>
                <a:gd name="T25" fmla="*/ 2147483647 h 866"/>
                <a:gd name="T26" fmla="*/ 1698261261 w 950"/>
                <a:gd name="T27" fmla="*/ 2147483647 h 866"/>
                <a:gd name="T28" fmla="*/ 2147483647 w 950"/>
                <a:gd name="T29" fmla="*/ 2147483647 h 866"/>
                <a:gd name="T30" fmla="*/ 2147483647 w 950"/>
                <a:gd name="T31" fmla="*/ 2147483647 h 866"/>
                <a:gd name="T32" fmla="*/ 2147483647 w 950"/>
                <a:gd name="T33" fmla="*/ 2147483647 h 866"/>
                <a:gd name="T34" fmla="*/ 2147483647 w 950"/>
                <a:gd name="T35" fmla="*/ 2147483647 h 866"/>
                <a:gd name="T36" fmla="*/ 2147483647 w 950"/>
                <a:gd name="T37" fmla="*/ 2147483647 h 866"/>
                <a:gd name="T38" fmla="*/ 2147483647 w 950"/>
                <a:gd name="T39" fmla="*/ 2147483647 h 866"/>
                <a:gd name="T40" fmla="*/ 2147483647 w 950"/>
                <a:gd name="T41" fmla="*/ 2147483647 h 866"/>
                <a:gd name="T42" fmla="*/ 2147483647 w 950"/>
                <a:gd name="T43" fmla="*/ 2147483647 h 866"/>
                <a:gd name="T44" fmla="*/ 2147483647 w 950"/>
                <a:gd name="T45" fmla="*/ 2147483647 h 866"/>
                <a:gd name="T46" fmla="*/ 2147483647 w 950"/>
                <a:gd name="T47" fmla="*/ 2147483647 h 866"/>
                <a:gd name="T48" fmla="*/ 2147483647 w 950"/>
                <a:gd name="T49" fmla="*/ 2147483647 h 866"/>
                <a:gd name="T50" fmla="*/ 2147483647 w 950"/>
                <a:gd name="T51" fmla="*/ 2147483647 h 866"/>
                <a:gd name="T52" fmla="*/ 2147483647 w 950"/>
                <a:gd name="T53" fmla="*/ 2147483647 h 866"/>
                <a:gd name="T54" fmla="*/ 2147483647 w 950"/>
                <a:gd name="T55" fmla="*/ 2147483647 h 866"/>
                <a:gd name="T56" fmla="*/ 2147483647 w 950"/>
                <a:gd name="T57" fmla="*/ 2147483647 h 866"/>
                <a:gd name="T58" fmla="*/ 2147483647 w 950"/>
                <a:gd name="T59" fmla="*/ 2147483647 h 866"/>
                <a:gd name="T60" fmla="*/ 2147483647 w 950"/>
                <a:gd name="T61" fmla="*/ 2147483647 h 866"/>
                <a:gd name="T62" fmla="*/ 2147483647 w 950"/>
                <a:gd name="T63" fmla="*/ 2147483647 h 866"/>
                <a:gd name="T64" fmla="*/ 2147483647 w 950"/>
                <a:gd name="T65" fmla="*/ 2147483647 h 866"/>
                <a:gd name="T66" fmla="*/ 2147483647 w 950"/>
                <a:gd name="T67" fmla="*/ 2147483647 h 866"/>
                <a:gd name="T68" fmla="*/ 2147483647 w 950"/>
                <a:gd name="T69" fmla="*/ 2147483647 h 866"/>
                <a:gd name="T70" fmla="*/ 2147483647 w 950"/>
                <a:gd name="T71" fmla="*/ 2147483647 h 866"/>
                <a:gd name="T72" fmla="*/ 2147483647 w 950"/>
                <a:gd name="T73" fmla="*/ 2147483647 h 866"/>
                <a:gd name="T74" fmla="*/ 2147483647 w 950"/>
                <a:gd name="T75" fmla="*/ 2147483647 h 866"/>
                <a:gd name="T76" fmla="*/ 2147483647 w 950"/>
                <a:gd name="T77" fmla="*/ 2147483647 h 866"/>
                <a:gd name="T78" fmla="*/ 2147483647 w 950"/>
                <a:gd name="T79" fmla="*/ 2147483647 h 866"/>
                <a:gd name="T80" fmla="*/ 2147483647 w 950"/>
                <a:gd name="T81" fmla="*/ 2147483647 h 866"/>
                <a:gd name="T82" fmla="*/ 2147483647 w 950"/>
                <a:gd name="T83" fmla="*/ 2147483647 h 866"/>
                <a:gd name="T84" fmla="*/ 2147483647 w 950"/>
                <a:gd name="T85" fmla="*/ 2147483647 h 866"/>
                <a:gd name="T86" fmla="*/ 2147483647 w 950"/>
                <a:gd name="T87" fmla="*/ 2147483647 h 866"/>
                <a:gd name="T88" fmla="*/ 2147483647 w 950"/>
                <a:gd name="T89" fmla="*/ 2147483647 h 866"/>
                <a:gd name="T90" fmla="*/ 2147483647 w 950"/>
                <a:gd name="T91" fmla="*/ 2147483647 h 866"/>
                <a:gd name="T92" fmla="*/ 2147483647 w 950"/>
                <a:gd name="T93" fmla="*/ 2147483647 h 866"/>
                <a:gd name="T94" fmla="*/ 2147483647 w 950"/>
                <a:gd name="T95" fmla="*/ 2147483647 h 866"/>
                <a:gd name="T96" fmla="*/ 2147483647 w 950"/>
                <a:gd name="T97" fmla="*/ 2147483647 h 866"/>
                <a:gd name="T98" fmla="*/ 2147483647 w 950"/>
                <a:gd name="T99" fmla="*/ 2147483647 h 866"/>
                <a:gd name="T100" fmla="*/ 2147483647 w 950"/>
                <a:gd name="T101" fmla="*/ 2147483647 h 866"/>
                <a:gd name="T102" fmla="*/ 2147483647 w 950"/>
                <a:gd name="T103" fmla="*/ 2147483647 h 866"/>
                <a:gd name="T104" fmla="*/ 2147483647 w 950"/>
                <a:gd name="T105" fmla="*/ 2147483647 h 866"/>
                <a:gd name="T106" fmla="*/ 2147483647 w 950"/>
                <a:gd name="T107" fmla="*/ 2147483647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sp>
        <p:nvSpPr>
          <p:cNvPr id="1048687" name="文本框 34"/>
          <p:cNvSpPr txBox="1"/>
          <p:nvPr>
            <p:custDataLst>
              <p:tags r:id="rId33"/>
            </p:custDataLst>
          </p:nvPr>
        </p:nvSpPr>
        <p:spPr>
          <a:xfrm>
            <a:off x="330199" y="619837"/>
            <a:ext cx="3108325" cy="583565"/>
          </a:xfrm>
          <a:prstGeom prst="rect">
            <a:avLst/>
          </a:prstGeom>
          <a:noFill/>
        </p:spPr>
        <p:txBody>
          <a:bodyPr wrap="square" rtlCol="0">
            <a:spAutoFit/>
          </a:bodyPr>
          <a:p>
            <a:r>
              <a:rPr lang="zh-CN" altLang="en-US" sz="3200" b="1" smtClean="0">
                <a:latin typeface="+mj-ea"/>
                <a:ea typeface="+mj-ea"/>
              </a:rPr>
              <a:t>数据库表</a:t>
            </a:r>
            <a:endParaRPr lang="zh-CN" altLang="en-US" sz="3200" b="1" smtClean="0">
              <a:latin typeface="+mj-ea"/>
              <a:ea typeface="+mj-ea"/>
            </a:endParaRPr>
          </a:p>
        </p:txBody>
      </p:sp>
      <p:grpSp>
        <p:nvGrpSpPr>
          <p:cNvPr id="69" name="组合 51"/>
          <p:cNvGrpSpPr/>
          <p:nvPr/>
        </p:nvGrpSpPr>
        <p:grpSpPr>
          <a:xfrm>
            <a:off x="330199" y="1515745"/>
            <a:ext cx="7823200" cy="2379345"/>
            <a:chOff x="215899" y="1943100"/>
            <a:chExt cx="7823200" cy="2379345"/>
          </a:xfrm>
        </p:grpSpPr>
        <p:sp>
          <p:nvSpPr>
            <p:cNvPr id="1048688" name="矩形 50"/>
            <p:cNvSpPr/>
            <p:nvPr>
              <p:custDataLst>
                <p:tags r:id="rId34"/>
              </p:custDataLst>
            </p:nvPr>
          </p:nvSpPr>
          <p:spPr>
            <a:xfrm>
              <a:off x="330199" y="1943100"/>
              <a:ext cx="3371850"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sz="2400" b="1" dirty="0"/>
                <a:t>entry_body  </a:t>
              </a:r>
              <a:r>
                <a:rPr lang="zh-CN" altLang="en-US" sz="2400" b="1" dirty="0"/>
                <a:t>词条正文</a:t>
              </a:r>
              <a:endParaRPr lang="zh-CN" altLang="en-US" sz="2400" b="1" dirty="0"/>
            </a:p>
          </p:txBody>
        </p:sp>
        <p:sp>
          <p:nvSpPr>
            <p:cNvPr id="1048689" name="矩形 36"/>
            <p:cNvSpPr/>
            <p:nvPr>
              <p:custDataLst>
                <p:tags r:id="rId35"/>
              </p:custDataLst>
            </p:nvPr>
          </p:nvSpPr>
          <p:spPr>
            <a:xfrm>
              <a:off x="215899" y="2569210"/>
              <a:ext cx="7823200" cy="1753235"/>
            </a:xfrm>
            <a:prstGeom prst="rect">
              <a:avLst/>
            </a:prstGeom>
          </p:spPr>
          <p:txBody>
            <a:bodyPr wrap="square">
              <a:spAutoFit/>
            </a:bodyPr>
            <a:p>
              <a:r>
                <a:rPr dirty="0" smtClean="0"/>
                <a:t>  id</a:t>
              </a:r>
              <a:r>
                <a:rPr lang="en-US" dirty="0" smtClean="0"/>
                <a:t> </a:t>
              </a:r>
              <a:r>
                <a:rPr lang="zh-CN" altLang="en-US" dirty="0" smtClean="0">
                  <a:sym typeface="+mn-ea"/>
                </a:rPr>
                <a:t> </a:t>
              </a:r>
              <a:r>
                <a:rPr lang="en-US" altLang="zh-CN" b="1" u="sng" dirty="0" smtClean="0">
                  <a:sym typeface="+mn-ea"/>
                </a:rPr>
                <a:t>→</a:t>
              </a:r>
              <a:r>
                <a:rPr lang="zh-CN" altLang="en-US" b="1" u="sng" dirty="0" smtClean="0">
                  <a:solidFill>
                    <a:srgbClr val="0070C0"/>
                  </a:solidFill>
                  <a:sym typeface="+mn-ea"/>
                </a:rPr>
                <a:t>主键</a:t>
              </a:r>
              <a:endParaRPr dirty="0" smtClean="0"/>
            </a:p>
            <a:p>
              <a:r>
                <a:rPr dirty="0" smtClean="0"/>
                <a:t>  entry_id</a:t>
              </a:r>
              <a:r>
                <a:rPr lang="zh-CN" dirty="0" smtClean="0"/>
                <a:t>：</a:t>
              </a:r>
              <a:r>
                <a:rPr dirty="0" smtClean="0"/>
                <a:t>词条id</a:t>
              </a:r>
              <a:endParaRPr dirty="0" smtClean="0"/>
            </a:p>
            <a:p>
              <a:r>
                <a:rPr dirty="0" smtClean="0"/>
                <a:t>  title</a:t>
              </a:r>
              <a:r>
                <a:rPr lang="zh-CN" dirty="0" smtClean="0"/>
                <a:t>：</a:t>
              </a:r>
              <a:r>
                <a:rPr dirty="0" smtClean="0"/>
                <a:t>标题</a:t>
              </a:r>
              <a:endParaRPr dirty="0" smtClean="0"/>
            </a:p>
            <a:p>
              <a:r>
                <a:rPr dirty="0" smtClean="0"/>
                <a:t>  content</a:t>
              </a:r>
              <a:r>
                <a:rPr lang="zh-CN" dirty="0" smtClean="0"/>
                <a:t>：</a:t>
              </a:r>
              <a:r>
                <a:rPr dirty="0" smtClean="0"/>
                <a:t>正文内容</a:t>
              </a:r>
              <a:endParaRPr dirty="0" smtClean="0"/>
            </a:p>
            <a:p>
              <a:r>
                <a:rPr dirty="0" smtClean="0"/>
                <a:t>  show_order</a:t>
              </a:r>
              <a:r>
                <a:rPr lang="zh-CN" dirty="0" smtClean="0"/>
                <a:t>：</a:t>
              </a:r>
              <a:r>
                <a:rPr dirty="0" smtClean="0"/>
                <a:t>显示顺序</a:t>
              </a:r>
              <a:endParaRPr dirty="0" smtClean="0"/>
            </a:p>
            <a:p>
              <a:r>
                <a:rPr lang="zh-CN" altLang="en-US" dirty="0" smtClean="0"/>
                <a:t> </a:t>
              </a:r>
              <a:endParaRPr lang="zh-CN" altLang="en-US" dirty="0" smtClean="0"/>
            </a:p>
          </p:txBody>
        </p:sp>
      </p:grpSp>
      <p:grpSp>
        <p:nvGrpSpPr>
          <p:cNvPr id="2" name="组合 51"/>
          <p:cNvGrpSpPr/>
          <p:nvPr/>
        </p:nvGrpSpPr>
        <p:grpSpPr>
          <a:xfrm>
            <a:off x="330834" y="3896360"/>
            <a:ext cx="7823200" cy="2102485"/>
            <a:chOff x="215899" y="1943100"/>
            <a:chExt cx="7823200" cy="2102485"/>
          </a:xfrm>
        </p:grpSpPr>
        <p:sp>
          <p:nvSpPr>
            <p:cNvPr id="3" name="矩形 50"/>
            <p:cNvSpPr/>
            <p:nvPr>
              <p:custDataLst>
                <p:tags r:id="rId36"/>
              </p:custDataLst>
            </p:nvPr>
          </p:nvSpPr>
          <p:spPr>
            <a:xfrm>
              <a:off x="330199" y="1943100"/>
              <a:ext cx="3371850"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sz="2400" b="1" dirty="0"/>
                <a:t>entry_imgs  </a:t>
              </a:r>
              <a:r>
                <a:rPr lang="zh-CN" altLang="en-US" sz="2400" b="1" dirty="0"/>
                <a:t>词条图册</a:t>
              </a:r>
              <a:endParaRPr lang="zh-CN" altLang="en-US" sz="2400" b="1" dirty="0"/>
            </a:p>
          </p:txBody>
        </p:sp>
        <p:sp>
          <p:nvSpPr>
            <p:cNvPr id="4" name="矩形 36"/>
            <p:cNvSpPr/>
            <p:nvPr>
              <p:custDataLst>
                <p:tags r:id="rId37"/>
              </p:custDataLst>
            </p:nvPr>
          </p:nvSpPr>
          <p:spPr>
            <a:xfrm>
              <a:off x="215899" y="2569210"/>
              <a:ext cx="7823200" cy="1476375"/>
            </a:xfrm>
            <a:prstGeom prst="rect">
              <a:avLst/>
            </a:prstGeom>
          </p:spPr>
          <p:txBody>
            <a:bodyPr wrap="square">
              <a:spAutoFit/>
            </a:bodyPr>
            <a:p>
              <a:r>
                <a:rPr lang="zh-CN" altLang="en-US" dirty="0" smtClean="0"/>
                <a:t>  id </a:t>
              </a:r>
              <a:r>
                <a:rPr lang="en-US" altLang="zh-CN" b="1" u="sng" dirty="0" smtClean="0"/>
                <a:t>→</a:t>
              </a:r>
              <a:r>
                <a:rPr lang="zh-CN" altLang="en-US" b="1" u="sng" dirty="0" smtClean="0">
                  <a:solidFill>
                    <a:srgbClr val="0070C0"/>
                  </a:solidFill>
                </a:rPr>
                <a:t>主键</a:t>
              </a:r>
              <a:endParaRPr lang="zh-CN" altLang="en-US" dirty="0" smtClean="0"/>
            </a:p>
            <a:p>
              <a:r>
                <a:rPr lang="zh-CN" altLang="en-US" dirty="0" smtClean="0"/>
                <a:t>  entry_id：词条id</a:t>
              </a:r>
              <a:endParaRPr lang="zh-CN" altLang="en-US" dirty="0" smtClean="0"/>
            </a:p>
            <a:p>
              <a:r>
                <a:rPr lang="zh-CN" altLang="en-US" dirty="0" smtClean="0"/>
                <a:t>  img_url：图册url</a:t>
              </a:r>
              <a:endParaRPr lang="zh-CN" altLang="en-US" dirty="0" smtClean="0"/>
            </a:p>
            <a:p>
              <a:r>
                <a:rPr lang="zh-CN" altLang="en-US" dirty="0" smtClean="0"/>
                <a:t>  img_title：图册标题</a:t>
              </a:r>
              <a:endParaRPr lang="zh-CN" altLang="en-US" dirty="0" smtClean="0"/>
            </a:p>
            <a:p>
              <a:r>
                <a:rPr lang="zh-CN" altLang="en-US" dirty="0" smtClean="0"/>
                <a:t>  show_order：排序</a:t>
              </a:r>
              <a:endParaRPr lang="zh-CN" altLang="en-US" dirty="0" smtClean="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87"/>
                                        </p:tgtEl>
                                        <p:attrNameLst>
                                          <p:attrName>style.visibility</p:attrName>
                                        </p:attrNameLst>
                                      </p:cBhvr>
                                      <p:to>
                                        <p:strVal val="visible"/>
                                      </p:to>
                                    </p:set>
                                    <p:animEffect transition="in" filter="wipe(up)">
                                      <p:cBhvr>
                                        <p:cTn id="7" dur="502"/>
                                        <p:tgtEl>
                                          <p:spTgt spid="104868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850"/>
                                        <p:tgtEl>
                                          <p:spTgt spid="68"/>
                                        </p:tgtEl>
                                      </p:cBhvr>
                                    </p:animEffect>
                                    <p:anim calcmode="lin" valueType="num">
                                      <p:cBhvr>
                                        <p:cTn id="12" dur="850" fill="hold"/>
                                        <p:tgtEl>
                                          <p:spTgt spid="68"/>
                                        </p:tgtEl>
                                        <p:attrNameLst>
                                          <p:attrName>ppt_x</p:attrName>
                                        </p:attrNameLst>
                                      </p:cBhvr>
                                      <p:tavLst>
                                        <p:tav tm="0">
                                          <p:val>
                                            <p:strVal val="#ppt_x"/>
                                          </p:val>
                                        </p:tav>
                                        <p:tav tm="100000">
                                          <p:val>
                                            <p:strVal val="#ppt_x"/>
                                          </p:val>
                                        </p:tav>
                                      </p:tavLst>
                                    </p:anim>
                                    <p:anim calcmode="lin" valueType="num">
                                      <p:cBhvr>
                                        <p:cTn id="13" dur="850" fill="hold"/>
                                        <p:tgtEl>
                                          <p:spTgt spid="68"/>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0-#ppt_w/2"/>
                                          </p:val>
                                        </p:tav>
                                        <p:tav tm="100000">
                                          <p:val>
                                            <p:strVal val="#ppt_x"/>
                                          </p:val>
                                        </p:tav>
                                      </p:tavLst>
                                    </p:anim>
                                    <p:anim calcmode="lin" valueType="num">
                                      <p:cBhvr additive="base">
                                        <p:cTn id="18" dur="5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 name="组合 59"/>
          <p:cNvGrpSpPr/>
          <p:nvPr/>
        </p:nvGrpSpPr>
        <p:grpSpPr bwMode="auto">
          <a:xfrm>
            <a:off x="8753475" y="4518025"/>
            <a:ext cx="3377565" cy="2294890"/>
            <a:chOff x="431801" y="1214428"/>
            <a:chExt cx="4068762" cy="3286148"/>
          </a:xfrm>
          <a:solidFill>
            <a:schemeClr val="accent1"/>
          </a:solidFill>
        </p:grpSpPr>
        <p:sp>
          <p:nvSpPr>
            <p:cNvPr id="1048655" name="Freeform 5"/>
            <p:cNvSpPr/>
            <p:nvPr>
              <p:custDataLst>
                <p:tags r:id="rId1"/>
              </p:custDataLst>
            </p:nvPr>
          </p:nvSpPr>
          <p:spPr bwMode="auto">
            <a:xfrm>
              <a:off x="2138995" y="1254667"/>
              <a:ext cx="1780754" cy="1485845"/>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6" name="Freeform 6"/>
            <p:cNvSpPr/>
            <p:nvPr>
              <p:custDataLst>
                <p:tags r:id="rId2"/>
              </p:custDataLst>
            </p:nvPr>
          </p:nvSpPr>
          <p:spPr bwMode="auto">
            <a:xfrm>
              <a:off x="1797250" y="2260630"/>
              <a:ext cx="1138640" cy="940390"/>
            </a:xfrm>
            <a:custGeom>
              <a:avLst/>
              <a:gdLst>
                <a:gd name="T0" fmla="*/ 2147483647 w 1203"/>
                <a:gd name="T1" fmla="*/ 2147483647 h 1018"/>
                <a:gd name="T2" fmla="*/ 2147483647 w 1203"/>
                <a:gd name="T3" fmla="*/ 2147483647 h 1018"/>
                <a:gd name="T4" fmla="*/ 2147483647 w 1203"/>
                <a:gd name="T5" fmla="*/ 2147483647 h 1018"/>
                <a:gd name="T6" fmla="*/ 2147483647 w 1203"/>
                <a:gd name="T7" fmla="*/ 2147483647 h 1018"/>
                <a:gd name="T8" fmla="*/ 2147483647 w 1203"/>
                <a:gd name="T9" fmla="*/ 2147483647 h 1018"/>
                <a:gd name="T10" fmla="*/ 2147483647 w 1203"/>
                <a:gd name="T11" fmla="*/ 2147483647 h 1018"/>
                <a:gd name="T12" fmla="*/ 2147483647 w 1203"/>
                <a:gd name="T13" fmla="*/ 2147483647 h 1018"/>
                <a:gd name="T14" fmla="*/ 2147483647 w 1203"/>
                <a:gd name="T15" fmla="*/ 2147483647 h 1018"/>
                <a:gd name="T16" fmla="*/ 2147483647 w 1203"/>
                <a:gd name="T17" fmla="*/ 2147483647 h 1018"/>
                <a:gd name="T18" fmla="*/ 2147483647 w 1203"/>
                <a:gd name="T19" fmla="*/ 2147483647 h 1018"/>
                <a:gd name="T20" fmla="*/ 2147483647 w 1203"/>
                <a:gd name="T21" fmla="*/ 2147483647 h 1018"/>
                <a:gd name="T22" fmla="*/ 2147483647 w 1203"/>
                <a:gd name="T23" fmla="*/ 2147483647 h 1018"/>
                <a:gd name="T24" fmla="*/ 2147483647 w 1203"/>
                <a:gd name="T25" fmla="*/ 2147483647 h 1018"/>
                <a:gd name="T26" fmla="*/ 2147483647 w 1203"/>
                <a:gd name="T27" fmla="*/ 2147483647 h 1018"/>
                <a:gd name="T28" fmla="*/ 2147483647 w 1203"/>
                <a:gd name="T29" fmla="*/ 2147483647 h 1018"/>
                <a:gd name="T30" fmla="*/ 2147483647 w 1203"/>
                <a:gd name="T31" fmla="*/ 2147483647 h 1018"/>
                <a:gd name="T32" fmla="*/ 2147483647 w 1203"/>
                <a:gd name="T33" fmla="*/ 2147483647 h 1018"/>
                <a:gd name="T34" fmla="*/ 2147483647 w 1203"/>
                <a:gd name="T35" fmla="*/ 2147483647 h 1018"/>
                <a:gd name="T36" fmla="*/ 2147483647 w 1203"/>
                <a:gd name="T37" fmla="*/ 2147483647 h 1018"/>
                <a:gd name="T38" fmla="*/ 2147483647 w 1203"/>
                <a:gd name="T39" fmla="*/ 2147483647 h 1018"/>
                <a:gd name="T40" fmla="*/ 2147483647 w 1203"/>
                <a:gd name="T41" fmla="*/ 2147483647 h 1018"/>
                <a:gd name="T42" fmla="*/ 2147483647 w 1203"/>
                <a:gd name="T43" fmla="*/ 2147483647 h 1018"/>
                <a:gd name="T44" fmla="*/ 2147483647 w 1203"/>
                <a:gd name="T45" fmla="*/ 2147483647 h 1018"/>
                <a:gd name="T46" fmla="*/ 2147483647 w 1203"/>
                <a:gd name="T47" fmla="*/ 2147483647 h 1018"/>
                <a:gd name="T48" fmla="*/ 2147483647 w 1203"/>
                <a:gd name="T49" fmla="*/ 2147483647 h 1018"/>
                <a:gd name="T50" fmla="*/ 2147483647 w 1203"/>
                <a:gd name="T51" fmla="*/ 2147483647 h 1018"/>
                <a:gd name="T52" fmla="*/ 2147483647 w 1203"/>
                <a:gd name="T53" fmla="*/ 2147483647 h 1018"/>
                <a:gd name="T54" fmla="*/ 2147483647 w 1203"/>
                <a:gd name="T55" fmla="*/ 2147483647 h 1018"/>
                <a:gd name="T56" fmla="*/ 2147483647 w 1203"/>
                <a:gd name="T57" fmla="*/ 2147483647 h 1018"/>
                <a:gd name="T58" fmla="*/ 2147483647 w 1203"/>
                <a:gd name="T59" fmla="*/ 2147483647 h 1018"/>
                <a:gd name="T60" fmla="*/ 2147483647 w 1203"/>
                <a:gd name="T61" fmla="*/ 2147483647 h 1018"/>
                <a:gd name="T62" fmla="*/ 2147483647 w 1203"/>
                <a:gd name="T63" fmla="*/ 2147483647 h 1018"/>
                <a:gd name="T64" fmla="*/ 2147483647 w 1203"/>
                <a:gd name="T65" fmla="*/ 2147483647 h 1018"/>
                <a:gd name="T66" fmla="*/ 2147483647 w 1203"/>
                <a:gd name="T67" fmla="*/ 2147483647 h 1018"/>
                <a:gd name="T68" fmla="*/ 2147483647 w 1203"/>
                <a:gd name="T69" fmla="*/ 2147483647 h 1018"/>
                <a:gd name="T70" fmla="*/ 2147483647 w 1203"/>
                <a:gd name="T71" fmla="*/ 2147483647 h 1018"/>
                <a:gd name="T72" fmla="*/ 2147483647 w 1203"/>
                <a:gd name="T73" fmla="*/ 2147483647 h 1018"/>
                <a:gd name="T74" fmla="*/ 2147483647 w 1203"/>
                <a:gd name="T75" fmla="*/ 2147483647 h 1018"/>
                <a:gd name="T76" fmla="*/ 2147483647 w 1203"/>
                <a:gd name="T77" fmla="*/ 2147483647 h 1018"/>
                <a:gd name="T78" fmla="*/ 2147483647 w 1203"/>
                <a:gd name="T79" fmla="*/ 2147483647 h 1018"/>
                <a:gd name="T80" fmla="*/ 2147483647 w 1203"/>
                <a:gd name="T81" fmla="*/ 2147483647 h 1018"/>
                <a:gd name="T82" fmla="*/ 2147483647 w 1203"/>
                <a:gd name="T83" fmla="*/ 2147483647 h 1018"/>
                <a:gd name="T84" fmla="*/ 2147483647 w 1203"/>
                <a:gd name="T85" fmla="*/ 2147483647 h 1018"/>
                <a:gd name="T86" fmla="*/ 2147483647 w 1203"/>
                <a:gd name="T87" fmla="*/ 2147483647 h 1018"/>
                <a:gd name="T88" fmla="*/ 2147483647 w 1203"/>
                <a:gd name="T89" fmla="*/ 2147483647 h 1018"/>
                <a:gd name="T90" fmla="*/ 2147483647 w 1203"/>
                <a:gd name="T91" fmla="*/ 2147483647 h 1018"/>
                <a:gd name="T92" fmla="*/ 2147483647 w 1203"/>
                <a:gd name="T93" fmla="*/ 2147483647 h 1018"/>
                <a:gd name="T94" fmla="*/ 2147483647 w 1203"/>
                <a:gd name="T95" fmla="*/ 2147483647 h 1018"/>
                <a:gd name="T96" fmla="*/ 2147483647 w 1203"/>
                <a:gd name="T97" fmla="*/ 2147483647 h 1018"/>
                <a:gd name="T98" fmla="*/ 2147483647 w 1203"/>
                <a:gd name="T99" fmla="*/ 2147483647 h 1018"/>
                <a:gd name="T100" fmla="*/ 2147483647 w 1203"/>
                <a:gd name="T101" fmla="*/ 2147483647 h 1018"/>
                <a:gd name="T102" fmla="*/ 2147483647 w 1203"/>
                <a:gd name="T103" fmla="*/ 2147483647 h 1018"/>
                <a:gd name="T104" fmla="*/ 2147483647 w 1203"/>
                <a:gd name="T105" fmla="*/ 2147483647 h 1018"/>
                <a:gd name="T106" fmla="*/ 2147483647 w 1203"/>
                <a:gd name="T107" fmla="*/ 2147483647 h 1018"/>
                <a:gd name="T108" fmla="*/ 2147483647 w 1203"/>
                <a:gd name="T109" fmla="*/ 2147483647 h 10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03"/>
                <a:gd name="T166" fmla="*/ 0 h 1018"/>
                <a:gd name="T167" fmla="*/ 1203 w 1203"/>
                <a:gd name="T168" fmla="*/ 1018 h 10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7" name="Freeform 7"/>
            <p:cNvSpPr/>
            <p:nvPr>
              <p:custDataLst>
                <p:tags r:id="rId3"/>
              </p:custDataLst>
            </p:nvPr>
          </p:nvSpPr>
          <p:spPr bwMode="auto">
            <a:xfrm>
              <a:off x="2604872" y="2587010"/>
              <a:ext cx="229874" cy="371089"/>
            </a:xfrm>
            <a:custGeom>
              <a:avLst/>
              <a:gdLst>
                <a:gd name="T0" fmla="*/ 2147483647 w 242"/>
                <a:gd name="T1" fmla="*/ 2147483647 h 402"/>
                <a:gd name="T2" fmla="*/ 2147483647 w 242"/>
                <a:gd name="T3" fmla="*/ 2147483647 h 402"/>
                <a:gd name="T4" fmla="*/ 2147483647 w 242"/>
                <a:gd name="T5" fmla="*/ 2147483647 h 402"/>
                <a:gd name="T6" fmla="*/ 2147483647 w 242"/>
                <a:gd name="T7" fmla="*/ 2147483647 h 402"/>
                <a:gd name="T8" fmla="*/ 2147483647 w 242"/>
                <a:gd name="T9" fmla="*/ 2147483647 h 402"/>
                <a:gd name="T10" fmla="*/ 2147483647 w 242"/>
                <a:gd name="T11" fmla="*/ 2147483647 h 402"/>
                <a:gd name="T12" fmla="*/ 2147483647 w 242"/>
                <a:gd name="T13" fmla="*/ 2147483647 h 402"/>
                <a:gd name="T14" fmla="*/ 2147483647 w 242"/>
                <a:gd name="T15" fmla="*/ 2147483647 h 402"/>
                <a:gd name="T16" fmla="*/ 2147483647 w 242"/>
                <a:gd name="T17" fmla="*/ 2147483647 h 402"/>
                <a:gd name="T18" fmla="*/ 2147483647 w 242"/>
                <a:gd name="T19" fmla="*/ 2147483647 h 402"/>
                <a:gd name="T20" fmla="*/ 2147483647 w 242"/>
                <a:gd name="T21" fmla="*/ 2147483647 h 402"/>
                <a:gd name="T22" fmla="*/ 2147483647 w 242"/>
                <a:gd name="T23" fmla="*/ 2147483647 h 402"/>
                <a:gd name="T24" fmla="*/ 2147483647 w 242"/>
                <a:gd name="T25" fmla="*/ 2147483647 h 402"/>
                <a:gd name="T26" fmla="*/ 2147483647 w 242"/>
                <a:gd name="T27" fmla="*/ 2147483647 h 402"/>
                <a:gd name="T28" fmla="*/ 2147483647 w 242"/>
                <a:gd name="T29" fmla="*/ 2147483647 h 402"/>
                <a:gd name="T30" fmla="*/ 2147483647 w 242"/>
                <a:gd name="T31" fmla="*/ 2147483647 h 402"/>
                <a:gd name="T32" fmla="*/ 2147483647 w 242"/>
                <a:gd name="T33" fmla="*/ 2147483647 h 402"/>
                <a:gd name="T34" fmla="*/ 2147483647 w 242"/>
                <a:gd name="T35" fmla="*/ 2147483647 h 402"/>
                <a:gd name="T36" fmla="*/ 2147483647 w 242"/>
                <a:gd name="T37" fmla="*/ 2147483647 h 402"/>
                <a:gd name="T38" fmla="*/ 2147483647 w 242"/>
                <a:gd name="T39" fmla="*/ 2147483647 h 402"/>
                <a:gd name="T40" fmla="*/ 2147483647 w 242"/>
                <a:gd name="T41" fmla="*/ 2147483647 h 402"/>
                <a:gd name="T42" fmla="*/ 2147483647 w 242"/>
                <a:gd name="T43" fmla="*/ 2147483647 h 402"/>
                <a:gd name="T44" fmla="*/ 2147483647 w 242"/>
                <a:gd name="T45" fmla="*/ 2147483647 h 402"/>
                <a:gd name="T46" fmla="*/ 2147483647 w 242"/>
                <a:gd name="T47" fmla="*/ 2147483647 h 402"/>
                <a:gd name="T48" fmla="*/ 2147483647 w 242"/>
                <a:gd name="T49" fmla="*/ 2147483647 h 402"/>
                <a:gd name="T50" fmla="*/ 2147483647 w 242"/>
                <a:gd name="T51" fmla="*/ 2147483647 h 402"/>
                <a:gd name="T52" fmla="*/ 2147483647 w 242"/>
                <a:gd name="T53" fmla="*/ 2147483647 h 402"/>
                <a:gd name="T54" fmla="*/ 2147483647 w 242"/>
                <a:gd name="T55" fmla="*/ 2147483647 h 402"/>
                <a:gd name="T56" fmla="*/ 2147483647 w 242"/>
                <a:gd name="T57" fmla="*/ 2147483647 h 402"/>
                <a:gd name="T58" fmla="*/ 2147483647 w 242"/>
                <a:gd name="T59" fmla="*/ 2147483647 h 402"/>
                <a:gd name="T60" fmla="*/ 2147483647 w 242"/>
                <a:gd name="T61" fmla="*/ 2147483647 h 402"/>
                <a:gd name="T62" fmla="*/ 2147483647 w 242"/>
                <a:gd name="T63" fmla="*/ 2147483647 h 402"/>
                <a:gd name="T64" fmla="*/ 2147483647 w 242"/>
                <a:gd name="T65" fmla="*/ 2147483647 h 402"/>
                <a:gd name="T66" fmla="*/ 2147483647 w 242"/>
                <a:gd name="T67" fmla="*/ 2147483647 h 402"/>
                <a:gd name="T68" fmla="*/ 2147483647 w 242"/>
                <a:gd name="T69" fmla="*/ 2147483647 h 402"/>
                <a:gd name="T70" fmla="*/ 2147483647 w 242"/>
                <a:gd name="T71" fmla="*/ 2147483647 h 402"/>
                <a:gd name="T72" fmla="*/ 2147483647 w 242"/>
                <a:gd name="T73" fmla="*/ 2147483647 h 402"/>
                <a:gd name="T74" fmla="*/ 2147483647 w 242"/>
                <a:gd name="T75" fmla="*/ 2147483647 h 402"/>
                <a:gd name="T76" fmla="*/ 2147483647 w 242"/>
                <a:gd name="T77" fmla="*/ 2147483647 h 402"/>
                <a:gd name="T78" fmla="*/ 2147483647 w 242"/>
                <a:gd name="T79" fmla="*/ 2147483647 h 402"/>
                <a:gd name="T80" fmla="*/ 2147483647 w 242"/>
                <a:gd name="T81" fmla="*/ 0 h 4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2"/>
                <a:gd name="T124" fmla="*/ 0 h 402"/>
                <a:gd name="T125" fmla="*/ 242 w 242"/>
                <a:gd name="T126" fmla="*/ 402 h 4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8" name="Freeform 8"/>
            <p:cNvSpPr/>
            <p:nvPr>
              <p:custDataLst>
                <p:tags r:id="rId4"/>
              </p:custDataLst>
            </p:nvPr>
          </p:nvSpPr>
          <p:spPr bwMode="auto">
            <a:xfrm>
              <a:off x="431801" y="1610852"/>
              <a:ext cx="1627505" cy="1202685"/>
            </a:xfrm>
            <a:custGeom>
              <a:avLst/>
              <a:gdLst>
                <a:gd name="T0" fmla="*/ 2147483647 w 1721"/>
                <a:gd name="T1" fmla="*/ 2147483647 h 1302"/>
                <a:gd name="T2" fmla="*/ 2147483647 w 1721"/>
                <a:gd name="T3" fmla="*/ 2147483647 h 1302"/>
                <a:gd name="T4" fmla="*/ 2147483647 w 1721"/>
                <a:gd name="T5" fmla="*/ 2147483647 h 1302"/>
                <a:gd name="T6" fmla="*/ 2147483647 w 1721"/>
                <a:gd name="T7" fmla="*/ 2147483647 h 1302"/>
                <a:gd name="T8" fmla="*/ 2147483647 w 1721"/>
                <a:gd name="T9" fmla="*/ 2147483647 h 1302"/>
                <a:gd name="T10" fmla="*/ 2147483647 w 1721"/>
                <a:gd name="T11" fmla="*/ 2147483647 h 1302"/>
                <a:gd name="T12" fmla="*/ 2147483647 w 1721"/>
                <a:gd name="T13" fmla="*/ 2147483647 h 1302"/>
                <a:gd name="T14" fmla="*/ 2147483647 w 1721"/>
                <a:gd name="T15" fmla="*/ 2147483647 h 1302"/>
                <a:gd name="T16" fmla="*/ 2147483647 w 1721"/>
                <a:gd name="T17" fmla="*/ 2147483647 h 1302"/>
                <a:gd name="T18" fmla="*/ 2147483647 w 1721"/>
                <a:gd name="T19" fmla="*/ 2147483647 h 1302"/>
                <a:gd name="T20" fmla="*/ 2147483647 w 1721"/>
                <a:gd name="T21" fmla="*/ 2147483647 h 1302"/>
                <a:gd name="T22" fmla="*/ 2147483647 w 1721"/>
                <a:gd name="T23" fmla="*/ 2147483647 h 1302"/>
                <a:gd name="T24" fmla="*/ 2147483647 w 1721"/>
                <a:gd name="T25" fmla="*/ 2147483647 h 1302"/>
                <a:gd name="T26" fmla="*/ 2147483647 w 1721"/>
                <a:gd name="T27" fmla="*/ 2147483647 h 1302"/>
                <a:gd name="T28" fmla="*/ 2147483647 w 1721"/>
                <a:gd name="T29" fmla="*/ 2147483647 h 1302"/>
                <a:gd name="T30" fmla="*/ 2147483647 w 1721"/>
                <a:gd name="T31" fmla="*/ 2147483647 h 1302"/>
                <a:gd name="T32" fmla="*/ 2147483647 w 1721"/>
                <a:gd name="T33" fmla="*/ 2147483647 h 1302"/>
                <a:gd name="T34" fmla="*/ 2147483647 w 1721"/>
                <a:gd name="T35" fmla="*/ 2147483647 h 1302"/>
                <a:gd name="T36" fmla="*/ 2147483647 w 1721"/>
                <a:gd name="T37" fmla="*/ 2147483647 h 1302"/>
                <a:gd name="T38" fmla="*/ 2147483647 w 1721"/>
                <a:gd name="T39" fmla="*/ 2147483647 h 1302"/>
                <a:gd name="T40" fmla="*/ 2147483647 w 1721"/>
                <a:gd name="T41" fmla="*/ 2147483647 h 1302"/>
                <a:gd name="T42" fmla="*/ 2147483647 w 1721"/>
                <a:gd name="T43" fmla="*/ 2147483647 h 1302"/>
                <a:gd name="T44" fmla="*/ 2147483647 w 1721"/>
                <a:gd name="T45" fmla="*/ 2147483647 h 1302"/>
                <a:gd name="T46" fmla="*/ 2147483647 w 1721"/>
                <a:gd name="T47" fmla="*/ 2147483647 h 1302"/>
                <a:gd name="T48" fmla="*/ 2147483647 w 1721"/>
                <a:gd name="T49" fmla="*/ 2147483647 h 1302"/>
                <a:gd name="T50" fmla="*/ 2147483647 w 1721"/>
                <a:gd name="T51" fmla="*/ 2147483647 h 1302"/>
                <a:gd name="T52" fmla="*/ 2147483647 w 1721"/>
                <a:gd name="T53" fmla="*/ 2147483647 h 1302"/>
                <a:gd name="T54" fmla="*/ 2147483647 w 1721"/>
                <a:gd name="T55" fmla="*/ 2147483647 h 1302"/>
                <a:gd name="T56" fmla="*/ 2147483647 w 1721"/>
                <a:gd name="T57" fmla="*/ 2147483647 h 1302"/>
                <a:gd name="T58" fmla="*/ 2147483647 w 1721"/>
                <a:gd name="T59" fmla="*/ 2147483647 h 1302"/>
                <a:gd name="T60" fmla="*/ 2147483647 w 1721"/>
                <a:gd name="T61" fmla="*/ 2147483647 h 1302"/>
                <a:gd name="T62" fmla="*/ 2147483647 w 1721"/>
                <a:gd name="T63" fmla="*/ 2147483647 h 1302"/>
                <a:gd name="T64" fmla="*/ 2147483647 w 1721"/>
                <a:gd name="T65" fmla="*/ 2147483647 h 1302"/>
                <a:gd name="T66" fmla="*/ 2147483647 w 1721"/>
                <a:gd name="T67" fmla="*/ 2147483647 h 1302"/>
                <a:gd name="T68" fmla="*/ 2147483647 w 1721"/>
                <a:gd name="T69" fmla="*/ 2147483647 h 1302"/>
                <a:gd name="T70" fmla="*/ 2147483647 w 1721"/>
                <a:gd name="T71" fmla="*/ 2147483647 h 1302"/>
                <a:gd name="T72" fmla="*/ 2147483647 w 1721"/>
                <a:gd name="T73" fmla="*/ 2147483647 h 1302"/>
                <a:gd name="T74" fmla="*/ 2147483647 w 1721"/>
                <a:gd name="T75" fmla="*/ 2147483647 h 1302"/>
                <a:gd name="T76" fmla="*/ 2147483647 w 1721"/>
                <a:gd name="T77" fmla="*/ 2147483647 h 1302"/>
                <a:gd name="T78" fmla="*/ 2147483647 w 1721"/>
                <a:gd name="T79" fmla="*/ 2147483647 h 1302"/>
                <a:gd name="T80" fmla="*/ 2147483647 w 1721"/>
                <a:gd name="T81" fmla="*/ 2147483647 h 1302"/>
                <a:gd name="T82" fmla="*/ 2147483647 w 1721"/>
                <a:gd name="T83" fmla="*/ 2147483647 h 1302"/>
                <a:gd name="T84" fmla="*/ 2147483647 w 1721"/>
                <a:gd name="T85" fmla="*/ 2147483647 h 1302"/>
                <a:gd name="T86" fmla="*/ 2147483647 w 1721"/>
                <a:gd name="T87" fmla="*/ 2147483647 h 1302"/>
                <a:gd name="T88" fmla="*/ 2147483647 w 1721"/>
                <a:gd name="T89" fmla="*/ 2147483647 h 1302"/>
                <a:gd name="T90" fmla="*/ 2147483647 w 1721"/>
                <a:gd name="T91" fmla="*/ 2147483647 h 1302"/>
                <a:gd name="T92" fmla="*/ 2147483647 w 1721"/>
                <a:gd name="T93" fmla="*/ 2147483647 h 1302"/>
                <a:gd name="T94" fmla="*/ 2147483647 w 1721"/>
                <a:gd name="T95" fmla="*/ 2147483647 h 1302"/>
                <a:gd name="T96" fmla="*/ 2147483647 w 1721"/>
                <a:gd name="T97" fmla="*/ 2147483647 h 1302"/>
                <a:gd name="T98" fmla="*/ 2147483647 w 1721"/>
                <a:gd name="T99" fmla="*/ 2147483647 h 1302"/>
                <a:gd name="T100" fmla="*/ 2147483647 w 1721"/>
                <a:gd name="T101" fmla="*/ 2147483647 h 13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21"/>
                <a:gd name="T154" fmla="*/ 0 h 1302"/>
                <a:gd name="T155" fmla="*/ 1721 w 1721"/>
                <a:gd name="T156" fmla="*/ 1302 h 13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9" name="Freeform 9"/>
            <p:cNvSpPr/>
            <p:nvPr>
              <p:custDataLst>
                <p:tags r:id="rId5"/>
              </p:custDataLst>
            </p:nvPr>
          </p:nvSpPr>
          <p:spPr bwMode="auto">
            <a:xfrm>
              <a:off x="1486154" y="2555713"/>
              <a:ext cx="1014509" cy="709391"/>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0" name="Freeform 10"/>
            <p:cNvSpPr/>
            <p:nvPr>
              <p:custDataLst>
                <p:tags r:id="rId6"/>
              </p:custDataLst>
            </p:nvPr>
          </p:nvSpPr>
          <p:spPr bwMode="auto">
            <a:xfrm>
              <a:off x="2068501" y="3053478"/>
              <a:ext cx="878117" cy="751119"/>
            </a:xfrm>
            <a:custGeom>
              <a:avLst/>
              <a:gdLst>
                <a:gd name="T0" fmla="*/ 2147483647 w 928"/>
                <a:gd name="T1" fmla="*/ 2147483647 h 814"/>
                <a:gd name="T2" fmla="*/ 2147483647 w 928"/>
                <a:gd name="T3" fmla="*/ 2147483647 h 814"/>
                <a:gd name="T4" fmla="*/ 2147483647 w 928"/>
                <a:gd name="T5" fmla="*/ 2147483647 h 814"/>
                <a:gd name="T6" fmla="*/ 2147483647 w 928"/>
                <a:gd name="T7" fmla="*/ 2147483647 h 814"/>
                <a:gd name="T8" fmla="*/ 2147483647 w 928"/>
                <a:gd name="T9" fmla="*/ 2147483647 h 814"/>
                <a:gd name="T10" fmla="*/ 2147483647 w 928"/>
                <a:gd name="T11" fmla="*/ 2147483647 h 814"/>
                <a:gd name="T12" fmla="*/ 2147483647 w 928"/>
                <a:gd name="T13" fmla="*/ 2147483647 h 814"/>
                <a:gd name="T14" fmla="*/ 2147483647 w 928"/>
                <a:gd name="T15" fmla="*/ 2147483647 h 814"/>
                <a:gd name="T16" fmla="*/ 2147483647 w 928"/>
                <a:gd name="T17" fmla="*/ 2147483647 h 814"/>
                <a:gd name="T18" fmla="*/ 2147483647 w 928"/>
                <a:gd name="T19" fmla="*/ 2147483647 h 814"/>
                <a:gd name="T20" fmla="*/ 2147483647 w 928"/>
                <a:gd name="T21" fmla="*/ 2147483647 h 814"/>
                <a:gd name="T22" fmla="*/ 2147483647 w 928"/>
                <a:gd name="T23" fmla="*/ 2147483647 h 814"/>
                <a:gd name="T24" fmla="*/ 2147483647 w 928"/>
                <a:gd name="T25" fmla="*/ 2147483647 h 814"/>
                <a:gd name="T26" fmla="*/ 2147483647 w 928"/>
                <a:gd name="T27" fmla="*/ 2147483647 h 814"/>
                <a:gd name="T28" fmla="*/ 2147483647 w 928"/>
                <a:gd name="T29" fmla="*/ 2147483647 h 814"/>
                <a:gd name="T30" fmla="*/ 2147483647 w 928"/>
                <a:gd name="T31" fmla="*/ 2147483647 h 814"/>
                <a:gd name="T32" fmla="*/ 2147483647 w 928"/>
                <a:gd name="T33" fmla="*/ 2147483647 h 814"/>
                <a:gd name="T34" fmla="*/ 2147483647 w 928"/>
                <a:gd name="T35" fmla="*/ 2147483647 h 814"/>
                <a:gd name="T36" fmla="*/ 2147483647 w 928"/>
                <a:gd name="T37" fmla="*/ 2147483647 h 814"/>
                <a:gd name="T38" fmla="*/ 2147483647 w 928"/>
                <a:gd name="T39" fmla="*/ 2147483647 h 814"/>
                <a:gd name="T40" fmla="*/ 2147483647 w 928"/>
                <a:gd name="T41" fmla="*/ 2147483647 h 814"/>
                <a:gd name="T42" fmla="*/ 2147483647 w 928"/>
                <a:gd name="T43" fmla="*/ 2147483647 h 814"/>
                <a:gd name="T44" fmla="*/ 2147483647 w 928"/>
                <a:gd name="T45" fmla="*/ 2147483647 h 814"/>
                <a:gd name="T46" fmla="*/ 2147483647 w 928"/>
                <a:gd name="T47" fmla="*/ 2147483647 h 814"/>
                <a:gd name="T48" fmla="*/ 2147483647 w 928"/>
                <a:gd name="T49" fmla="*/ 2147483647 h 814"/>
                <a:gd name="T50" fmla="*/ 2147483647 w 928"/>
                <a:gd name="T51" fmla="*/ 2147483647 h 814"/>
                <a:gd name="T52" fmla="*/ 2147483647 w 928"/>
                <a:gd name="T53" fmla="*/ 2147483647 h 814"/>
                <a:gd name="T54" fmla="*/ 2147483647 w 928"/>
                <a:gd name="T55" fmla="*/ 2147483647 h 814"/>
                <a:gd name="T56" fmla="*/ 2147483647 w 928"/>
                <a:gd name="T57" fmla="*/ 2147483647 h 814"/>
                <a:gd name="T58" fmla="*/ 2147483647 w 928"/>
                <a:gd name="T59" fmla="*/ 2147483647 h 814"/>
                <a:gd name="T60" fmla="*/ 2147483647 w 928"/>
                <a:gd name="T61" fmla="*/ 2147483647 h 814"/>
                <a:gd name="T62" fmla="*/ 2147483647 w 928"/>
                <a:gd name="T63" fmla="*/ 2147483647 h 814"/>
                <a:gd name="T64" fmla="*/ 2147483647 w 928"/>
                <a:gd name="T65" fmla="*/ 2147483647 h 814"/>
                <a:gd name="T66" fmla="*/ 2147483647 w 928"/>
                <a:gd name="T67" fmla="*/ 2147483647 h 814"/>
                <a:gd name="T68" fmla="*/ 2147483647 w 928"/>
                <a:gd name="T69" fmla="*/ 2147483647 h 814"/>
                <a:gd name="T70" fmla="*/ 2147483647 w 928"/>
                <a:gd name="T71" fmla="*/ 2147483647 h 814"/>
                <a:gd name="T72" fmla="*/ 2147483647 w 928"/>
                <a:gd name="T73" fmla="*/ 2147483647 h 814"/>
                <a:gd name="T74" fmla="*/ 2147483647 w 928"/>
                <a:gd name="T75" fmla="*/ 2147483647 h 814"/>
                <a:gd name="T76" fmla="*/ 2147483647 w 928"/>
                <a:gd name="T77" fmla="*/ 2147483647 h 814"/>
                <a:gd name="T78" fmla="*/ 2147483647 w 928"/>
                <a:gd name="T79" fmla="*/ 2147483647 h 814"/>
                <a:gd name="T80" fmla="*/ 2147483647 w 928"/>
                <a:gd name="T81" fmla="*/ 2147483647 h 814"/>
                <a:gd name="T82" fmla="*/ 2147483647 w 928"/>
                <a:gd name="T83" fmla="*/ 2147483647 h 814"/>
                <a:gd name="T84" fmla="*/ 2147483647 w 928"/>
                <a:gd name="T85" fmla="*/ 2147483647 h 814"/>
                <a:gd name="T86" fmla="*/ 2147483647 w 928"/>
                <a:gd name="T87" fmla="*/ 2147483647 h 814"/>
                <a:gd name="T88" fmla="*/ 2147483647 w 928"/>
                <a:gd name="T89" fmla="*/ 2147483647 h 814"/>
                <a:gd name="T90" fmla="*/ 2147483647 w 928"/>
                <a:gd name="T91" fmla="*/ 2147483647 h 814"/>
                <a:gd name="T92" fmla="*/ 2147483647 w 928"/>
                <a:gd name="T93" fmla="*/ 2147483647 h 814"/>
                <a:gd name="T94" fmla="*/ 2147483647 w 928"/>
                <a:gd name="T95" fmla="*/ 2147483647 h 814"/>
                <a:gd name="T96" fmla="*/ 2147483647 w 928"/>
                <a:gd name="T97" fmla="*/ 2147483647 h 814"/>
                <a:gd name="T98" fmla="*/ 2147483647 w 928"/>
                <a:gd name="T99" fmla="*/ 2147483647 h 814"/>
                <a:gd name="T100" fmla="*/ 2147483647 w 928"/>
                <a:gd name="T101" fmla="*/ 2147483647 h 814"/>
                <a:gd name="T102" fmla="*/ 2147483647 w 928"/>
                <a:gd name="T103" fmla="*/ 2147483647 h 814"/>
                <a:gd name="T104" fmla="*/ 2147483647 w 928"/>
                <a:gd name="T105" fmla="*/ 2147483647 h 814"/>
                <a:gd name="T106" fmla="*/ 2147483647 w 928"/>
                <a:gd name="T107" fmla="*/ 2147483647 h 814"/>
                <a:gd name="T108" fmla="*/ 2147483647 w 928"/>
                <a:gd name="T109" fmla="*/ 2147483647 h 814"/>
                <a:gd name="T110" fmla="*/ 2147483647 w 928"/>
                <a:gd name="T111" fmla="*/ 2147483647 h 8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8"/>
                <a:gd name="T169" fmla="*/ 0 h 814"/>
                <a:gd name="T170" fmla="*/ 928 w 928"/>
                <a:gd name="T171" fmla="*/ 814 h 8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1" name="Freeform 11"/>
            <p:cNvSpPr/>
            <p:nvPr>
              <p:custDataLst>
                <p:tags r:id="rId7"/>
              </p:custDataLst>
            </p:nvPr>
          </p:nvSpPr>
          <p:spPr bwMode="auto">
            <a:xfrm>
              <a:off x="611103" y="2749454"/>
              <a:ext cx="1570802" cy="929958"/>
            </a:xfrm>
            <a:custGeom>
              <a:avLst/>
              <a:gdLst>
                <a:gd name="T0" fmla="*/ 2147483647 w 1661"/>
                <a:gd name="T1" fmla="*/ 2147483647 h 1007"/>
                <a:gd name="T2" fmla="*/ 2147483647 w 1661"/>
                <a:gd name="T3" fmla="*/ 2147483647 h 1007"/>
                <a:gd name="T4" fmla="*/ 2147483647 w 1661"/>
                <a:gd name="T5" fmla="*/ 2147483647 h 1007"/>
                <a:gd name="T6" fmla="*/ 2147483647 w 1661"/>
                <a:gd name="T7" fmla="*/ 2147483647 h 1007"/>
                <a:gd name="T8" fmla="*/ 2147483647 w 1661"/>
                <a:gd name="T9" fmla="*/ 2147483647 h 1007"/>
                <a:gd name="T10" fmla="*/ 2147483647 w 1661"/>
                <a:gd name="T11" fmla="*/ 2147483647 h 1007"/>
                <a:gd name="T12" fmla="*/ 2147483647 w 1661"/>
                <a:gd name="T13" fmla="*/ 2147483647 h 1007"/>
                <a:gd name="T14" fmla="*/ 2147483647 w 1661"/>
                <a:gd name="T15" fmla="*/ 2147483647 h 1007"/>
                <a:gd name="T16" fmla="*/ 2147483647 w 1661"/>
                <a:gd name="T17" fmla="*/ 2147483647 h 1007"/>
                <a:gd name="T18" fmla="*/ 2147483647 w 1661"/>
                <a:gd name="T19" fmla="*/ 2147483647 h 1007"/>
                <a:gd name="T20" fmla="*/ 2147483647 w 1661"/>
                <a:gd name="T21" fmla="*/ 2147483647 h 1007"/>
                <a:gd name="T22" fmla="*/ 2147483647 w 1661"/>
                <a:gd name="T23" fmla="*/ 2147483647 h 1007"/>
                <a:gd name="T24" fmla="*/ 2147483647 w 1661"/>
                <a:gd name="T25" fmla="*/ 2147483647 h 1007"/>
                <a:gd name="T26" fmla="*/ 2147483647 w 1661"/>
                <a:gd name="T27" fmla="*/ 2147483647 h 1007"/>
                <a:gd name="T28" fmla="*/ 2147483647 w 1661"/>
                <a:gd name="T29" fmla="*/ 2147483647 h 1007"/>
                <a:gd name="T30" fmla="*/ 2147483647 w 1661"/>
                <a:gd name="T31" fmla="*/ 2147483647 h 1007"/>
                <a:gd name="T32" fmla="*/ 2147483647 w 1661"/>
                <a:gd name="T33" fmla="*/ 2147483647 h 1007"/>
                <a:gd name="T34" fmla="*/ 2147483647 w 1661"/>
                <a:gd name="T35" fmla="*/ 2147483647 h 1007"/>
                <a:gd name="T36" fmla="*/ 2147483647 w 1661"/>
                <a:gd name="T37" fmla="*/ 2147483647 h 1007"/>
                <a:gd name="T38" fmla="*/ 2147483647 w 1661"/>
                <a:gd name="T39" fmla="*/ 2147483647 h 1007"/>
                <a:gd name="T40" fmla="*/ 2147483647 w 1661"/>
                <a:gd name="T41" fmla="*/ 2147483647 h 1007"/>
                <a:gd name="T42" fmla="*/ 2147483647 w 1661"/>
                <a:gd name="T43" fmla="*/ 2147483647 h 1007"/>
                <a:gd name="T44" fmla="*/ 2147483647 w 1661"/>
                <a:gd name="T45" fmla="*/ 2147483647 h 1007"/>
                <a:gd name="T46" fmla="*/ 2147483647 w 1661"/>
                <a:gd name="T47" fmla="*/ 2147483647 h 1007"/>
                <a:gd name="T48" fmla="*/ 2147483647 w 1661"/>
                <a:gd name="T49" fmla="*/ 2147483647 h 1007"/>
                <a:gd name="T50" fmla="*/ 2147483647 w 1661"/>
                <a:gd name="T51" fmla="*/ 2147483647 h 1007"/>
                <a:gd name="T52" fmla="*/ 2147483647 w 1661"/>
                <a:gd name="T53" fmla="*/ 2147483647 h 1007"/>
                <a:gd name="T54" fmla="*/ 2147483647 w 1661"/>
                <a:gd name="T55" fmla="*/ 2147483647 h 1007"/>
                <a:gd name="T56" fmla="*/ 2147483647 w 1661"/>
                <a:gd name="T57" fmla="*/ 2147483647 h 1007"/>
                <a:gd name="T58" fmla="*/ 2147483647 w 1661"/>
                <a:gd name="T59" fmla="*/ 2147483647 h 1007"/>
                <a:gd name="T60" fmla="*/ 2147483647 w 1661"/>
                <a:gd name="T61" fmla="*/ 2147483647 h 1007"/>
                <a:gd name="T62" fmla="*/ 2147483647 w 1661"/>
                <a:gd name="T63" fmla="*/ 2147483647 h 1007"/>
                <a:gd name="T64" fmla="*/ 2147483647 w 1661"/>
                <a:gd name="T65" fmla="*/ 2147483647 h 1007"/>
                <a:gd name="T66" fmla="*/ 2147483647 w 1661"/>
                <a:gd name="T67" fmla="*/ 2147483647 h 1007"/>
                <a:gd name="T68" fmla="*/ 2147483647 w 1661"/>
                <a:gd name="T69" fmla="*/ 2147483647 h 1007"/>
                <a:gd name="T70" fmla="*/ 2147483647 w 1661"/>
                <a:gd name="T71" fmla="*/ 2147483647 h 1007"/>
                <a:gd name="T72" fmla="*/ 2147483647 w 1661"/>
                <a:gd name="T73" fmla="*/ 2147483647 h 1007"/>
                <a:gd name="T74" fmla="*/ 2147483647 w 1661"/>
                <a:gd name="T75" fmla="*/ 2147483647 h 1007"/>
                <a:gd name="T76" fmla="*/ 2147483647 w 1661"/>
                <a:gd name="T77" fmla="*/ 2147483647 h 1007"/>
                <a:gd name="T78" fmla="*/ 2147483647 w 1661"/>
                <a:gd name="T79" fmla="*/ 2147483647 h 1007"/>
                <a:gd name="T80" fmla="*/ 2147483647 w 1661"/>
                <a:gd name="T81" fmla="*/ 2147483647 h 1007"/>
                <a:gd name="T82" fmla="*/ 2147483647 w 1661"/>
                <a:gd name="T83" fmla="*/ 2147483647 h 1007"/>
                <a:gd name="T84" fmla="*/ 2147483647 w 1661"/>
                <a:gd name="T85" fmla="*/ 2147483647 h 1007"/>
                <a:gd name="T86" fmla="*/ 2147483647 w 1661"/>
                <a:gd name="T87" fmla="*/ 2147483647 h 1007"/>
                <a:gd name="T88" fmla="*/ 2147483647 w 1661"/>
                <a:gd name="T89" fmla="*/ 2147483647 h 1007"/>
                <a:gd name="T90" fmla="*/ 2147483647 w 1661"/>
                <a:gd name="T91" fmla="*/ 2147483647 h 1007"/>
                <a:gd name="T92" fmla="*/ 2147483647 w 1661"/>
                <a:gd name="T93" fmla="*/ 2147483647 h 1007"/>
                <a:gd name="T94" fmla="*/ 2147483647 w 1661"/>
                <a:gd name="T95" fmla="*/ 2147483647 h 1007"/>
                <a:gd name="T96" fmla="*/ 2147483647 w 1661"/>
                <a:gd name="T97" fmla="*/ 0 h 1007"/>
                <a:gd name="T98" fmla="*/ 2147483647 w 1661"/>
                <a:gd name="T99" fmla="*/ 2147483647 h 1007"/>
                <a:gd name="T100" fmla="*/ 2147483647 w 1661"/>
                <a:gd name="T101" fmla="*/ 2147483647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1"/>
                <a:gd name="T154" fmla="*/ 0 h 1007"/>
                <a:gd name="T155" fmla="*/ 1661 w 1661"/>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2" name="Freeform 12"/>
            <p:cNvSpPr/>
            <p:nvPr>
              <p:custDataLst>
                <p:tags r:id="rId8"/>
              </p:custDataLst>
            </p:nvPr>
          </p:nvSpPr>
          <p:spPr bwMode="auto">
            <a:xfrm>
              <a:off x="2042449" y="3522929"/>
              <a:ext cx="708010" cy="724294"/>
            </a:xfrm>
            <a:custGeom>
              <a:avLst/>
              <a:gdLst>
                <a:gd name="T0" fmla="*/ 2147483647 w 749"/>
                <a:gd name="T1" fmla="*/ 2147483647 h 782"/>
                <a:gd name="T2" fmla="*/ 2147483647 w 749"/>
                <a:gd name="T3" fmla="*/ 2147483647 h 782"/>
                <a:gd name="T4" fmla="*/ 2147483647 w 749"/>
                <a:gd name="T5" fmla="*/ 2147483647 h 782"/>
                <a:gd name="T6" fmla="*/ 2147483647 w 749"/>
                <a:gd name="T7" fmla="*/ 2147483647 h 782"/>
                <a:gd name="T8" fmla="*/ 2147483647 w 749"/>
                <a:gd name="T9" fmla="*/ 2147483647 h 782"/>
                <a:gd name="T10" fmla="*/ 2147483647 w 749"/>
                <a:gd name="T11" fmla="*/ 2147483647 h 782"/>
                <a:gd name="T12" fmla="*/ 2147483647 w 749"/>
                <a:gd name="T13" fmla="*/ 2147483647 h 782"/>
                <a:gd name="T14" fmla="*/ 2147483647 w 749"/>
                <a:gd name="T15" fmla="*/ 2147483647 h 782"/>
                <a:gd name="T16" fmla="*/ 2147483647 w 749"/>
                <a:gd name="T17" fmla="*/ 2147483647 h 782"/>
                <a:gd name="T18" fmla="*/ 2147483647 w 749"/>
                <a:gd name="T19" fmla="*/ 2147483647 h 782"/>
                <a:gd name="T20" fmla="*/ 2147483647 w 749"/>
                <a:gd name="T21" fmla="*/ 2147483647 h 782"/>
                <a:gd name="T22" fmla="*/ 2147483647 w 749"/>
                <a:gd name="T23" fmla="*/ 2147483647 h 782"/>
                <a:gd name="T24" fmla="*/ 2147483647 w 749"/>
                <a:gd name="T25" fmla="*/ 2147483647 h 782"/>
                <a:gd name="T26" fmla="*/ 2147483647 w 749"/>
                <a:gd name="T27" fmla="*/ 2147483647 h 782"/>
                <a:gd name="T28" fmla="*/ 2147483647 w 749"/>
                <a:gd name="T29" fmla="*/ 2147483647 h 782"/>
                <a:gd name="T30" fmla="*/ 2147483647 w 749"/>
                <a:gd name="T31" fmla="*/ 2147483647 h 782"/>
                <a:gd name="T32" fmla="*/ 2147483647 w 749"/>
                <a:gd name="T33" fmla="*/ 2147483647 h 782"/>
                <a:gd name="T34" fmla="*/ 2147483647 w 749"/>
                <a:gd name="T35" fmla="*/ 2147483647 h 782"/>
                <a:gd name="T36" fmla="*/ 2147483647 w 749"/>
                <a:gd name="T37" fmla="*/ 2147483647 h 782"/>
                <a:gd name="T38" fmla="*/ 2147483647 w 749"/>
                <a:gd name="T39" fmla="*/ 2147483647 h 782"/>
                <a:gd name="T40" fmla="*/ 2147483647 w 749"/>
                <a:gd name="T41" fmla="*/ 2147483647 h 782"/>
                <a:gd name="T42" fmla="*/ 2147483647 w 749"/>
                <a:gd name="T43" fmla="*/ 2147483647 h 782"/>
                <a:gd name="T44" fmla="*/ 2147483647 w 749"/>
                <a:gd name="T45" fmla="*/ 2147483647 h 782"/>
                <a:gd name="T46" fmla="*/ 2147483647 w 749"/>
                <a:gd name="T47" fmla="*/ 2147483647 h 782"/>
                <a:gd name="T48" fmla="*/ 2147483647 w 749"/>
                <a:gd name="T49" fmla="*/ 2147483647 h 782"/>
                <a:gd name="T50" fmla="*/ 2147483647 w 749"/>
                <a:gd name="T51" fmla="*/ 2147483647 h 782"/>
                <a:gd name="T52" fmla="*/ 2147483647 w 749"/>
                <a:gd name="T53" fmla="*/ 2147483647 h 782"/>
                <a:gd name="T54" fmla="*/ 2147483647 w 749"/>
                <a:gd name="T55" fmla="*/ 2147483647 h 782"/>
                <a:gd name="T56" fmla="*/ 2147483647 w 749"/>
                <a:gd name="T57" fmla="*/ 2147483647 h 782"/>
                <a:gd name="T58" fmla="*/ 2147483647 w 749"/>
                <a:gd name="T59" fmla="*/ 2147483647 h 782"/>
                <a:gd name="T60" fmla="*/ 2147483647 w 749"/>
                <a:gd name="T61" fmla="*/ 2147483647 h 782"/>
                <a:gd name="T62" fmla="*/ 2147483647 w 749"/>
                <a:gd name="T63" fmla="*/ 2147483647 h 782"/>
                <a:gd name="T64" fmla="*/ 2147483647 w 749"/>
                <a:gd name="T65" fmla="*/ 2147483647 h 782"/>
                <a:gd name="T66" fmla="*/ 2147483647 w 749"/>
                <a:gd name="T67" fmla="*/ 2147483647 h 782"/>
                <a:gd name="T68" fmla="*/ 2147483647 w 749"/>
                <a:gd name="T69" fmla="*/ 2147483647 h 782"/>
                <a:gd name="T70" fmla="*/ 2147483647 w 749"/>
                <a:gd name="T71" fmla="*/ 2147483647 h 782"/>
                <a:gd name="T72" fmla="*/ 2147483647 w 749"/>
                <a:gd name="T73" fmla="*/ 2147483647 h 782"/>
                <a:gd name="T74" fmla="*/ 2147483647 w 749"/>
                <a:gd name="T75" fmla="*/ 2147483647 h 782"/>
                <a:gd name="T76" fmla="*/ 2147483647 w 749"/>
                <a:gd name="T77" fmla="*/ 2147483647 h 782"/>
                <a:gd name="T78" fmla="*/ 2147483647 w 749"/>
                <a:gd name="T79" fmla="*/ 2147483647 h 782"/>
                <a:gd name="T80" fmla="*/ 2147483647 w 749"/>
                <a:gd name="T81" fmla="*/ 2147483647 h 782"/>
                <a:gd name="T82" fmla="*/ 2147483647 w 749"/>
                <a:gd name="T83" fmla="*/ 2147483647 h 782"/>
                <a:gd name="T84" fmla="*/ 2147483647 w 749"/>
                <a:gd name="T85" fmla="*/ 2147483647 h 782"/>
                <a:gd name="T86" fmla="*/ 2147483647 w 749"/>
                <a:gd name="T87" fmla="*/ 2147483647 h 782"/>
                <a:gd name="T88" fmla="*/ 2147483647 w 749"/>
                <a:gd name="T89" fmla="*/ 2147483647 h 782"/>
                <a:gd name="T90" fmla="*/ 2147483647 w 749"/>
                <a:gd name="T91" fmla="*/ 2147483647 h 782"/>
                <a:gd name="T92" fmla="*/ 2147483647 w 749"/>
                <a:gd name="T93" fmla="*/ 2147483647 h 782"/>
                <a:gd name="T94" fmla="*/ 2147483647 w 749"/>
                <a:gd name="T95" fmla="*/ 2147483647 h 782"/>
                <a:gd name="T96" fmla="*/ 2147483647 w 749"/>
                <a:gd name="T97" fmla="*/ 2147483647 h 782"/>
                <a:gd name="T98" fmla="*/ 2147483647 w 749"/>
                <a:gd name="T99" fmla="*/ 2147483647 h 782"/>
                <a:gd name="T100" fmla="*/ 2147483647 w 749"/>
                <a:gd name="T101" fmla="*/ 2147483647 h 782"/>
                <a:gd name="T102" fmla="*/ 2147483647 w 749"/>
                <a:gd name="T103" fmla="*/ 2147483647 h 782"/>
                <a:gd name="T104" fmla="*/ 2147483647 w 749"/>
                <a:gd name="T105" fmla="*/ 2147483647 h 782"/>
                <a:gd name="T106" fmla="*/ 2147483647 w 749"/>
                <a:gd name="T107" fmla="*/ 2147483647 h 782"/>
                <a:gd name="T108" fmla="*/ 2147483647 w 749"/>
                <a:gd name="T109" fmla="*/ 2147483647 h 782"/>
                <a:gd name="T110" fmla="*/ 2147483647 w 749"/>
                <a:gd name="T111" fmla="*/ 2147483647 h 782"/>
                <a:gd name="T112" fmla="*/ 2147483647 w 749"/>
                <a:gd name="T113" fmla="*/ 2147483647 h 782"/>
                <a:gd name="T114" fmla="*/ 2147483647 w 749"/>
                <a:gd name="T115" fmla="*/ 2147483647 h 782"/>
                <a:gd name="T116" fmla="*/ 2147483647 w 749"/>
                <a:gd name="T117" fmla="*/ 2147483647 h 782"/>
                <a:gd name="T118" fmla="*/ 2147483647 w 749"/>
                <a:gd name="T119" fmla="*/ 2147483647 h 7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9"/>
                <a:gd name="T181" fmla="*/ 0 h 782"/>
                <a:gd name="T182" fmla="*/ 749 w 749"/>
                <a:gd name="T183" fmla="*/ 782 h 7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3" name="Freeform 13"/>
            <p:cNvSpPr/>
            <p:nvPr>
              <p:custDataLst>
                <p:tags r:id="rId9"/>
              </p:custDataLst>
            </p:nvPr>
          </p:nvSpPr>
          <p:spPr bwMode="auto">
            <a:xfrm>
              <a:off x="2549702" y="3512496"/>
              <a:ext cx="478137" cy="405366"/>
            </a:xfrm>
            <a:custGeom>
              <a:avLst/>
              <a:gdLst>
                <a:gd name="T0" fmla="*/ 2147483647 w 506"/>
                <a:gd name="T1" fmla="*/ 2147483647 h 438"/>
                <a:gd name="T2" fmla="*/ 2147483647 w 506"/>
                <a:gd name="T3" fmla="*/ 2147483647 h 438"/>
                <a:gd name="T4" fmla="*/ 2147483647 w 506"/>
                <a:gd name="T5" fmla="*/ 2147483647 h 438"/>
                <a:gd name="T6" fmla="*/ 2147483647 w 506"/>
                <a:gd name="T7" fmla="*/ 2147483647 h 438"/>
                <a:gd name="T8" fmla="*/ 2147483647 w 506"/>
                <a:gd name="T9" fmla="*/ 2147483647 h 438"/>
                <a:gd name="T10" fmla="*/ 2147483647 w 506"/>
                <a:gd name="T11" fmla="*/ 2147483647 h 438"/>
                <a:gd name="T12" fmla="*/ 2147483647 w 506"/>
                <a:gd name="T13" fmla="*/ 2147483647 h 438"/>
                <a:gd name="T14" fmla="*/ 2147483647 w 506"/>
                <a:gd name="T15" fmla="*/ 2147483647 h 438"/>
                <a:gd name="T16" fmla="*/ 2147483647 w 506"/>
                <a:gd name="T17" fmla="*/ 2147483647 h 438"/>
                <a:gd name="T18" fmla="*/ 2147483647 w 506"/>
                <a:gd name="T19" fmla="*/ 2147483647 h 438"/>
                <a:gd name="T20" fmla="*/ 2147483647 w 506"/>
                <a:gd name="T21" fmla="*/ 2147483647 h 438"/>
                <a:gd name="T22" fmla="*/ 2147483647 w 506"/>
                <a:gd name="T23" fmla="*/ 2147483647 h 438"/>
                <a:gd name="T24" fmla="*/ 2147483647 w 506"/>
                <a:gd name="T25" fmla="*/ 2147483647 h 438"/>
                <a:gd name="T26" fmla="*/ 2147483647 w 506"/>
                <a:gd name="T27" fmla="*/ 2147483647 h 438"/>
                <a:gd name="T28" fmla="*/ 2147483647 w 506"/>
                <a:gd name="T29" fmla="*/ 2147483647 h 438"/>
                <a:gd name="T30" fmla="*/ 2147483647 w 506"/>
                <a:gd name="T31" fmla="*/ 2147483647 h 438"/>
                <a:gd name="T32" fmla="*/ 2147483647 w 506"/>
                <a:gd name="T33" fmla="*/ 2147483647 h 438"/>
                <a:gd name="T34" fmla="*/ 2147483647 w 506"/>
                <a:gd name="T35" fmla="*/ 2147483647 h 438"/>
                <a:gd name="T36" fmla="*/ 2147483647 w 506"/>
                <a:gd name="T37" fmla="*/ 2147483647 h 438"/>
                <a:gd name="T38" fmla="*/ 2147483647 w 506"/>
                <a:gd name="T39" fmla="*/ 2147483647 h 438"/>
                <a:gd name="T40" fmla="*/ 2147483647 w 506"/>
                <a:gd name="T41" fmla="*/ 2147483647 h 438"/>
                <a:gd name="T42" fmla="*/ 2147483647 w 506"/>
                <a:gd name="T43" fmla="*/ 2147483647 h 438"/>
                <a:gd name="T44" fmla="*/ 2147483647 w 506"/>
                <a:gd name="T45" fmla="*/ 2147483647 h 438"/>
                <a:gd name="T46" fmla="*/ 2147483647 w 506"/>
                <a:gd name="T47" fmla="*/ 2147483647 h 438"/>
                <a:gd name="T48" fmla="*/ 2147483647 w 506"/>
                <a:gd name="T49" fmla="*/ 2147483647 h 438"/>
                <a:gd name="T50" fmla="*/ 2147483647 w 506"/>
                <a:gd name="T51" fmla="*/ 2147483647 h 438"/>
                <a:gd name="T52" fmla="*/ 2147483647 w 506"/>
                <a:gd name="T53" fmla="*/ 2147483647 h 438"/>
                <a:gd name="T54" fmla="*/ 2147483647 w 506"/>
                <a:gd name="T55" fmla="*/ 2147483647 h 438"/>
                <a:gd name="T56" fmla="*/ 2147483647 w 506"/>
                <a:gd name="T57" fmla="*/ 2147483647 h 438"/>
                <a:gd name="T58" fmla="*/ 2147483647 w 506"/>
                <a:gd name="T59" fmla="*/ 2147483647 h 438"/>
                <a:gd name="T60" fmla="*/ 2147483647 w 506"/>
                <a:gd name="T61" fmla="*/ 2147483647 h 438"/>
                <a:gd name="T62" fmla="*/ 2147483647 w 506"/>
                <a:gd name="T63" fmla="*/ 2147483647 h 438"/>
                <a:gd name="T64" fmla="*/ 2147483647 w 506"/>
                <a:gd name="T65" fmla="*/ 2147483647 h 438"/>
                <a:gd name="T66" fmla="*/ 2147483647 w 506"/>
                <a:gd name="T67" fmla="*/ 2147483647 h 438"/>
                <a:gd name="T68" fmla="*/ 2147483647 w 506"/>
                <a:gd name="T69" fmla="*/ 2147483647 h 438"/>
                <a:gd name="T70" fmla="*/ 2147483647 w 506"/>
                <a:gd name="T71" fmla="*/ 2147483647 h 438"/>
                <a:gd name="T72" fmla="*/ 2147483647 w 506"/>
                <a:gd name="T73" fmla="*/ 2147483647 h 438"/>
                <a:gd name="T74" fmla="*/ 2147483647 w 506"/>
                <a:gd name="T75" fmla="*/ 2147483647 h 438"/>
                <a:gd name="T76" fmla="*/ 2147483647 w 506"/>
                <a:gd name="T77" fmla="*/ 2147483647 h 438"/>
                <a:gd name="T78" fmla="*/ 2147483647 w 506"/>
                <a:gd name="T79" fmla="*/ 2147483647 h 438"/>
                <a:gd name="T80" fmla="*/ 2147483647 w 506"/>
                <a:gd name="T81" fmla="*/ 2147483647 h 438"/>
                <a:gd name="T82" fmla="*/ 2147483647 w 506"/>
                <a:gd name="T83" fmla="*/ 2147483647 h 438"/>
                <a:gd name="T84" fmla="*/ 2147483647 w 506"/>
                <a:gd name="T85" fmla="*/ 2147483647 h 438"/>
                <a:gd name="T86" fmla="*/ 2147483647 w 506"/>
                <a:gd name="T87" fmla="*/ 2147483647 h 438"/>
                <a:gd name="T88" fmla="*/ 2147483647 w 506"/>
                <a:gd name="T89" fmla="*/ 2147483647 h 438"/>
                <a:gd name="T90" fmla="*/ 2147483647 w 506"/>
                <a:gd name="T91" fmla="*/ 2147483647 h 438"/>
                <a:gd name="T92" fmla="*/ 2147483647 w 506"/>
                <a:gd name="T93" fmla="*/ 2147483647 h 438"/>
                <a:gd name="T94" fmla="*/ 2147483647 w 506"/>
                <a:gd name="T95" fmla="*/ 2147483647 h 438"/>
                <a:gd name="T96" fmla="*/ 2147483647 w 506"/>
                <a:gd name="T97" fmla="*/ 2147483647 h 438"/>
                <a:gd name="T98" fmla="*/ 2147483647 w 506"/>
                <a:gd name="T99" fmla="*/ 2147483647 h 438"/>
                <a:gd name="T100" fmla="*/ 2147483647 w 506"/>
                <a:gd name="T101" fmla="*/ 2147483647 h 438"/>
                <a:gd name="T102" fmla="*/ 2147483647 w 506"/>
                <a:gd name="T103" fmla="*/ 2147483647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6"/>
                <a:gd name="T157" fmla="*/ 0 h 438"/>
                <a:gd name="T158" fmla="*/ 506 w 506"/>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4" name="Freeform 14"/>
            <p:cNvSpPr/>
            <p:nvPr>
              <p:custDataLst>
                <p:tags r:id="rId10"/>
              </p:custDataLst>
            </p:nvPr>
          </p:nvSpPr>
          <p:spPr bwMode="auto">
            <a:xfrm>
              <a:off x="2627860" y="3761379"/>
              <a:ext cx="625256" cy="467959"/>
            </a:xfrm>
            <a:custGeom>
              <a:avLst/>
              <a:gdLst>
                <a:gd name="T0" fmla="*/ 2147483647 w 662"/>
                <a:gd name="T1" fmla="*/ 2147483647 h 506"/>
                <a:gd name="T2" fmla="*/ 2147483647 w 662"/>
                <a:gd name="T3" fmla="*/ 2147483647 h 506"/>
                <a:gd name="T4" fmla="*/ 2147483647 w 662"/>
                <a:gd name="T5" fmla="*/ 2147483647 h 506"/>
                <a:gd name="T6" fmla="*/ 2147483647 w 662"/>
                <a:gd name="T7" fmla="*/ 2147483647 h 506"/>
                <a:gd name="T8" fmla="*/ 2147483647 w 662"/>
                <a:gd name="T9" fmla="*/ 2147483647 h 506"/>
                <a:gd name="T10" fmla="*/ 2147483647 w 662"/>
                <a:gd name="T11" fmla="*/ 2147483647 h 506"/>
                <a:gd name="T12" fmla="*/ 2147483647 w 662"/>
                <a:gd name="T13" fmla="*/ 2147483647 h 506"/>
                <a:gd name="T14" fmla="*/ 2147483647 w 662"/>
                <a:gd name="T15" fmla="*/ 2147483647 h 506"/>
                <a:gd name="T16" fmla="*/ 2147483647 w 662"/>
                <a:gd name="T17" fmla="*/ 2147483647 h 506"/>
                <a:gd name="T18" fmla="*/ 2147483647 w 662"/>
                <a:gd name="T19" fmla="*/ 2147483647 h 506"/>
                <a:gd name="T20" fmla="*/ 2147483647 w 662"/>
                <a:gd name="T21" fmla="*/ 2147483647 h 506"/>
                <a:gd name="T22" fmla="*/ 2147483647 w 662"/>
                <a:gd name="T23" fmla="*/ 2147483647 h 506"/>
                <a:gd name="T24" fmla="*/ 2147483647 w 662"/>
                <a:gd name="T25" fmla="*/ 2147483647 h 506"/>
                <a:gd name="T26" fmla="*/ 2147483647 w 662"/>
                <a:gd name="T27" fmla="*/ 2147483647 h 506"/>
                <a:gd name="T28" fmla="*/ 2147483647 w 662"/>
                <a:gd name="T29" fmla="*/ 2147483647 h 506"/>
                <a:gd name="T30" fmla="*/ 2147483647 w 662"/>
                <a:gd name="T31" fmla="*/ 2147483647 h 506"/>
                <a:gd name="T32" fmla="*/ 2147483647 w 662"/>
                <a:gd name="T33" fmla="*/ 2147483647 h 506"/>
                <a:gd name="T34" fmla="*/ 2147483647 w 662"/>
                <a:gd name="T35" fmla="*/ 2147483647 h 506"/>
                <a:gd name="T36" fmla="*/ 2147483647 w 662"/>
                <a:gd name="T37" fmla="*/ 2147483647 h 506"/>
                <a:gd name="T38" fmla="*/ 2147483647 w 662"/>
                <a:gd name="T39" fmla="*/ 2147483647 h 506"/>
                <a:gd name="T40" fmla="*/ 2147483647 w 662"/>
                <a:gd name="T41" fmla="*/ 2147483647 h 506"/>
                <a:gd name="T42" fmla="*/ 2147483647 w 662"/>
                <a:gd name="T43" fmla="*/ 2147483647 h 506"/>
                <a:gd name="T44" fmla="*/ 2147483647 w 662"/>
                <a:gd name="T45" fmla="*/ 2147483647 h 506"/>
                <a:gd name="T46" fmla="*/ 2147483647 w 662"/>
                <a:gd name="T47" fmla="*/ 2147483647 h 506"/>
                <a:gd name="T48" fmla="*/ 2147483647 w 662"/>
                <a:gd name="T49" fmla="*/ 2147483647 h 506"/>
                <a:gd name="T50" fmla="*/ 2147483647 w 662"/>
                <a:gd name="T51" fmla="*/ 2147483647 h 506"/>
                <a:gd name="T52" fmla="*/ 2147483647 w 662"/>
                <a:gd name="T53" fmla="*/ 2147483647 h 506"/>
                <a:gd name="T54" fmla="*/ 2147483647 w 662"/>
                <a:gd name="T55" fmla="*/ 2147483647 h 506"/>
                <a:gd name="T56" fmla="*/ 2147483647 w 662"/>
                <a:gd name="T57" fmla="*/ 2147483647 h 506"/>
                <a:gd name="T58" fmla="*/ 2147483647 w 662"/>
                <a:gd name="T59" fmla="*/ 2147483647 h 506"/>
                <a:gd name="T60" fmla="*/ 2147483647 w 662"/>
                <a:gd name="T61" fmla="*/ 2147483647 h 506"/>
                <a:gd name="T62" fmla="*/ 2147483647 w 662"/>
                <a:gd name="T63" fmla="*/ 2147483647 h 506"/>
                <a:gd name="T64" fmla="*/ 2147483647 w 662"/>
                <a:gd name="T65" fmla="*/ 2147483647 h 506"/>
                <a:gd name="T66" fmla="*/ 2147483647 w 662"/>
                <a:gd name="T67" fmla="*/ 2147483647 h 506"/>
                <a:gd name="T68" fmla="*/ 2147483647 w 662"/>
                <a:gd name="T69" fmla="*/ 2147483647 h 506"/>
                <a:gd name="T70" fmla="*/ 2147483647 w 662"/>
                <a:gd name="T71" fmla="*/ 2147483647 h 506"/>
                <a:gd name="T72" fmla="*/ 2147483647 w 662"/>
                <a:gd name="T73" fmla="*/ 2147483647 h 506"/>
                <a:gd name="T74" fmla="*/ 2147483647 w 662"/>
                <a:gd name="T75" fmla="*/ 2147483647 h 506"/>
                <a:gd name="T76" fmla="*/ 2147483647 w 662"/>
                <a:gd name="T77" fmla="*/ 2147483647 h 506"/>
                <a:gd name="T78" fmla="*/ 2147483647 w 662"/>
                <a:gd name="T79" fmla="*/ 2147483647 h 506"/>
                <a:gd name="T80" fmla="*/ 2147483647 w 662"/>
                <a:gd name="T81" fmla="*/ 2147483647 h 506"/>
                <a:gd name="T82" fmla="*/ 2147483647 w 662"/>
                <a:gd name="T83" fmla="*/ 2147483647 h 506"/>
                <a:gd name="T84" fmla="*/ 2147483647 w 662"/>
                <a:gd name="T85" fmla="*/ 2147483647 h 506"/>
                <a:gd name="T86" fmla="*/ 2147483647 w 662"/>
                <a:gd name="T87" fmla="*/ 2147483647 h 506"/>
                <a:gd name="T88" fmla="*/ 2147483647 w 662"/>
                <a:gd name="T89" fmla="*/ 2147483647 h 506"/>
                <a:gd name="T90" fmla="*/ 2147483647 w 662"/>
                <a:gd name="T91" fmla="*/ 2147483647 h 506"/>
                <a:gd name="T92" fmla="*/ 2147483647 w 662"/>
                <a:gd name="T93" fmla="*/ 2147483647 h 506"/>
                <a:gd name="T94" fmla="*/ 2147483647 w 662"/>
                <a:gd name="T95" fmla="*/ 2147483647 h 506"/>
                <a:gd name="T96" fmla="*/ 2147483647 w 662"/>
                <a:gd name="T97" fmla="*/ 2147483647 h 506"/>
                <a:gd name="T98" fmla="*/ 2147483647 w 662"/>
                <a:gd name="T99" fmla="*/ 2147483647 h 506"/>
                <a:gd name="T100" fmla="*/ 2147483647 w 662"/>
                <a:gd name="T101" fmla="*/ 2147483647 h 506"/>
                <a:gd name="T102" fmla="*/ 2147483647 w 662"/>
                <a:gd name="T103" fmla="*/ 2147483647 h 506"/>
                <a:gd name="T104" fmla="*/ 2147483647 w 662"/>
                <a:gd name="T105" fmla="*/ 2147483647 h 506"/>
                <a:gd name="T106" fmla="*/ 2147483647 w 662"/>
                <a:gd name="T107" fmla="*/ 2147483647 h 506"/>
                <a:gd name="T108" fmla="*/ 2147483647 w 662"/>
                <a:gd name="T109" fmla="*/ 2147483647 h 506"/>
                <a:gd name="T110" fmla="*/ 2147483647 w 662"/>
                <a:gd name="T111" fmla="*/ 2147483647 h 506"/>
                <a:gd name="T112" fmla="*/ 2147483647 w 662"/>
                <a:gd name="T113" fmla="*/ 2147483647 h 506"/>
                <a:gd name="T114" fmla="*/ 2147483647 w 662"/>
                <a:gd name="T115" fmla="*/ 0 h 506"/>
                <a:gd name="T116" fmla="*/ 2147483647 w 662"/>
                <a:gd name="T117" fmla="*/ 2147483647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62"/>
                <a:gd name="T178" fmla="*/ 0 h 506"/>
                <a:gd name="T179" fmla="*/ 662 w 662"/>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5" name="Freeform 15"/>
            <p:cNvSpPr/>
            <p:nvPr>
              <p:custDataLst>
                <p:tags r:id="rId11"/>
              </p:custDataLst>
            </p:nvPr>
          </p:nvSpPr>
          <p:spPr bwMode="auto">
            <a:xfrm>
              <a:off x="2715211" y="3248710"/>
              <a:ext cx="354006" cy="353204"/>
            </a:xfrm>
            <a:custGeom>
              <a:avLst/>
              <a:gdLst>
                <a:gd name="T0" fmla="*/ 2147483647 w 374"/>
                <a:gd name="T1" fmla="*/ 2147483647 h 381"/>
                <a:gd name="T2" fmla="*/ 2147483647 w 374"/>
                <a:gd name="T3" fmla="*/ 2147483647 h 381"/>
                <a:gd name="T4" fmla="*/ 2147483647 w 374"/>
                <a:gd name="T5" fmla="*/ 2147483647 h 381"/>
                <a:gd name="T6" fmla="*/ 2147483647 w 374"/>
                <a:gd name="T7" fmla="*/ 2147483647 h 381"/>
                <a:gd name="T8" fmla="*/ 2147483647 w 374"/>
                <a:gd name="T9" fmla="*/ 2147483647 h 381"/>
                <a:gd name="T10" fmla="*/ 2147483647 w 374"/>
                <a:gd name="T11" fmla="*/ 2147483647 h 381"/>
                <a:gd name="T12" fmla="*/ 2147483647 w 374"/>
                <a:gd name="T13" fmla="*/ 2147483647 h 381"/>
                <a:gd name="T14" fmla="*/ 2147483647 w 374"/>
                <a:gd name="T15" fmla="*/ 2147483647 h 381"/>
                <a:gd name="T16" fmla="*/ 2147483647 w 374"/>
                <a:gd name="T17" fmla="*/ 2147483647 h 381"/>
                <a:gd name="T18" fmla="*/ 2147483647 w 374"/>
                <a:gd name="T19" fmla="*/ 2147483647 h 381"/>
                <a:gd name="T20" fmla="*/ 2147483647 w 374"/>
                <a:gd name="T21" fmla="*/ 2147483647 h 381"/>
                <a:gd name="T22" fmla="*/ 2147483647 w 374"/>
                <a:gd name="T23" fmla="*/ 2147483647 h 381"/>
                <a:gd name="T24" fmla="*/ 2147483647 w 374"/>
                <a:gd name="T25" fmla="*/ 2147483647 h 381"/>
                <a:gd name="T26" fmla="*/ 2147483647 w 374"/>
                <a:gd name="T27" fmla="*/ 2147483647 h 381"/>
                <a:gd name="T28" fmla="*/ 0 w 374"/>
                <a:gd name="T29" fmla="*/ 2147483647 h 381"/>
                <a:gd name="T30" fmla="*/ 2147483647 w 374"/>
                <a:gd name="T31" fmla="*/ 2147483647 h 381"/>
                <a:gd name="T32" fmla="*/ 2147483647 w 374"/>
                <a:gd name="T33" fmla="*/ 2147483647 h 381"/>
                <a:gd name="T34" fmla="*/ 2147483647 w 374"/>
                <a:gd name="T35" fmla="*/ 2147483647 h 381"/>
                <a:gd name="T36" fmla="*/ 2147483647 w 374"/>
                <a:gd name="T37" fmla="*/ 2147483647 h 381"/>
                <a:gd name="T38" fmla="*/ 2147483647 w 374"/>
                <a:gd name="T39" fmla="*/ 2147483647 h 381"/>
                <a:gd name="T40" fmla="*/ 2147483647 w 374"/>
                <a:gd name="T41" fmla="*/ 2147483647 h 381"/>
                <a:gd name="T42" fmla="*/ 2147483647 w 374"/>
                <a:gd name="T43" fmla="*/ 2147483647 h 381"/>
                <a:gd name="T44" fmla="*/ 2147483647 w 374"/>
                <a:gd name="T45" fmla="*/ 2147483647 h 381"/>
                <a:gd name="T46" fmla="*/ 2147483647 w 374"/>
                <a:gd name="T47" fmla="*/ 2147483647 h 381"/>
                <a:gd name="T48" fmla="*/ 2147483647 w 374"/>
                <a:gd name="T49" fmla="*/ 2147483647 h 381"/>
                <a:gd name="T50" fmla="*/ 2147483647 w 374"/>
                <a:gd name="T51" fmla="*/ 2147483647 h 381"/>
                <a:gd name="T52" fmla="*/ 2147483647 w 374"/>
                <a:gd name="T53" fmla="*/ 2147483647 h 381"/>
                <a:gd name="T54" fmla="*/ 2147483647 w 374"/>
                <a:gd name="T55" fmla="*/ 2147483647 h 381"/>
                <a:gd name="T56" fmla="*/ 2147483647 w 374"/>
                <a:gd name="T57" fmla="*/ 2147483647 h 381"/>
                <a:gd name="T58" fmla="*/ 2147483647 w 374"/>
                <a:gd name="T59" fmla="*/ 2147483647 h 381"/>
                <a:gd name="T60" fmla="*/ 2147483647 w 374"/>
                <a:gd name="T61" fmla="*/ 2147483647 h 381"/>
                <a:gd name="T62" fmla="*/ 2147483647 w 374"/>
                <a:gd name="T63" fmla="*/ 2147483647 h 381"/>
                <a:gd name="T64" fmla="*/ 2147483647 w 374"/>
                <a:gd name="T65" fmla="*/ 2147483647 h 381"/>
                <a:gd name="T66" fmla="*/ 2147483647 w 374"/>
                <a:gd name="T67" fmla="*/ 2147483647 h 381"/>
                <a:gd name="T68" fmla="*/ 2147483647 w 374"/>
                <a:gd name="T69" fmla="*/ 2147483647 h 381"/>
                <a:gd name="T70" fmla="*/ 2147483647 w 374"/>
                <a:gd name="T71" fmla="*/ 2147483647 h 381"/>
                <a:gd name="T72" fmla="*/ 2147483647 w 374"/>
                <a:gd name="T73" fmla="*/ 2147483647 h 381"/>
                <a:gd name="T74" fmla="*/ 2147483647 w 374"/>
                <a:gd name="T75" fmla="*/ 2147483647 h 381"/>
                <a:gd name="T76" fmla="*/ 2147483647 w 374"/>
                <a:gd name="T77" fmla="*/ 2147483647 h 381"/>
                <a:gd name="T78" fmla="*/ 2147483647 w 374"/>
                <a:gd name="T79" fmla="*/ 2147483647 h 381"/>
                <a:gd name="T80" fmla="*/ 2147483647 w 374"/>
                <a:gd name="T81" fmla="*/ 2147483647 h 381"/>
                <a:gd name="T82" fmla="*/ 2147483647 w 374"/>
                <a:gd name="T83" fmla="*/ 2147483647 h 381"/>
                <a:gd name="T84" fmla="*/ 2147483647 w 374"/>
                <a:gd name="T85" fmla="*/ 2147483647 h 381"/>
                <a:gd name="T86" fmla="*/ 2147483647 w 374"/>
                <a:gd name="T87" fmla="*/ 2147483647 h 381"/>
                <a:gd name="T88" fmla="*/ 2147483647 w 374"/>
                <a:gd name="T89" fmla="*/ 2147483647 h 381"/>
                <a:gd name="T90" fmla="*/ 2147483647 w 374"/>
                <a:gd name="T91" fmla="*/ 2147483647 h 381"/>
                <a:gd name="T92" fmla="*/ 2147483647 w 374"/>
                <a:gd name="T93" fmla="*/ 2147483647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74"/>
                <a:gd name="T142" fmla="*/ 0 h 381"/>
                <a:gd name="T143" fmla="*/ 374 w 374"/>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6" name="Freeform 16"/>
            <p:cNvSpPr/>
            <p:nvPr>
              <p:custDataLst>
                <p:tags r:id="rId12"/>
              </p:custDataLst>
            </p:nvPr>
          </p:nvSpPr>
          <p:spPr bwMode="auto">
            <a:xfrm>
              <a:off x="2715211" y="2566146"/>
              <a:ext cx="403045" cy="704919"/>
            </a:xfrm>
            <a:custGeom>
              <a:avLst/>
              <a:gdLst>
                <a:gd name="T0" fmla="*/ 2147483647 w 425"/>
                <a:gd name="T1" fmla="*/ 2147483647 h 763"/>
                <a:gd name="T2" fmla="*/ 2147483647 w 425"/>
                <a:gd name="T3" fmla="*/ 2147483647 h 763"/>
                <a:gd name="T4" fmla="*/ 2147483647 w 425"/>
                <a:gd name="T5" fmla="*/ 2147483647 h 763"/>
                <a:gd name="T6" fmla="*/ 2147483647 w 425"/>
                <a:gd name="T7" fmla="*/ 2147483647 h 763"/>
                <a:gd name="T8" fmla="*/ 2147483647 w 425"/>
                <a:gd name="T9" fmla="*/ 2147483647 h 763"/>
                <a:gd name="T10" fmla="*/ 2147483647 w 425"/>
                <a:gd name="T11" fmla="*/ 2147483647 h 763"/>
                <a:gd name="T12" fmla="*/ 2147483647 w 425"/>
                <a:gd name="T13" fmla="*/ 2147483647 h 763"/>
                <a:gd name="T14" fmla="*/ 2147483647 w 425"/>
                <a:gd name="T15" fmla="*/ 2147483647 h 763"/>
                <a:gd name="T16" fmla="*/ 2147483647 w 425"/>
                <a:gd name="T17" fmla="*/ 2147483647 h 763"/>
                <a:gd name="T18" fmla="*/ 2147483647 w 425"/>
                <a:gd name="T19" fmla="*/ 2147483647 h 763"/>
                <a:gd name="T20" fmla="*/ 2147483647 w 425"/>
                <a:gd name="T21" fmla="*/ 2147483647 h 763"/>
                <a:gd name="T22" fmla="*/ 2147483647 w 425"/>
                <a:gd name="T23" fmla="*/ 2147483647 h 763"/>
                <a:gd name="T24" fmla="*/ 2147483647 w 425"/>
                <a:gd name="T25" fmla="*/ 2147483647 h 763"/>
                <a:gd name="T26" fmla="*/ 2147483647 w 425"/>
                <a:gd name="T27" fmla="*/ 2147483647 h 763"/>
                <a:gd name="T28" fmla="*/ 2147483647 w 425"/>
                <a:gd name="T29" fmla="*/ 2147483647 h 763"/>
                <a:gd name="T30" fmla="*/ 2147483647 w 425"/>
                <a:gd name="T31" fmla="*/ 2147483647 h 763"/>
                <a:gd name="T32" fmla="*/ 2147483647 w 425"/>
                <a:gd name="T33" fmla="*/ 2147483647 h 763"/>
                <a:gd name="T34" fmla="*/ 2147483647 w 425"/>
                <a:gd name="T35" fmla="*/ 2147483647 h 763"/>
                <a:gd name="T36" fmla="*/ 2147483647 w 425"/>
                <a:gd name="T37" fmla="*/ 2147483647 h 763"/>
                <a:gd name="T38" fmla="*/ 2147483647 w 425"/>
                <a:gd name="T39" fmla="*/ 2147483647 h 763"/>
                <a:gd name="T40" fmla="*/ 2147483647 w 425"/>
                <a:gd name="T41" fmla="*/ 2147483647 h 763"/>
                <a:gd name="T42" fmla="*/ 2147483647 w 425"/>
                <a:gd name="T43" fmla="*/ 2147483647 h 763"/>
                <a:gd name="T44" fmla="*/ 2147483647 w 425"/>
                <a:gd name="T45" fmla="*/ 2147483647 h 763"/>
                <a:gd name="T46" fmla="*/ 2147483647 w 425"/>
                <a:gd name="T47" fmla="*/ 2147483647 h 763"/>
                <a:gd name="T48" fmla="*/ 2147483647 w 425"/>
                <a:gd name="T49" fmla="*/ 2147483647 h 763"/>
                <a:gd name="T50" fmla="*/ 2147483647 w 425"/>
                <a:gd name="T51" fmla="*/ 2147483647 h 763"/>
                <a:gd name="T52" fmla="*/ 2147483647 w 425"/>
                <a:gd name="T53" fmla="*/ 2147483647 h 763"/>
                <a:gd name="T54" fmla="*/ 2147483647 w 425"/>
                <a:gd name="T55" fmla="*/ 2147483647 h 763"/>
                <a:gd name="T56" fmla="*/ 2147483647 w 425"/>
                <a:gd name="T57" fmla="*/ 2147483647 h 763"/>
                <a:gd name="T58" fmla="*/ 2147483647 w 425"/>
                <a:gd name="T59" fmla="*/ 2147483647 h 763"/>
                <a:gd name="T60" fmla="*/ 2147483647 w 425"/>
                <a:gd name="T61" fmla="*/ 2147483647 h 763"/>
                <a:gd name="T62" fmla="*/ 2147483647 w 425"/>
                <a:gd name="T63" fmla="*/ 2147483647 h 763"/>
                <a:gd name="T64" fmla="*/ 2147483647 w 425"/>
                <a:gd name="T65" fmla="*/ 2147483647 h 763"/>
                <a:gd name="T66" fmla="*/ 2147483647 w 425"/>
                <a:gd name="T67" fmla="*/ 2147483647 h 763"/>
                <a:gd name="T68" fmla="*/ 2147483647 w 425"/>
                <a:gd name="T69" fmla="*/ 2147483647 h 763"/>
                <a:gd name="T70" fmla="*/ 2147483647 w 425"/>
                <a:gd name="T71" fmla="*/ 2147483647 h 763"/>
                <a:gd name="T72" fmla="*/ 2147483647 w 425"/>
                <a:gd name="T73" fmla="*/ 2147483647 h 763"/>
                <a:gd name="T74" fmla="*/ 2147483647 w 425"/>
                <a:gd name="T75" fmla="*/ 2147483647 h 763"/>
                <a:gd name="T76" fmla="*/ 2147483647 w 425"/>
                <a:gd name="T77" fmla="*/ 2147483647 h 763"/>
                <a:gd name="T78" fmla="*/ 2147483647 w 425"/>
                <a:gd name="T79" fmla="*/ 2147483647 h 763"/>
                <a:gd name="T80" fmla="*/ 2147483647 w 425"/>
                <a:gd name="T81" fmla="*/ 2147483647 h 763"/>
                <a:gd name="T82" fmla="*/ 2147483647 w 425"/>
                <a:gd name="T83" fmla="*/ 2147483647 h 763"/>
                <a:gd name="T84" fmla="*/ 2147483647 w 425"/>
                <a:gd name="T85" fmla="*/ 2147483647 h 763"/>
                <a:gd name="T86" fmla="*/ 2147483647 w 425"/>
                <a:gd name="T87" fmla="*/ 2147483647 h 763"/>
                <a:gd name="T88" fmla="*/ 2147483647 w 425"/>
                <a:gd name="T89" fmla="*/ 2147483647 h 763"/>
                <a:gd name="T90" fmla="*/ 2147483647 w 425"/>
                <a:gd name="T91" fmla="*/ 2147483647 h 763"/>
                <a:gd name="T92" fmla="*/ 2147483647 w 425"/>
                <a:gd name="T93" fmla="*/ 2147483647 h 763"/>
                <a:gd name="T94" fmla="*/ 2147483647 w 425"/>
                <a:gd name="T95" fmla="*/ 2147483647 h 763"/>
                <a:gd name="T96" fmla="*/ 2147483647 w 425"/>
                <a:gd name="T97" fmla="*/ 2147483647 h 763"/>
                <a:gd name="T98" fmla="*/ 2147483647 w 425"/>
                <a:gd name="T99" fmla="*/ 2147483647 h 763"/>
                <a:gd name="T100" fmla="*/ 2147483647 w 425"/>
                <a:gd name="T101" fmla="*/ 2147483647 h 763"/>
                <a:gd name="T102" fmla="*/ 2147483647 w 425"/>
                <a:gd name="T103" fmla="*/ 0 h 763"/>
                <a:gd name="T104" fmla="*/ 2147483647 w 425"/>
                <a:gd name="T105" fmla="*/ 2147483647 h 763"/>
                <a:gd name="T106" fmla="*/ 2147483647 w 425"/>
                <a:gd name="T107" fmla="*/ 2147483647 h 763"/>
                <a:gd name="T108" fmla="*/ 2147483647 w 425"/>
                <a:gd name="T109" fmla="*/ 2147483647 h 763"/>
                <a:gd name="T110" fmla="*/ 2147483647 w 425"/>
                <a:gd name="T111" fmla="*/ 2147483647 h 763"/>
                <a:gd name="T112" fmla="*/ 2147483647 w 425"/>
                <a:gd name="T113" fmla="*/ 2147483647 h 763"/>
                <a:gd name="T114" fmla="*/ 2147483647 w 425"/>
                <a:gd name="T115" fmla="*/ 2147483647 h 763"/>
                <a:gd name="T116" fmla="*/ 2147483647 w 425"/>
                <a:gd name="T117" fmla="*/ 2147483647 h 763"/>
                <a:gd name="T118" fmla="*/ 2147483647 w 425"/>
                <a:gd name="T119" fmla="*/ 2147483647 h 763"/>
                <a:gd name="T120" fmla="*/ 2147483647 w 425"/>
                <a:gd name="T121" fmla="*/ 2147483647 h 763"/>
                <a:gd name="T122" fmla="*/ 2147483647 w 425"/>
                <a:gd name="T123" fmla="*/ 2147483647 h 763"/>
                <a:gd name="T124" fmla="*/ 2147483647 w 425"/>
                <a:gd name="T125" fmla="*/ 2147483647 h 7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5"/>
                <a:gd name="T190" fmla="*/ 0 h 763"/>
                <a:gd name="T191" fmla="*/ 425 w 425"/>
                <a:gd name="T192" fmla="*/ 763 h 7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7" name="Freeform 17"/>
            <p:cNvSpPr/>
            <p:nvPr>
              <p:custDataLst>
                <p:tags r:id="rId13"/>
              </p:custDataLst>
            </p:nvPr>
          </p:nvSpPr>
          <p:spPr bwMode="auto">
            <a:xfrm>
              <a:off x="3064619" y="2437979"/>
              <a:ext cx="271251" cy="576752"/>
            </a:xfrm>
            <a:custGeom>
              <a:avLst/>
              <a:gdLst>
                <a:gd name="T0" fmla="*/ 2147483647 w 286"/>
                <a:gd name="T1" fmla="*/ 2147483647 h 625"/>
                <a:gd name="T2" fmla="*/ 2147483647 w 286"/>
                <a:gd name="T3" fmla="*/ 2147483647 h 625"/>
                <a:gd name="T4" fmla="*/ 2147483647 w 286"/>
                <a:gd name="T5" fmla="*/ 2147483647 h 625"/>
                <a:gd name="T6" fmla="*/ 2147483647 w 286"/>
                <a:gd name="T7" fmla="*/ 2147483647 h 625"/>
                <a:gd name="T8" fmla="*/ 2147483647 w 286"/>
                <a:gd name="T9" fmla="*/ 2147483647 h 625"/>
                <a:gd name="T10" fmla="*/ 2147483647 w 286"/>
                <a:gd name="T11" fmla="*/ 2147483647 h 625"/>
                <a:gd name="T12" fmla="*/ 2147483647 w 286"/>
                <a:gd name="T13" fmla="*/ 2147483647 h 625"/>
                <a:gd name="T14" fmla="*/ 2147483647 w 286"/>
                <a:gd name="T15" fmla="*/ 2147483647 h 625"/>
                <a:gd name="T16" fmla="*/ 2147483647 w 286"/>
                <a:gd name="T17" fmla="*/ 2147483647 h 625"/>
                <a:gd name="T18" fmla="*/ 2147483647 w 286"/>
                <a:gd name="T19" fmla="*/ 2147483647 h 625"/>
                <a:gd name="T20" fmla="*/ 2147483647 w 286"/>
                <a:gd name="T21" fmla="*/ 2147483647 h 625"/>
                <a:gd name="T22" fmla="*/ 2147483647 w 286"/>
                <a:gd name="T23" fmla="*/ 2147483647 h 625"/>
                <a:gd name="T24" fmla="*/ 2147483647 w 286"/>
                <a:gd name="T25" fmla="*/ 2147483647 h 625"/>
                <a:gd name="T26" fmla="*/ 2147483647 w 286"/>
                <a:gd name="T27" fmla="*/ 2147483647 h 625"/>
                <a:gd name="T28" fmla="*/ 2147483647 w 286"/>
                <a:gd name="T29" fmla="*/ 2147483647 h 625"/>
                <a:gd name="T30" fmla="*/ 2147483647 w 286"/>
                <a:gd name="T31" fmla="*/ 2147483647 h 625"/>
                <a:gd name="T32" fmla="*/ 2147483647 w 286"/>
                <a:gd name="T33" fmla="*/ 2147483647 h 625"/>
                <a:gd name="T34" fmla="*/ 2147483647 w 286"/>
                <a:gd name="T35" fmla="*/ 2147483647 h 625"/>
                <a:gd name="T36" fmla="*/ 2147483647 w 286"/>
                <a:gd name="T37" fmla="*/ 2147483647 h 625"/>
                <a:gd name="T38" fmla="*/ 2147483647 w 286"/>
                <a:gd name="T39" fmla="*/ 2147483647 h 625"/>
                <a:gd name="T40" fmla="*/ 2147483647 w 286"/>
                <a:gd name="T41" fmla="*/ 2147483647 h 625"/>
                <a:gd name="T42" fmla="*/ 2147483647 w 286"/>
                <a:gd name="T43" fmla="*/ 2147483647 h 625"/>
                <a:gd name="T44" fmla="*/ 2147483647 w 286"/>
                <a:gd name="T45" fmla="*/ 2147483647 h 625"/>
                <a:gd name="T46" fmla="*/ 2147483647 w 286"/>
                <a:gd name="T47" fmla="*/ 2147483647 h 625"/>
                <a:gd name="T48" fmla="*/ 2147483647 w 286"/>
                <a:gd name="T49" fmla="*/ 2147483647 h 625"/>
                <a:gd name="T50" fmla="*/ 2147483647 w 286"/>
                <a:gd name="T51" fmla="*/ 2147483647 h 625"/>
                <a:gd name="T52" fmla="*/ 2147483647 w 286"/>
                <a:gd name="T53" fmla="*/ 2147483647 h 625"/>
                <a:gd name="T54" fmla="*/ 2147483647 w 286"/>
                <a:gd name="T55" fmla="*/ 2147483647 h 625"/>
                <a:gd name="T56" fmla="*/ 2147483647 w 286"/>
                <a:gd name="T57" fmla="*/ 2147483647 h 625"/>
                <a:gd name="T58" fmla="*/ 2147483647 w 286"/>
                <a:gd name="T59" fmla="*/ 2147483647 h 625"/>
                <a:gd name="T60" fmla="*/ 2147483647 w 286"/>
                <a:gd name="T61" fmla="*/ 2147483647 h 625"/>
                <a:gd name="T62" fmla="*/ 2147483647 w 286"/>
                <a:gd name="T63" fmla="*/ 2147483647 h 625"/>
                <a:gd name="T64" fmla="*/ 2147483647 w 286"/>
                <a:gd name="T65" fmla="*/ 2147483647 h 625"/>
                <a:gd name="T66" fmla="*/ 2147483647 w 286"/>
                <a:gd name="T67" fmla="*/ 2147483647 h 625"/>
                <a:gd name="T68" fmla="*/ 2147483647 w 286"/>
                <a:gd name="T69" fmla="*/ 2147483647 h 625"/>
                <a:gd name="T70" fmla="*/ 2147483647 w 286"/>
                <a:gd name="T71" fmla="*/ 2147483647 h 625"/>
                <a:gd name="T72" fmla="*/ 2147483647 w 286"/>
                <a:gd name="T73" fmla="*/ 2147483647 h 625"/>
                <a:gd name="T74" fmla="*/ 2147483647 w 286"/>
                <a:gd name="T75" fmla="*/ 2147483647 h 625"/>
                <a:gd name="T76" fmla="*/ 2147483647 w 286"/>
                <a:gd name="T77" fmla="*/ 2147483647 h 625"/>
                <a:gd name="T78" fmla="*/ 2147483647 w 286"/>
                <a:gd name="T79" fmla="*/ 2147483647 h 625"/>
                <a:gd name="T80" fmla="*/ 2147483647 w 286"/>
                <a:gd name="T81" fmla="*/ 2147483647 h 625"/>
                <a:gd name="T82" fmla="*/ 2147483647 w 286"/>
                <a:gd name="T83" fmla="*/ 2147483647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625"/>
                <a:gd name="T128" fmla="*/ 286 w 28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8" name="Freeform 18"/>
            <p:cNvSpPr/>
            <p:nvPr>
              <p:custDataLst>
                <p:tags r:id="rId14"/>
              </p:custDataLst>
            </p:nvPr>
          </p:nvSpPr>
          <p:spPr bwMode="auto">
            <a:xfrm>
              <a:off x="2995658" y="3420096"/>
              <a:ext cx="432162" cy="48882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9" name="Freeform 19"/>
            <p:cNvSpPr/>
            <p:nvPr>
              <p:custDataLst>
                <p:tags r:id="rId15"/>
              </p:custDataLst>
            </p:nvPr>
          </p:nvSpPr>
          <p:spPr bwMode="auto">
            <a:xfrm>
              <a:off x="2945085" y="3141407"/>
              <a:ext cx="609931" cy="371089"/>
            </a:xfrm>
            <a:custGeom>
              <a:avLst/>
              <a:gdLst>
                <a:gd name="T0" fmla="*/ 2147483647 w 645"/>
                <a:gd name="T1" fmla="*/ 2147483647 h 402"/>
                <a:gd name="T2" fmla="*/ 2147483647 w 645"/>
                <a:gd name="T3" fmla="*/ 2147483647 h 402"/>
                <a:gd name="T4" fmla="*/ 2147483647 w 645"/>
                <a:gd name="T5" fmla="*/ 2147483647 h 402"/>
                <a:gd name="T6" fmla="*/ 2147483647 w 645"/>
                <a:gd name="T7" fmla="*/ 2147483647 h 402"/>
                <a:gd name="T8" fmla="*/ 2147483647 w 645"/>
                <a:gd name="T9" fmla="*/ 2147483647 h 402"/>
                <a:gd name="T10" fmla="*/ 2147483647 w 645"/>
                <a:gd name="T11" fmla="*/ 2147483647 h 402"/>
                <a:gd name="T12" fmla="*/ 2147483647 w 645"/>
                <a:gd name="T13" fmla="*/ 2147483647 h 402"/>
                <a:gd name="T14" fmla="*/ 2147483647 w 645"/>
                <a:gd name="T15" fmla="*/ 2147483647 h 402"/>
                <a:gd name="T16" fmla="*/ 2147483647 w 645"/>
                <a:gd name="T17" fmla="*/ 2147483647 h 402"/>
                <a:gd name="T18" fmla="*/ 2147483647 w 645"/>
                <a:gd name="T19" fmla="*/ 2147483647 h 402"/>
                <a:gd name="T20" fmla="*/ 2147483647 w 645"/>
                <a:gd name="T21" fmla="*/ 2147483647 h 402"/>
                <a:gd name="T22" fmla="*/ 2147483647 w 645"/>
                <a:gd name="T23" fmla="*/ 2147483647 h 402"/>
                <a:gd name="T24" fmla="*/ 2147483647 w 645"/>
                <a:gd name="T25" fmla="*/ 2147483647 h 402"/>
                <a:gd name="T26" fmla="*/ 2147483647 w 645"/>
                <a:gd name="T27" fmla="*/ 2147483647 h 402"/>
                <a:gd name="T28" fmla="*/ 2147483647 w 645"/>
                <a:gd name="T29" fmla="*/ 2147483647 h 402"/>
                <a:gd name="T30" fmla="*/ 2147483647 w 645"/>
                <a:gd name="T31" fmla="*/ 2147483647 h 402"/>
                <a:gd name="T32" fmla="*/ 2147483647 w 645"/>
                <a:gd name="T33" fmla="*/ 2147483647 h 402"/>
                <a:gd name="T34" fmla="*/ 2147483647 w 645"/>
                <a:gd name="T35" fmla="*/ 2147483647 h 402"/>
                <a:gd name="T36" fmla="*/ 2147483647 w 645"/>
                <a:gd name="T37" fmla="*/ 2147483647 h 402"/>
                <a:gd name="T38" fmla="*/ 2147483647 w 645"/>
                <a:gd name="T39" fmla="*/ 2147483647 h 402"/>
                <a:gd name="T40" fmla="*/ 2147483647 w 645"/>
                <a:gd name="T41" fmla="*/ 2147483647 h 402"/>
                <a:gd name="T42" fmla="*/ 2147483647 w 645"/>
                <a:gd name="T43" fmla="*/ 2147483647 h 402"/>
                <a:gd name="T44" fmla="*/ 2147483647 w 645"/>
                <a:gd name="T45" fmla="*/ 2147483647 h 402"/>
                <a:gd name="T46" fmla="*/ 2147483647 w 645"/>
                <a:gd name="T47" fmla="*/ 2147483647 h 402"/>
                <a:gd name="T48" fmla="*/ 2147483647 w 645"/>
                <a:gd name="T49" fmla="*/ 2147483647 h 402"/>
                <a:gd name="T50" fmla="*/ 2147483647 w 645"/>
                <a:gd name="T51" fmla="*/ 2147483647 h 402"/>
                <a:gd name="T52" fmla="*/ 2147483647 w 645"/>
                <a:gd name="T53" fmla="*/ 2147483647 h 402"/>
                <a:gd name="T54" fmla="*/ 2147483647 w 645"/>
                <a:gd name="T55" fmla="*/ 2147483647 h 402"/>
                <a:gd name="T56" fmla="*/ 2147483647 w 645"/>
                <a:gd name="T57" fmla="*/ 2147483647 h 402"/>
                <a:gd name="T58" fmla="*/ 2147483647 w 645"/>
                <a:gd name="T59" fmla="*/ 2147483647 h 402"/>
                <a:gd name="T60" fmla="*/ 2147483647 w 645"/>
                <a:gd name="T61" fmla="*/ 2147483647 h 402"/>
                <a:gd name="T62" fmla="*/ 2147483647 w 645"/>
                <a:gd name="T63" fmla="*/ 2147483647 h 402"/>
                <a:gd name="T64" fmla="*/ 2147483647 w 645"/>
                <a:gd name="T65" fmla="*/ 2147483647 h 402"/>
                <a:gd name="T66" fmla="*/ 2147483647 w 645"/>
                <a:gd name="T67" fmla="*/ 2147483647 h 402"/>
                <a:gd name="T68" fmla="*/ 2147483647 w 645"/>
                <a:gd name="T69" fmla="*/ 2147483647 h 402"/>
                <a:gd name="T70" fmla="*/ 2147483647 w 645"/>
                <a:gd name="T71" fmla="*/ 2147483647 h 402"/>
                <a:gd name="T72" fmla="*/ 2147483647 w 645"/>
                <a:gd name="T73" fmla="*/ 2147483647 h 402"/>
                <a:gd name="T74" fmla="*/ 2147483647 w 645"/>
                <a:gd name="T75" fmla="*/ 2147483647 h 402"/>
                <a:gd name="T76" fmla="*/ 2147483647 w 645"/>
                <a:gd name="T77" fmla="*/ 2147483647 h 402"/>
                <a:gd name="T78" fmla="*/ 2147483647 w 645"/>
                <a:gd name="T79" fmla="*/ 2147483647 h 402"/>
                <a:gd name="T80" fmla="*/ 2147483647 w 645"/>
                <a:gd name="T81" fmla="*/ 2147483647 h 402"/>
                <a:gd name="T82" fmla="*/ 2147483647 w 645"/>
                <a:gd name="T83" fmla="*/ 2147483647 h 402"/>
                <a:gd name="T84" fmla="*/ 2147483647 w 645"/>
                <a:gd name="T85" fmla="*/ 2147483647 h 402"/>
                <a:gd name="T86" fmla="*/ 2147483647 w 645"/>
                <a:gd name="T87" fmla="*/ 2147483647 h 402"/>
                <a:gd name="T88" fmla="*/ 2147483647 w 645"/>
                <a:gd name="T89" fmla="*/ 2147483647 h 402"/>
                <a:gd name="T90" fmla="*/ 2147483647 w 645"/>
                <a:gd name="T91" fmla="*/ 0 h 402"/>
                <a:gd name="T92" fmla="*/ 2147483647 w 645"/>
                <a:gd name="T93" fmla="*/ 2147483647 h 402"/>
                <a:gd name="T94" fmla="*/ 2147483647 w 645"/>
                <a:gd name="T95" fmla="*/ 2147483647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5"/>
                <a:gd name="T145" fmla="*/ 0 h 402"/>
                <a:gd name="T146" fmla="*/ 645 w 645"/>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0" name="Freeform 20"/>
            <p:cNvSpPr/>
            <p:nvPr>
              <p:custDataLst>
                <p:tags r:id="rId16"/>
              </p:custDataLst>
            </p:nvPr>
          </p:nvSpPr>
          <p:spPr bwMode="auto">
            <a:xfrm>
              <a:off x="3079944" y="3825463"/>
              <a:ext cx="632919" cy="491805"/>
            </a:xfrm>
            <a:custGeom>
              <a:avLst/>
              <a:gdLst>
                <a:gd name="T0" fmla="*/ 2147483647 w 669"/>
                <a:gd name="T1" fmla="*/ 2147483647 h 532"/>
                <a:gd name="T2" fmla="*/ 2147483647 w 669"/>
                <a:gd name="T3" fmla="*/ 2147483647 h 532"/>
                <a:gd name="T4" fmla="*/ 2147483647 w 669"/>
                <a:gd name="T5" fmla="*/ 2147483647 h 532"/>
                <a:gd name="T6" fmla="*/ 2147483647 w 669"/>
                <a:gd name="T7" fmla="*/ 2147483647 h 532"/>
                <a:gd name="T8" fmla="*/ 2147483647 w 669"/>
                <a:gd name="T9" fmla="*/ 2147483647 h 532"/>
                <a:gd name="T10" fmla="*/ 2147483647 w 669"/>
                <a:gd name="T11" fmla="*/ 2147483647 h 532"/>
                <a:gd name="T12" fmla="*/ 2147483647 w 669"/>
                <a:gd name="T13" fmla="*/ 2147483647 h 532"/>
                <a:gd name="T14" fmla="*/ 2147483647 w 669"/>
                <a:gd name="T15" fmla="*/ 2147483647 h 532"/>
                <a:gd name="T16" fmla="*/ 2147483647 w 669"/>
                <a:gd name="T17" fmla="*/ 2147483647 h 532"/>
                <a:gd name="T18" fmla="*/ 2147483647 w 669"/>
                <a:gd name="T19" fmla="*/ 2147483647 h 532"/>
                <a:gd name="T20" fmla="*/ 2147483647 w 669"/>
                <a:gd name="T21" fmla="*/ 2147483647 h 532"/>
                <a:gd name="T22" fmla="*/ 2147483647 w 669"/>
                <a:gd name="T23" fmla="*/ 2147483647 h 532"/>
                <a:gd name="T24" fmla="*/ 2147483647 w 669"/>
                <a:gd name="T25" fmla="*/ 2147483647 h 532"/>
                <a:gd name="T26" fmla="*/ 2147483647 w 669"/>
                <a:gd name="T27" fmla="*/ 2147483647 h 532"/>
                <a:gd name="T28" fmla="*/ 2147483647 w 669"/>
                <a:gd name="T29" fmla="*/ 2147483647 h 532"/>
                <a:gd name="T30" fmla="*/ 2147483647 w 669"/>
                <a:gd name="T31" fmla="*/ 2147483647 h 532"/>
                <a:gd name="T32" fmla="*/ 2147483647 w 669"/>
                <a:gd name="T33" fmla="*/ 2147483647 h 532"/>
                <a:gd name="T34" fmla="*/ 2147483647 w 669"/>
                <a:gd name="T35" fmla="*/ 2147483647 h 532"/>
                <a:gd name="T36" fmla="*/ 2147483647 w 669"/>
                <a:gd name="T37" fmla="*/ 2147483647 h 532"/>
                <a:gd name="T38" fmla="*/ 2147483647 w 669"/>
                <a:gd name="T39" fmla="*/ 2147483647 h 532"/>
                <a:gd name="T40" fmla="*/ 2147483647 w 669"/>
                <a:gd name="T41" fmla="*/ 2147483647 h 532"/>
                <a:gd name="T42" fmla="*/ 2147483647 w 669"/>
                <a:gd name="T43" fmla="*/ 2147483647 h 532"/>
                <a:gd name="T44" fmla="*/ 2147483647 w 669"/>
                <a:gd name="T45" fmla="*/ 2147483647 h 532"/>
                <a:gd name="T46" fmla="*/ 2147483647 w 669"/>
                <a:gd name="T47" fmla="*/ 2147483647 h 532"/>
                <a:gd name="T48" fmla="*/ 2147483647 w 669"/>
                <a:gd name="T49" fmla="*/ 2147483647 h 532"/>
                <a:gd name="T50" fmla="*/ 2147483647 w 669"/>
                <a:gd name="T51" fmla="*/ 2147483647 h 532"/>
                <a:gd name="T52" fmla="*/ 2147483647 w 669"/>
                <a:gd name="T53" fmla="*/ 2147483647 h 532"/>
                <a:gd name="T54" fmla="*/ 2147483647 w 669"/>
                <a:gd name="T55" fmla="*/ 2147483647 h 532"/>
                <a:gd name="T56" fmla="*/ 2147483647 w 669"/>
                <a:gd name="T57" fmla="*/ 2147483647 h 532"/>
                <a:gd name="T58" fmla="*/ 2147483647 w 669"/>
                <a:gd name="T59" fmla="*/ 2147483647 h 532"/>
                <a:gd name="T60" fmla="*/ 2147483647 w 669"/>
                <a:gd name="T61" fmla="*/ 2147483647 h 532"/>
                <a:gd name="T62" fmla="*/ 2147483647 w 669"/>
                <a:gd name="T63" fmla="*/ 2147483647 h 532"/>
                <a:gd name="T64" fmla="*/ 2147483647 w 669"/>
                <a:gd name="T65" fmla="*/ 2147483647 h 532"/>
                <a:gd name="T66" fmla="*/ 2147483647 w 669"/>
                <a:gd name="T67" fmla="*/ 2147483647 h 532"/>
                <a:gd name="T68" fmla="*/ 2147483647 w 669"/>
                <a:gd name="T69" fmla="*/ 2147483647 h 532"/>
                <a:gd name="T70" fmla="*/ 2147483647 w 669"/>
                <a:gd name="T71" fmla="*/ 2147483647 h 532"/>
                <a:gd name="T72" fmla="*/ 2147483647 w 669"/>
                <a:gd name="T73" fmla="*/ 2147483647 h 532"/>
                <a:gd name="T74" fmla="*/ 2147483647 w 669"/>
                <a:gd name="T75" fmla="*/ 2147483647 h 532"/>
                <a:gd name="T76" fmla="*/ 2147483647 w 669"/>
                <a:gd name="T77" fmla="*/ 2147483647 h 532"/>
                <a:gd name="T78" fmla="*/ 2147483647 w 669"/>
                <a:gd name="T79" fmla="*/ 2147483647 h 532"/>
                <a:gd name="T80" fmla="*/ 2147483647 w 669"/>
                <a:gd name="T81" fmla="*/ 2147483647 h 532"/>
                <a:gd name="T82" fmla="*/ 2147483647 w 669"/>
                <a:gd name="T83" fmla="*/ 2147483647 h 532"/>
                <a:gd name="T84" fmla="*/ 2147483647 w 669"/>
                <a:gd name="T85" fmla="*/ 2147483647 h 532"/>
                <a:gd name="T86" fmla="*/ 2147483647 w 669"/>
                <a:gd name="T87" fmla="*/ 2147483647 h 532"/>
                <a:gd name="T88" fmla="*/ 2147483647 w 669"/>
                <a:gd name="T89" fmla="*/ 2147483647 h 532"/>
                <a:gd name="T90" fmla="*/ 2147483647 w 669"/>
                <a:gd name="T91" fmla="*/ 2147483647 h 532"/>
                <a:gd name="T92" fmla="*/ 2147483647 w 669"/>
                <a:gd name="T93" fmla="*/ 2147483647 h 532"/>
                <a:gd name="T94" fmla="*/ 2147483647 w 669"/>
                <a:gd name="T95" fmla="*/ 2147483647 h 532"/>
                <a:gd name="T96" fmla="*/ 2147483647 w 669"/>
                <a:gd name="T97" fmla="*/ 214748364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9"/>
                <a:gd name="T148" fmla="*/ 0 h 532"/>
                <a:gd name="T149" fmla="*/ 669 w 669"/>
                <a:gd name="T150" fmla="*/ 532 h 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1" name="Freeform 21"/>
            <p:cNvSpPr/>
            <p:nvPr>
              <p:custDataLst>
                <p:tags r:id="rId17"/>
              </p:custDataLst>
            </p:nvPr>
          </p:nvSpPr>
          <p:spPr bwMode="auto">
            <a:xfrm>
              <a:off x="3378780" y="3402213"/>
              <a:ext cx="381590" cy="503727"/>
            </a:xfrm>
            <a:custGeom>
              <a:avLst/>
              <a:gdLst>
                <a:gd name="T0" fmla="*/ 2147483647 w 403"/>
                <a:gd name="T1" fmla="*/ 2147483647 h 545"/>
                <a:gd name="T2" fmla="*/ 2147483647 w 403"/>
                <a:gd name="T3" fmla="*/ 2147483647 h 545"/>
                <a:gd name="T4" fmla="*/ 2147483647 w 403"/>
                <a:gd name="T5" fmla="*/ 2147483647 h 545"/>
                <a:gd name="T6" fmla="*/ 2147483647 w 403"/>
                <a:gd name="T7" fmla="*/ 2147483647 h 545"/>
                <a:gd name="T8" fmla="*/ 2147483647 w 403"/>
                <a:gd name="T9" fmla="*/ 2147483647 h 545"/>
                <a:gd name="T10" fmla="*/ 2147483647 w 403"/>
                <a:gd name="T11" fmla="*/ 2147483647 h 545"/>
                <a:gd name="T12" fmla="*/ 2147483647 w 403"/>
                <a:gd name="T13" fmla="*/ 2147483647 h 545"/>
                <a:gd name="T14" fmla="*/ 2147483647 w 403"/>
                <a:gd name="T15" fmla="*/ 2147483647 h 545"/>
                <a:gd name="T16" fmla="*/ 2147483647 w 403"/>
                <a:gd name="T17" fmla="*/ 2147483647 h 545"/>
                <a:gd name="T18" fmla="*/ 2147483647 w 403"/>
                <a:gd name="T19" fmla="*/ 2147483647 h 545"/>
                <a:gd name="T20" fmla="*/ 2147483647 w 403"/>
                <a:gd name="T21" fmla="*/ 2147483647 h 545"/>
                <a:gd name="T22" fmla="*/ 2147483647 w 403"/>
                <a:gd name="T23" fmla="*/ 2147483647 h 545"/>
                <a:gd name="T24" fmla="*/ 2147483647 w 403"/>
                <a:gd name="T25" fmla="*/ 2147483647 h 545"/>
                <a:gd name="T26" fmla="*/ 2147483647 w 403"/>
                <a:gd name="T27" fmla="*/ 2147483647 h 545"/>
                <a:gd name="T28" fmla="*/ 0 w 403"/>
                <a:gd name="T29" fmla="*/ 2147483647 h 545"/>
                <a:gd name="T30" fmla="*/ 2147483647 w 403"/>
                <a:gd name="T31" fmla="*/ 2147483647 h 545"/>
                <a:gd name="T32" fmla="*/ 2147483647 w 403"/>
                <a:gd name="T33" fmla="*/ 2147483647 h 545"/>
                <a:gd name="T34" fmla="*/ 2147483647 w 403"/>
                <a:gd name="T35" fmla="*/ 2147483647 h 545"/>
                <a:gd name="T36" fmla="*/ 2147483647 w 403"/>
                <a:gd name="T37" fmla="*/ 2147483647 h 545"/>
                <a:gd name="T38" fmla="*/ 2147483647 w 403"/>
                <a:gd name="T39" fmla="*/ 2147483647 h 545"/>
                <a:gd name="T40" fmla="*/ 2147483647 w 403"/>
                <a:gd name="T41" fmla="*/ 2147483647 h 545"/>
                <a:gd name="T42" fmla="*/ 2147483647 w 403"/>
                <a:gd name="T43" fmla="*/ 2147483647 h 545"/>
                <a:gd name="T44" fmla="*/ 2147483647 w 403"/>
                <a:gd name="T45" fmla="*/ 2147483647 h 545"/>
                <a:gd name="T46" fmla="*/ 2147483647 w 403"/>
                <a:gd name="T47" fmla="*/ 2147483647 h 545"/>
                <a:gd name="T48" fmla="*/ 2147483647 w 403"/>
                <a:gd name="T49" fmla="*/ 2147483647 h 545"/>
                <a:gd name="T50" fmla="*/ 2147483647 w 403"/>
                <a:gd name="T51" fmla="*/ 2147483647 h 545"/>
                <a:gd name="T52" fmla="*/ 2147483647 w 403"/>
                <a:gd name="T53" fmla="*/ 2147483647 h 545"/>
                <a:gd name="T54" fmla="*/ 2147483647 w 403"/>
                <a:gd name="T55" fmla="*/ 2147483647 h 545"/>
                <a:gd name="T56" fmla="*/ 2147483647 w 403"/>
                <a:gd name="T57" fmla="*/ 2147483647 h 545"/>
                <a:gd name="T58" fmla="*/ 2147483647 w 403"/>
                <a:gd name="T59" fmla="*/ 2147483647 h 545"/>
                <a:gd name="T60" fmla="*/ 2147483647 w 403"/>
                <a:gd name="T61" fmla="*/ 2147483647 h 545"/>
                <a:gd name="T62" fmla="*/ 2147483647 w 403"/>
                <a:gd name="T63" fmla="*/ 2147483647 h 545"/>
                <a:gd name="T64" fmla="*/ 2147483647 w 403"/>
                <a:gd name="T65" fmla="*/ 2147483647 h 545"/>
                <a:gd name="T66" fmla="*/ 2147483647 w 403"/>
                <a:gd name="T67" fmla="*/ 2147483647 h 545"/>
                <a:gd name="T68" fmla="*/ 2147483647 w 403"/>
                <a:gd name="T69" fmla="*/ 2147483647 h 545"/>
                <a:gd name="T70" fmla="*/ 2147483647 w 403"/>
                <a:gd name="T71" fmla="*/ 2147483647 h 545"/>
                <a:gd name="T72" fmla="*/ 2147483647 w 403"/>
                <a:gd name="T73" fmla="*/ 2147483647 h 545"/>
                <a:gd name="T74" fmla="*/ 2147483647 w 403"/>
                <a:gd name="T75" fmla="*/ 2147483647 h 545"/>
                <a:gd name="T76" fmla="*/ 2147483647 w 403"/>
                <a:gd name="T77" fmla="*/ 2147483647 h 545"/>
                <a:gd name="T78" fmla="*/ 2147483647 w 403"/>
                <a:gd name="T79" fmla="*/ 2147483647 h 545"/>
                <a:gd name="T80" fmla="*/ 2147483647 w 403"/>
                <a:gd name="T81" fmla="*/ 2147483647 h 545"/>
                <a:gd name="T82" fmla="*/ 2147483647 w 403"/>
                <a:gd name="T83" fmla="*/ 2147483647 h 545"/>
                <a:gd name="T84" fmla="*/ 2147483647 w 403"/>
                <a:gd name="T85" fmla="*/ 2147483647 h 545"/>
                <a:gd name="T86" fmla="*/ 2147483647 w 403"/>
                <a:gd name="T87" fmla="*/ 2147483647 h 545"/>
                <a:gd name="T88" fmla="*/ 2147483647 w 403"/>
                <a:gd name="T89" fmla="*/ 2147483647 h 545"/>
                <a:gd name="T90" fmla="*/ 2147483647 w 403"/>
                <a:gd name="T91" fmla="*/ 2147483647 h 545"/>
                <a:gd name="T92" fmla="*/ 2147483647 w 403"/>
                <a:gd name="T93" fmla="*/ 2147483647 h 545"/>
                <a:gd name="T94" fmla="*/ 2147483647 w 403"/>
                <a:gd name="T95" fmla="*/ 2147483647 h 545"/>
                <a:gd name="T96" fmla="*/ 2147483647 w 403"/>
                <a:gd name="T97" fmla="*/ 2147483647 h 5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545"/>
                <a:gd name="T149" fmla="*/ 403 w 403"/>
                <a:gd name="T150" fmla="*/ 545 h 5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2" name="Freeform 22"/>
            <p:cNvSpPr/>
            <p:nvPr>
              <p:custDataLst>
                <p:tags r:id="rId18"/>
              </p:custDataLst>
            </p:nvPr>
          </p:nvSpPr>
          <p:spPr bwMode="auto">
            <a:xfrm>
              <a:off x="3576471" y="3534851"/>
              <a:ext cx="350941" cy="420269"/>
            </a:xfrm>
            <a:custGeom>
              <a:avLst/>
              <a:gdLst>
                <a:gd name="T0" fmla="*/ 2147483647 w 371"/>
                <a:gd name="T1" fmla="*/ 2147483647 h 456"/>
                <a:gd name="T2" fmla="*/ 2147483647 w 371"/>
                <a:gd name="T3" fmla="*/ 2147483647 h 456"/>
                <a:gd name="T4" fmla="*/ 2147483647 w 371"/>
                <a:gd name="T5" fmla="*/ 2147483647 h 456"/>
                <a:gd name="T6" fmla="*/ 2147483647 w 371"/>
                <a:gd name="T7" fmla="*/ 2147483647 h 456"/>
                <a:gd name="T8" fmla="*/ 2147483647 w 371"/>
                <a:gd name="T9" fmla="*/ 2147483647 h 456"/>
                <a:gd name="T10" fmla="*/ 2147483647 w 371"/>
                <a:gd name="T11" fmla="*/ 2147483647 h 456"/>
                <a:gd name="T12" fmla="*/ 2147483647 w 371"/>
                <a:gd name="T13" fmla="*/ 2147483647 h 456"/>
                <a:gd name="T14" fmla="*/ 2147483647 w 371"/>
                <a:gd name="T15" fmla="*/ 2147483647 h 456"/>
                <a:gd name="T16" fmla="*/ 2147483647 w 371"/>
                <a:gd name="T17" fmla="*/ 2147483647 h 456"/>
                <a:gd name="T18" fmla="*/ 2147483647 w 371"/>
                <a:gd name="T19" fmla="*/ 2147483647 h 456"/>
                <a:gd name="T20" fmla="*/ 2147483647 w 371"/>
                <a:gd name="T21" fmla="*/ 2147483647 h 456"/>
                <a:gd name="T22" fmla="*/ 2147483647 w 371"/>
                <a:gd name="T23" fmla="*/ 2147483647 h 456"/>
                <a:gd name="T24" fmla="*/ 2147483647 w 371"/>
                <a:gd name="T25" fmla="*/ 2147483647 h 456"/>
                <a:gd name="T26" fmla="*/ 2147483647 w 371"/>
                <a:gd name="T27" fmla="*/ 2147483647 h 456"/>
                <a:gd name="T28" fmla="*/ 2147483647 w 371"/>
                <a:gd name="T29" fmla="*/ 2147483647 h 456"/>
                <a:gd name="T30" fmla="*/ 2147483647 w 371"/>
                <a:gd name="T31" fmla="*/ 2147483647 h 456"/>
                <a:gd name="T32" fmla="*/ 0 w 371"/>
                <a:gd name="T33" fmla="*/ 2147483647 h 456"/>
                <a:gd name="T34" fmla="*/ 2147483647 w 371"/>
                <a:gd name="T35" fmla="*/ 2147483647 h 456"/>
                <a:gd name="T36" fmla="*/ 2147483647 w 371"/>
                <a:gd name="T37" fmla="*/ 2147483647 h 456"/>
                <a:gd name="T38" fmla="*/ 2147483647 w 371"/>
                <a:gd name="T39" fmla="*/ 2147483647 h 456"/>
                <a:gd name="T40" fmla="*/ 2147483647 w 371"/>
                <a:gd name="T41" fmla="*/ 2147483647 h 456"/>
                <a:gd name="T42" fmla="*/ 2147483647 w 371"/>
                <a:gd name="T43" fmla="*/ 2147483647 h 456"/>
                <a:gd name="T44" fmla="*/ 2147483647 w 371"/>
                <a:gd name="T45" fmla="*/ 2147483647 h 456"/>
                <a:gd name="T46" fmla="*/ 2147483647 w 371"/>
                <a:gd name="T47" fmla="*/ 2147483647 h 456"/>
                <a:gd name="T48" fmla="*/ 2147483647 w 371"/>
                <a:gd name="T49" fmla="*/ 2147483647 h 456"/>
                <a:gd name="T50" fmla="*/ 2147483647 w 371"/>
                <a:gd name="T51" fmla="*/ 2147483647 h 456"/>
                <a:gd name="T52" fmla="*/ 2147483647 w 371"/>
                <a:gd name="T53" fmla="*/ 2147483647 h 456"/>
                <a:gd name="T54" fmla="*/ 2147483647 w 371"/>
                <a:gd name="T55" fmla="*/ 2147483647 h 456"/>
                <a:gd name="T56" fmla="*/ 2147483647 w 371"/>
                <a:gd name="T57" fmla="*/ 2147483647 h 456"/>
                <a:gd name="T58" fmla="*/ 2147483647 w 371"/>
                <a:gd name="T59" fmla="*/ 2147483647 h 456"/>
                <a:gd name="T60" fmla="*/ 2147483647 w 371"/>
                <a:gd name="T61" fmla="*/ 2147483647 h 456"/>
                <a:gd name="T62" fmla="*/ 2147483647 w 371"/>
                <a:gd name="T63" fmla="*/ 2147483647 h 456"/>
                <a:gd name="T64" fmla="*/ 2147483647 w 371"/>
                <a:gd name="T65" fmla="*/ 2147483647 h 456"/>
                <a:gd name="T66" fmla="*/ 2147483647 w 371"/>
                <a:gd name="T67" fmla="*/ 2147483647 h 456"/>
                <a:gd name="T68" fmla="*/ 2147483647 w 371"/>
                <a:gd name="T69" fmla="*/ 2147483647 h 456"/>
                <a:gd name="T70" fmla="*/ 2147483647 w 371"/>
                <a:gd name="T71" fmla="*/ 2147483647 h 456"/>
                <a:gd name="T72" fmla="*/ 2147483647 w 371"/>
                <a:gd name="T73" fmla="*/ 2147483647 h 456"/>
                <a:gd name="T74" fmla="*/ 2147483647 w 371"/>
                <a:gd name="T75" fmla="*/ 2147483647 h 456"/>
                <a:gd name="T76" fmla="*/ 2147483647 w 371"/>
                <a:gd name="T77" fmla="*/ 2147483647 h 456"/>
                <a:gd name="T78" fmla="*/ 2147483647 w 371"/>
                <a:gd name="T79" fmla="*/ 2147483647 h 456"/>
                <a:gd name="T80" fmla="*/ 2147483647 w 371"/>
                <a:gd name="T81" fmla="*/ 2147483647 h 456"/>
                <a:gd name="T82" fmla="*/ 2147483647 w 371"/>
                <a:gd name="T83" fmla="*/ 2147483647 h 456"/>
                <a:gd name="T84" fmla="*/ 2147483647 w 371"/>
                <a:gd name="T85" fmla="*/ 2147483647 h 456"/>
                <a:gd name="T86" fmla="*/ 2147483647 w 371"/>
                <a:gd name="T87" fmla="*/ 2147483647 h 456"/>
                <a:gd name="T88" fmla="*/ 2147483647 w 371"/>
                <a:gd name="T89" fmla="*/ 2147483647 h 456"/>
                <a:gd name="T90" fmla="*/ 2147483647 w 371"/>
                <a:gd name="T91" fmla="*/ 2147483647 h 456"/>
                <a:gd name="T92" fmla="*/ 2147483647 w 371"/>
                <a:gd name="T93" fmla="*/ 2147483647 h 456"/>
                <a:gd name="T94" fmla="*/ 2147483647 w 371"/>
                <a:gd name="T95" fmla="*/ 2147483647 h 456"/>
                <a:gd name="T96" fmla="*/ 2147483647 w 371"/>
                <a:gd name="T97" fmla="*/ 2147483647 h 456"/>
                <a:gd name="T98" fmla="*/ 2147483647 w 371"/>
                <a:gd name="T99" fmla="*/ 2147483647 h 456"/>
                <a:gd name="T100" fmla="*/ 2147483647 w 371"/>
                <a:gd name="T101" fmla="*/ 2147483647 h 456"/>
                <a:gd name="T102" fmla="*/ 2147483647 w 371"/>
                <a:gd name="T103" fmla="*/ 2147483647 h 456"/>
                <a:gd name="T104" fmla="*/ 2147483647 w 371"/>
                <a:gd name="T105" fmla="*/ 2147483647 h 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1"/>
                <a:gd name="T160" fmla="*/ 0 h 456"/>
                <a:gd name="T161" fmla="*/ 371 w 371"/>
                <a:gd name="T162" fmla="*/ 456 h 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3" name="Freeform 23"/>
            <p:cNvSpPr/>
            <p:nvPr>
              <p:custDataLst>
                <p:tags r:id="rId19"/>
              </p:custDataLst>
            </p:nvPr>
          </p:nvSpPr>
          <p:spPr bwMode="auto">
            <a:xfrm>
              <a:off x="3729720" y="3268083"/>
              <a:ext cx="304966" cy="344263"/>
            </a:xfrm>
            <a:custGeom>
              <a:avLst/>
              <a:gdLst>
                <a:gd name="T0" fmla="*/ 2147483647 w 322"/>
                <a:gd name="T1" fmla="*/ 2147483647 h 372"/>
                <a:gd name="T2" fmla="*/ 2147483647 w 322"/>
                <a:gd name="T3" fmla="*/ 2147483647 h 372"/>
                <a:gd name="T4" fmla="*/ 2147483647 w 322"/>
                <a:gd name="T5" fmla="*/ 2147483647 h 372"/>
                <a:gd name="T6" fmla="*/ 2147483647 w 322"/>
                <a:gd name="T7" fmla="*/ 2147483647 h 372"/>
                <a:gd name="T8" fmla="*/ 2147483647 w 322"/>
                <a:gd name="T9" fmla="*/ 2147483647 h 372"/>
                <a:gd name="T10" fmla="*/ 2147483647 w 322"/>
                <a:gd name="T11" fmla="*/ 2147483647 h 372"/>
                <a:gd name="T12" fmla="*/ 2147483647 w 322"/>
                <a:gd name="T13" fmla="*/ 2147483647 h 372"/>
                <a:gd name="T14" fmla="*/ 2147483647 w 322"/>
                <a:gd name="T15" fmla="*/ 2147483647 h 372"/>
                <a:gd name="T16" fmla="*/ 2147483647 w 322"/>
                <a:gd name="T17" fmla="*/ 2147483647 h 372"/>
                <a:gd name="T18" fmla="*/ 2147483647 w 322"/>
                <a:gd name="T19" fmla="*/ 2147483647 h 372"/>
                <a:gd name="T20" fmla="*/ 2147483647 w 322"/>
                <a:gd name="T21" fmla="*/ 2147483647 h 372"/>
                <a:gd name="T22" fmla="*/ 2147483647 w 322"/>
                <a:gd name="T23" fmla="*/ 2147483647 h 372"/>
                <a:gd name="T24" fmla="*/ 2147483647 w 322"/>
                <a:gd name="T25" fmla="*/ 2147483647 h 372"/>
                <a:gd name="T26" fmla="*/ 2147483647 w 322"/>
                <a:gd name="T27" fmla="*/ 2147483647 h 372"/>
                <a:gd name="T28" fmla="*/ 2147483647 w 322"/>
                <a:gd name="T29" fmla="*/ 2147483647 h 372"/>
                <a:gd name="T30" fmla="*/ 2147483647 w 322"/>
                <a:gd name="T31" fmla="*/ 2147483647 h 372"/>
                <a:gd name="T32" fmla="*/ 2147483647 w 322"/>
                <a:gd name="T33" fmla="*/ 2147483647 h 372"/>
                <a:gd name="T34" fmla="*/ 2147483647 w 322"/>
                <a:gd name="T35" fmla="*/ 2147483647 h 372"/>
                <a:gd name="T36" fmla="*/ 2147483647 w 322"/>
                <a:gd name="T37" fmla="*/ 2147483647 h 372"/>
                <a:gd name="T38" fmla="*/ 2147483647 w 322"/>
                <a:gd name="T39" fmla="*/ 2147483647 h 372"/>
                <a:gd name="T40" fmla="*/ 2147483647 w 322"/>
                <a:gd name="T41" fmla="*/ 2147483647 h 372"/>
                <a:gd name="T42" fmla="*/ 2147483647 w 322"/>
                <a:gd name="T43" fmla="*/ 2147483647 h 372"/>
                <a:gd name="T44" fmla="*/ 2147483647 w 322"/>
                <a:gd name="T45" fmla="*/ 2147483647 h 372"/>
                <a:gd name="T46" fmla="*/ 2147483647 w 322"/>
                <a:gd name="T47" fmla="*/ 2147483647 h 372"/>
                <a:gd name="T48" fmla="*/ 2147483647 w 322"/>
                <a:gd name="T49" fmla="*/ 2147483647 h 372"/>
                <a:gd name="T50" fmla="*/ 2147483647 w 322"/>
                <a:gd name="T51" fmla="*/ 2147483647 h 372"/>
                <a:gd name="T52" fmla="*/ 2147483647 w 322"/>
                <a:gd name="T53" fmla="*/ 2147483647 h 372"/>
                <a:gd name="T54" fmla="*/ 2147483647 w 322"/>
                <a:gd name="T55" fmla="*/ 2147483647 h 372"/>
                <a:gd name="T56" fmla="*/ 2147483647 w 322"/>
                <a:gd name="T57" fmla="*/ 2147483647 h 372"/>
                <a:gd name="T58" fmla="*/ 2147483647 w 322"/>
                <a:gd name="T59" fmla="*/ 2147483647 h 372"/>
                <a:gd name="T60" fmla="*/ 2147483647 w 322"/>
                <a:gd name="T61" fmla="*/ 2147483647 h 372"/>
                <a:gd name="T62" fmla="*/ 2147483647 w 322"/>
                <a:gd name="T63" fmla="*/ 2147483647 h 372"/>
                <a:gd name="T64" fmla="*/ 2147483647 w 322"/>
                <a:gd name="T65" fmla="*/ 2147483647 h 372"/>
                <a:gd name="T66" fmla="*/ 2147483647 w 322"/>
                <a:gd name="T67" fmla="*/ 2147483647 h 372"/>
                <a:gd name="T68" fmla="*/ 2147483647 w 322"/>
                <a:gd name="T69" fmla="*/ 2147483647 h 372"/>
                <a:gd name="T70" fmla="*/ 2147483647 w 322"/>
                <a:gd name="T71" fmla="*/ 2147483647 h 372"/>
                <a:gd name="T72" fmla="*/ 2147483647 w 322"/>
                <a:gd name="T73" fmla="*/ 2147483647 h 372"/>
                <a:gd name="T74" fmla="*/ 2147483647 w 322"/>
                <a:gd name="T75" fmla="*/ 2147483647 h 372"/>
                <a:gd name="T76" fmla="*/ 2147483647 w 322"/>
                <a:gd name="T77" fmla="*/ 2147483647 h 372"/>
                <a:gd name="T78" fmla="*/ 2147483647 w 322"/>
                <a:gd name="T79" fmla="*/ 2147483647 h 372"/>
                <a:gd name="T80" fmla="*/ 2147483647 w 322"/>
                <a:gd name="T81" fmla="*/ 2147483647 h 372"/>
                <a:gd name="T82" fmla="*/ 2147483647 w 322"/>
                <a:gd name="T83" fmla="*/ 2147483647 h 372"/>
                <a:gd name="T84" fmla="*/ 2147483647 w 322"/>
                <a:gd name="T85" fmla="*/ 2147483647 h 372"/>
                <a:gd name="T86" fmla="*/ 2147483647 w 322"/>
                <a:gd name="T87" fmla="*/ 2147483647 h 372"/>
                <a:gd name="T88" fmla="*/ 2147483647 w 322"/>
                <a:gd name="T89" fmla="*/ 2147483647 h 372"/>
                <a:gd name="T90" fmla="*/ 2147483647 w 322"/>
                <a:gd name="T91" fmla="*/ 2147483647 h 372"/>
                <a:gd name="T92" fmla="*/ 2147483647 w 322"/>
                <a:gd name="T93" fmla="*/ 0 h 3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2"/>
                <a:gd name="T142" fmla="*/ 0 h 372"/>
                <a:gd name="T143" fmla="*/ 322 w 322"/>
                <a:gd name="T144" fmla="*/ 372 h 3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4" name="Freeform 24"/>
            <p:cNvSpPr/>
            <p:nvPr>
              <p:custDataLst>
                <p:tags r:id="rId20"/>
              </p:custDataLst>
            </p:nvPr>
          </p:nvSpPr>
          <p:spPr bwMode="auto">
            <a:xfrm>
              <a:off x="3438547" y="2974493"/>
              <a:ext cx="383123" cy="456036"/>
            </a:xfrm>
            <a:custGeom>
              <a:avLst/>
              <a:gdLst>
                <a:gd name="T0" fmla="*/ 2147483647 w 403"/>
                <a:gd name="T1" fmla="*/ 2147483647 h 494"/>
                <a:gd name="T2" fmla="*/ 2147483647 w 403"/>
                <a:gd name="T3" fmla="*/ 2147483647 h 494"/>
                <a:gd name="T4" fmla="*/ 2147483647 w 403"/>
                <a:gd name="T5" fmla="*/ 2147483647 h 494"/>
                <a:gd name="T6" fmla="*/ 2147483647 w 403"/>
                <a:gd name="T7" fmla="*/ 0 h 494"/>
                <a:gd name="T8" fmla="*/ 2147483647 w 403"/>
                <a:gd name="T9" fmla="*/ 2147483647 h 494"/>
                <a:gd name="T10" fmla="*/ 2147483647 w 403"/>
                <a:gd name="T11" fmla="*/ 2147483647 h 494"/>
                <a:gd name="T12" fmla="*/ 2147483647 w 403"/>
                <a:gd name="T13" fmla="*/ 2147483647 h 494"/>
                <a:gd name="T14" fmla="*/ 2147483647 w 403"/>
                <a:gd name="T15" fmla="*/ 2147483647 h 494"/>
                <a:gd name="T16" fmla="*/ 2147483647 w 403"/>
                <a:gd name="T17" fmla="*/ 2147483647 h 494"/>
                <a:gd name="T18" fmla="*/ 2147483647 w 403"/>
                <a:gd name="T19" fmla="*/ 2147483647 h 494"/>
                <a:gd name="T20" fmla="*/ 2147483647 w 403"/>
                <a:gd name="T21" fmla="*/ 2147483647 h 494"/>
                <a:gd name="T22" fmla="*/ 2147483647 w 403"/>
                <a:gd name="T23" fmla="*/ 2147483647 h 494"/>
                <a:gd name="T24" fmla="*/ 2147483647 w 403"/>
                <a:gd name="T25" fmla="*/ 2147483647 h 494"/>
                <a:gd name="T26" fmla="*/ 2147483647 w 403"/>
                <a:gd name="T27" fmla="*/ 2147483647 h 494"/>
                <a:gd name="T28" fmla="*/ 2147483647 w 403"/>
                <a:gd name="T29" fmla="*/ 2147483647 h 494"/>
                <a:gd name="T30" fmla="*/ 2147483647 w 403"/>
                <a:gd name="T31" fmla="*/ 2147483647 h 494"/>
                <a:gd name="T32" fmla="*/ 2147483647 w 403"/>
                <a:gd name="T33" fmla="*/ 2147483647 h 494"/>
                <a:gd name="T34" fmla="*/ 2147483647 w 403"/>
                <a:gd name="T35" fmla="*/ 2147483647 h 494"/>
                <a:gd name="T36" fmla="*/ 2147483647 w 403"/>
                <a:gd name="T37" fmla="*/ 2147483647 h 494"/>
                <a:gd name="T38" fmla="*/ 2147483647 w 403"/>
                <a:gd name="T39" fmla="*/ 2147483647 h 494"/>
                <a:gd name="T40" fmla="*/ 2147483647 w 403"/>
                <a:gd name="T41" fmla="*/ 2147483647 h 494"/>
                <a:gd name="T42" fmla="*/ 2147483647 w 403"/>
                <a:gd name="T43" fmla="*/ 2147483647 h 494"/>
                <a:gd name="T44" fmla="*/ 2147483647 w 403"/>
                <a:gd name="T45" fmla="*/ 2147483647 h 494"/>
                <a:gd name="T46" fmla="*/ 2147483647 w 403"/>
                <a:gd name="T47" fmla="*/ 2147483647 h 494"/>
                <a:gd name="T48" fmla="*/ 2147483647 w 403"/>
                <a:gd name="T49" fmla="*/ 2147483647 h 494"/>
                <a:gd name="T50" fmla="*/ 2147483647 w 403"/>
                <a:gd name="T51" fmla="*/ 2147483647 h 494"/>
                <a:gd name="T52" fmla="*/ 2147483647 w 403"/>
                <a:gd name="T53" fmla="*/ 2147483647 h 494"/>
                <a:gd name="T54" fmla="*/ 2147483647 w 403"/>
                <a:gd name="T55" fmla="*/ 2147483647 h 494"/>
                <a:gd name="T56" fmla="*/ 2147483647 w 403"/>
                <a:gd name="T57" fmla="*/ 2147483647 h 494"/>
                <a:gd name="T58" fmla="*/ 2147483647 w 403"/>
                <a:gd name="T59" fmla="*/ 2147483647 h 494"/>
                <a:gd name="T60" fmla="*/ 2147483647 w 403"/>
                <a:gd name="T61" fmla="*/ 2147483647 h 494"/>
                <a:gd name="T62" fmla="*/ 2147483647 w 403"/>
                <a:gd name="T63" fmla="*/ 2147483647 h 494"/>
                <a:gd name="T64" fmla="*/ 2147483647 w 403"/>
                <a:gd name="T65" fmla="*/ 2147483647 h 494"/>
                <a:gd name="T66" fmla="*/ 2147483647 w 403"/>
                <a:gd name="T67" fmla="*/ 2147483647 h 494"/>
                <a:gd name="T68" fmla="*/ 2147483647 w 403"/>
                <a:gd name="T69" fmla="*/ 2147483647 h 494"/>
                <a:gd name="T70" fmla="*/ 2147483647 w 403"/>
                <a:gd name="T71" fmla="*/ 2147483647 h 494"/>
                <a:gd name="T72" fmla="*/ 2147483647 w 403"/>
                <a:gd name="T73" fmla="*/ 2147483647 h 494"/>
                <a:gd name="T74" fmla="*/ 2147483647 w 403"/>
                <a:gd name="T75" fmla="*/ 2147483647 h 494"/>
                <a:gd name="T76" fmla="*/ 2147483647 w 403"/>
                <a:gd name="T77" fmla="*/ 2147483647 h 494"/>
                <a:gd name="T78" fmla="*/ 2147483647 w 403"/>
                <a:gd name="T79" fmla="*/ 2147483647 h 494"/>
                <a:gd name="T80" fmla="*/ 2147483647 w 403"/>
                <a:gd name="T81" fmla="*/ 2147483647 h 494"/>
                <a:gd name="T82" fmla="*/ 2147483647 w 403"/>
                <a:gd name="T83" fmla="*/ 2147483647 h 494"/>
                <a:gd name="T84" fmla="*/ 2147483647 w 403"/>
                <a:gd name="T85" fmla="*/ 2147483647 h 494"/>
                <a:gd name="T86" fmla="*/ 2147483647 w 403"/>
                <a:gd name="T87" fmla="*/ 2147483647 h 494"/>
                <a:gd name="T88" fmla="*/ 2147483647 w 403"/>
                <a:gd name="T89" fmla="*/ 2147483647 h 494"/>
                <a:gd name="T90" fmla="*/ 2147483647 w 403"/>
                <a:gd name="T91" fmla="*/ 2147483647 h 494"/>
                <a:gd name="T92" fmla="*/ 2147483647 w 403"/>
                <a:gd name="T93" fmla="*/ 2147483647 h 494"/>
                <a:gd name="T94" fmla="*/ 2147483647 w 403"/>
                <a:gd name="T95" fmla="*/ 2147483647 h 494"/>
                <a:gd name="T96" fmla="*/ 2147483647 w 403"/>
                <a:gd name="T97" fmla="*/ 2147483647 h 494"/>
                <a:gd name="T98" fmla="*/ 2147483647 w 403"/>
                <a:gd name="T99" fmla="*/ 2147483647 h 494"/>
                <a:gd name="T100" fmla="*/ 2147483647 w 403"/>
                <a:gd name="T101" fmla="*/ 2147483647 h 494"/>
                <a:gd name="T102" fmla="*/ 2147483647 w 403"/>
                <a:gd name="T103" fmla="*/ 2147483647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3"/>
                <a:gd name="T157" fmla="*/ 0 h 494"/>
                <a:gd name="T158" fmla="*/ 403 w 403"/>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5" name="Freeform 25"/>
            <p:cNvSpPr/>
            <p:nvPr>
              <p:custDataLst>
                <p:tags r:id="rId21"/>
              </p:custDataLst>
            </p:nvPr>
          </p:nvSpPr>
          <p:spPr bwMode="auto">
            <a:xfrm>
              <a:off x="3512106" y="2448410"/>
              <a:ext cx="101144" cy="141580"/>
            </a:xfrm>
            <a:custGeom>
              <a:avLst/>
              <a:gdLst>
                <a:gd name="T0" fmla="*/ 2147483647 w 107"/>
                <a:gd name="T1" fmla="*/ 2147483647 h 154"/>
                <a:gd name="T2" fmla="*/ 2147483647 w 107"/>
                <a:gd name="T3" fmla="*/ 0 h 154"/>
                <a:gd name="T4" fmla="*/ 2147483647 w 107"/>
                <a:gd name="T5" fmla="*/ 2147483647 h 154"/>
                <a:gd name="T6" fmla="*/ 2147483647 w 107"/>
                <a:gd name="T7" fmla="*/ 2147483647 h 154"/>
                <a:gd name="T8" fmla="*/ 2147483647 w 107"/>
                <a:gd name="T9" fmla="*/ 2147483647 h 154"/>
                <a:gd name="T10" fmla="*/ 2147483647 w 107"/>
                <a:gd name="T11" fmla="*/ 2147483647 h 154"/>
                <a:gd name="T12" fmla="*/ 2147483647 w 107"/>
                <a:gd name="T13" fmla="*/ 2147483647 h 154"/>
                <a:gd name="T14" fmla="*/ 2147483647 w 107"/>
                <a:gd name="T15" fmla="*/ 2147483647 h 154"/>
                <a:gd name="T16" fmla="*/ 2147483647 w 107"/>
                <a:gd name="T17" fmla="*/ 2147483647 h 154"/>
                <a:gd name="T18" fmla="*/ 2147483647 w 107"/>
                <a:gd name="T19" fmla="*/ 2147483647 h 154"/>
                <a:gd name="T20" fmla="*/ 2147483647 w 107"/>
                <a:gd name="T21" fmla="*/ 2147483647 h 154"/>
                <a:gd name="T22" fmla="*/ 2147483647 w 107"/>
                <a:gd name="T23" fmla="*/ 2147483647 h 154"/>
                <a:gd name="T24" fmla="*/ 2147483647 w 107"/>
                <a:gd name="T25" fmla="*/ 2147483647 h 154"/>
                <a:gd name="T26" fmla="*/ 2147483647 w 107"/>
                <a:gd name="T27" fmla="*/ 2147483647 h 154"/>
                <a:gd name="T28" fmla="*/ 2147483647 w 107"/>
                <a:gd name="T29" fmla="*/ 2147483647 h 154"/>
                <a:gd name="T30" fmla="*/ 2147483647 w 107"/>
                <a:gd name="T31" fmla="*/ 2147483647 h 154"/>
                <a:gd name="T32" fmla="*/ 2147483647 w 107"/>
                <a:gd name="T33" fmla="*/ 2147483647 h 154"/>
                <a:gd name="T34" fmla="*/ 2147483647 w 107"/>
                <a:gd name="T35" fmla="*/ 2147483647 h 154"/>
                <a:gd name="T36" fmla="*/ 2147483647 w 107"/>
                <a:gd name="T37" fmla="*/ 2147483647 h 154"/>
                <a:gd name="T38" fmla="*/ 2147483647 w 107"/>
                <a:gd name="T39" fmla="*/ 2147483647 h 154"/>
                <a:gd name="T40" fmla="*/ 2147483647 w 107"/>
                <a:gd name="T41" fmla="*/ 2147483647 h 154"/>
                <a:gd name="T42" fmla="*/ 2147483647 w 107"/>
                <a:gd name="T43" fmla="*/ 2147483647 h 154"/>
                <a:gd name="T44" fmla="*/ 2147483647 w 107"/>
                <a:gd name="T45" fmla="*/ 2147483647 h 154"/>
                <a:gd name="T46" fmla="*/ 2147483647 w 107"/>
                <a:gd name="T47" fmla="*/ 2147483647 h 154"/>
                <a:gd name="T48" fmla="*/ 2147483647 w 107"/>
                <a:gd name="T49" fmla="*/ 2147483647 h 154"/>
                <a:gd name="T50" fmla="*/ 2147483647 w 107"/>
                <a:gd name="T51" fmla="*/ 2147483647 h 154"/>
                <a:gd name="T52" fmla="*/ 2147483647 w 107"/>
                <a:gd name="T53" fmla="*/ 2147483647 h 154"/>
                <a:gd name="T54" fmla="*/ 2147483647 w 107"/>
                <a:gd name="T55" fmla="*/ 2147483647 h 154"/>
                <a:gd name="T56" fmla="*/ 2147483647 w 107"/>
                <a:gd name="T57" fmla="*/ 2147483647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154"/>
                <a:gd name="T89" fmla="*/ 107 w 107"/>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6" name="Freeform 26"/>
            <p:cNvSpPr/>
            <p:nvPr>
              <p:custDataLst>
                <p:tags r:id="rId22"/>
              </p:custDataLst>
            </p:nvPr>
          </p:nvSpPr>
          <p:spPr bwMode="auto">
            <a:xfrm>
              <a:off x="3414027" y="2384327"/>
              <a:ext cx="133327" cy="140089"/>
            </a:xfrm>
            <a:custGeom>
              <a:avLst/>
              <a:gdLst>
                <a:gd name="T0" fmla="*/ 2147483647 w 141"/>
                <a:gd name="T1" fmla="*/ 2147483647 h 152"/>
                <a:gd name="T2" fmla="*/ 2147483647 w 141"/>
                <a:gd name="T3" fmla="*/ 2147483647 h 152"/>
                <a:gd name="T4" fmla="*/ 2147483647 w 141"/>
                <a:gd name="T5" fmla="*/ 2147483647 h 152"/>
                <a:gd name="T6" fmla="*/ 2147483647 w 141"/>
                <a:gd name="T7" fmla="*/ 2147483647 h 152"/>
                <a:gd name="T8" fmla="*/ 2147483647 w 141"/>
                <a:gd name="T9" fmla="*/ 2147483647 h 152"/>
                <a:gd name="T10" fmla="*/ 2147483647 w 141"/>
                <a:gd name="T11" fmla="*/ 2147483647 h 152"/>
                <a:gd name="T12" fmla="*/ 2147483647 w 141"/>
                <a:gd name="T13" fmla="*/ 2147483647 h 152"/>
                <a:gd name="T14" fmla="*/ 2147483647 w 141"/>
                <a:gd name="T15" fmla="*/ 2147483647 h 152"/>
                <a:gd name="T16" fmla="*/ 2147483647 w 141"/>
                <a:gd name="T17" fmla="*/ 2147483647 h 152"/>
                <a:gd name="T18" fmla="*/ 2147483647 w 141"/>
                <a:gd name="T19" fmla="*/ 2147483647 h 152"/>
                <a:gd name="T20" fmla="*/ 2147483647 w 141"/>
                <a:gd name="T21" fmla="*/ 2147483647 h 152"/>
                <a:gd name="T22" fmla="*/ 2147483647 w 141"/>
                <a:gd name="T23" fmla="*/ 2147483647 h 152"/>
                <a:gd name="T24" fmla="*/ 2147483647 w 141"/>
                <a:gd name="T25" fmla="*/ 2147483647 h 152"/>
                <a:gd name="T26" fmla="*/ 0 w 141"/>
                <a:gd name="T27" fmla="*/ 2147483647 h 152"/>
                <a:gd name="T28" fmla="*/ 2147483647 w 141"/>
                <a:gd name="T29" fmla="*/ 2147483647 h 152"/>
                <a:gd name="T30" fmla="*/ 2147483647 w 141"/>
                <a:gd name="T31" fmla="*/ 2147483647 h 152"/>
                <a:gd name="T32" fmla="*/ 2147483647 w 141"/>
                <a:gd name="T33" fmla="*/ 2147483647 h 152"/>
                <a:gd name="T34" fmla="*/ 2147483647 w 141"/>
                <a:gd name="T35" fmla="*/ 2147483647 h 152"/>
                <a:gd name="T36" fmla="*/ 2147483647 w 141"/>
                <a:gd name="T37" fmla="*/ 2147483647 h 152"/>
                <a:gd name="T38" fmla="*/ 2147483647 w 141"/>
                <a:gd name="T39" fmla="*/ 2147483647 h 152"/>
                <a:gd name="T40" fmla="*/ 2147483647 w 141"/>
                <a:gd name="T41" fmla="*/ 2147483647 h 152"/>
                <a:gd name="T42" fmla="*/ 2147483647 w 141"/>
                <a:gd name="T43" fmla="*/ 2147483647 h 152"/>
                <a:gd name="T44" fmla="*/ 2147483647 w 141"/>
                <a:gd name="T45" fmla="*/ 2147483647 h 152"/>
                <a:gd name="T46" fmla="*/ 2147483647 w 141"/>
                <a:gd name="T47" fmla="*/ 2147483647 h 152"/>
                <a:gd name="T48" fmla="*/ 2147483647 w 141"/>
                <a:gd name="T49" fmla="*/ 2147483647 h 152"/>
                <a:gd name="T50" fmla="*/ 2147483647 w 141"/>
                <a:gd name="T51" fmla="*/ 2147483647 h 152"/>
                <a:gd name="T52" fmla="*/ 2147483647 w 141"/>
                <a:gd name="T53" fmla="*/ 2147483647 h 152"/>
                <a:gd name="T54" fmla="*/ 2147483647 w 141"/>
                <a:gd name="T55" fmla="*/ 2147483647 h 152"/>
                <a:gd name="T56" fmla="*/ 2147483647 w 141"/>
                <a:gd name="T57" fmla="*/ 2147483647 h 152"/>
                <a:gd name="T58" fmla="*/ 2147483647 w 141"/>
                <a:gd name="T59" fmla="*/ 2147483647 h 152"/>
                <a:gd name="T60" fmla="*/ 2147483647 w 141"/>
                <a:gd name="T61" fmla="*/ 2147483647 h 152"/>
                <a:gd name="T62" fmla="*/ 2147483647 w 141"/>
                <a:gd name="T63" fmla="*/ 2147483647 h 152"/>
                <a:gd name="T64" fmla="*/ 2147483647 w 141"/>
                <a:gd name="T65" fmla="*/ 2147483647 h 152"/>
                <a:gd name="T66" fmla="*/ 2147483647 w 141"/>
                <a:gd name="T67" fmla="*/ 2147483647 h 152"/>
                <a:gd name="T68" fmla="*/ 2147483647 w 141"/>
                <a:gd name="T69" fmla="*/ 2147483647 h 152"/>
                <a:gd name="T70" fmla="*/ 2147483647 w 141"/>
                <a:gd name="T71" fmla="*/ 2147483647 h 152"/>
                <a:gd name="T72" fmla="*/ 2147483647 w 141"/>
                <a:gd name="T73" fmla="*/ 2147483647 h 152"/>
                <a:gd name="T74" fmla="*/ 2147483647 w 141"/>
                <a:gd name="T75" fmla="*/ 2147483647 h 152"/>
                <a:gd name="T76" fmla="*/ 2147483647 w 141"/>
                <a:gd name="T77" fmla="*/ 2147483647 h 152"/>
                <a:gd name="T78" fmla="*/ 2147483647 w 141"/>
                <a:gd name="T79" fmla="*/ 2147483647 h 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52"/>
                <a:gd name="T122" fmla="*/ 141 w 141"/>
                <a:gd name="T123" fmla="*/ 152 h 1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7" name="Freeform 27"/>
            <p:cNvSpPr/>
            <p:nvPr>
              <p:custDataLst>
                <p:tags r:id="rId23"/>
              </p:custDataLst>
            </p:nvPr>
          </p:nvSpPr>
          <p:spPr bwMode="auto">
            <a:xfrm>
              <a:off x="3637771" y="2108617"/>
              <a:ext cx="468942" cy="436663"/>
            </a:xfrm>
            <a:custGeom>
              <a:avLst/>
              <a:gdLst>
                <a:gd name="T0" fmla="*/ 2147483647 w 496"/>
                <a:gd name="T1" fmla="*/ 2147483647 h 473"/>
                <a:gd name="T2" fmla="*/ 2147483647 w 496"/>
                <a:gd name="T3" fmla="*/ 2147483647 h 473"/>
                <a:gd name="T4" fmla="*/ 2147483647 w 496"/>
                <a:gd name="T5" fmla="*/ 2147483647 h 473"/>
                <a:gd name="T6" fmla="*/ 2147483647 w 496"/>
                <a:gd name="T7" fmla="*/ 2147483647 h 473"/>
                <a:gd name="T8" fmla="*/ 2147483647 w 496"/>
                <a:gd name="T9" fmla="*/ 2147483647 h 473"/>
                <a:gd name="T10" fmla="*/ 2147483647 w 496"/>
                <a:gd name="T11" fmla="*/ 2147483647 h 473"/>
                <a:gd name="T12" fmla="*/ 2147483647 w 496"/>
                <a:gd name="T13" fmla="*/ 2147483647 h 473"/>
                <a:gd name="T14" fmla="*/ 2147483647 w 496"/>
                <a:gd name="T15" fmla="*/ 2147483647 h 473"/>
                <a:gd name="T16" fmla="*/ 2147483647 w 496"/>
                <a:gd name="T17" fmla="*/ 2147483647 h 473"/>
                <a:gd name="T18" fmla="*/ 2147483647 w 496"/>
                <a:gd name="T19" fmla="*/ 2147483647 h 473"/>
                <a:gd name="T20" fmla="*/ 0 w 496"/>
                <a:gd name="T21" fmla="*/ 2147483647 h 473"/>
                <a:gd name="T22" fmla="*/ 2147483647 w 496"/>
                <a:gd name="T23" fmla="*/ 2147483647 h 473"/>
                <a:gd name="T24" fmla="*/ 2147483647 w 496"/>
                <a:gd name="T25" fmla="*/ 2147483647 h 473"/>
                <a:gd name="T26" fmla="*/ 2147483647 w 496"/>
                <a:gd name="T27" fmla="*/ 2147483647 h 473"/>
                <a:gd name="T28" fmla="*/ 2147483647 w 496"/>
                <a:gd name="T29" fmla="*/ 2147483647 h 473"/>
                <a:gd name="T30" fmla="*/ 2147483647 w 496"/>
                <a:gd name="T31" fmla="*/ 2147483647 h 473"/>
                <a:gd name="T32" fmla="*/ 2147483647 w 496"/>
                <a:gd name="T33" fmla="*/ 2147483647 h 473"/>
                <a:gd name="T34" fmla="*/ 2147483647 w 496"/>
                <a:gd name="T35" fmla="*/ 2147483647 h 473"/>
                <a:gd name="T36" fmla="*/ 2147483647 w 496"/>
                <a:gd name="T37" fmla="*/ 2147483647 h 473"/>
                <a:gd name="T38" fmla="*/ 2147483647 w 496"/>
                <a:gd name="T39" fmla="*/ 2147483647 h 473"/>
                <a:gd name="T40" fmla="*/ 2147483647 w 496"/>
                <a:gd name="T41" fmla="*/ 2147483647 h 473"/>
                <a:gd name="T42" fmla="*/ 2147483647 w 496"/>
                <a:gd name="T43" fmla="*/ 2147483647 h 473"/>
                <a:gd name="T44" fmla="*/ 2147483647 w 496"/>
                <a:gd name="T45" fmla="*/ 2147483647 h 473"/>
                <a:gd name="T46" fmla="*/ 2147483647 w 496"/>
                <a:gd name="T47" fmla="*/ 2147483647 h 473"/>
                <a:gd name="T48" fmla="*/ 2147483647 w 496"/>
                <a:gd name="T49" fmla="*/ 2147483647 h 473"/>
                <a:gd name="T50" fmla="*/ 2147483647 w 496"/>
                <a:gd name="T51" fmla="*/ 2147483647 h 473"/>
                <a:gd name="T52" fmla="*/ 2147483647 w 496"/>
                <a:gd name="T53" fmla="*/ 2147483647 h 473"/>
                <a:gd name="T54" fmla="*/ 2147483647 w 496"/>
                <a:gd name="T55" fmla="*/ 2147483647 h 473"/>
                <a:gd name="T56" fmla="*/ 2147483647 w 496"/>
                <a:gd name="T57" fmla="*/ 2147483647 h 473"/>
                <a:gd name="T58" fmla="*/ 2147483647 w 496"/>
                <a:gd name="T59" fmla="*/ 2147483647 h 473"/>
                <a:gd name="T60" fmla="*/ 2147483647 w 496"/>
                <a:gd name="T61" fmla="*/ 2147483647 h 473"/>
                <a:gd name="T62" fmla="*/ 2147483647 w 496"/>
                <a:gd name="T63" fmla="*/ 2147483647 h 473"/>
                <a:gd name="T64" fmla="*/ 2147483647 w 496"/>
                <a:gd name="T65" fmla="*/ 2147483647 h 473"/>
                <a:gd name="T66" fmla="*/ 2147483647 w 496"/>
                <a:gd name="T67" fmla="*/ 2147483647 h 473"/>
                <a:gd name="T68" fmla="*/ 2147483647 w 496"/>
                <a:gd name="T69" fmla="*/ 2147483647 h 473"/>
                <a:gd name="T70" fmla="*/ 2147483647 w 496"/>
                <a:gd name="T71" fmla="*/ 2147483647 h 473"/>
                <a:gd name="T72" fmla="*/ 2147483647 w 496"/>
                <a:gd name="T73" fmla="*/ 2147483647 h 473"/>
                <a:gd name="T74" fmla="*/ 2147483647 w 496"/>
                <a:gd name="T75" fmla="*/ 2147483647 h 473"/>
                <a:gd name="T76" fmla="*/ 2147483647 w 496"/>
                <a:gd name="T77" fmla="*/ 2147483647 h 473"/>
                <a:gd name="T78" fmla="*/ 2147483647 w 496"/>
                <a:gd name="T79" fmla="*/ 2147483647 h 473"/>
                <a:gd name="T80" fmla="*/ 2147483647 w 496"/>
                <a:gd name="T81" fmla="*/ 2147483647 h 473"/>
                <a:gd name="T82" fmla="*/ 2147483647 w 496"/>
                <a:gd name="T83" fmla="*/ 2147483647 h 473"/>
                <a:gd name="T84" fmla="*/ 2147483647 w 496"/>
                <a:gd name="T85" fmla="*/ 2147483647 h 473"/>
                <a:gd name="T86" fmla="*/ 2147483647 w 496"/>
                <a:gd name="T87" fmla="*/ 2147483647 h 473"/>
                <a:gd name="T88" fmla="*/ 2147483647 w 496"/>
                <a:gd name="T89" fmla="*/ 2147483647 h 473"/>
                <a:gd name="T90" fmla="*/ 2147483647 w 496"/>
                <a:gd name="T91" fmla="*/ 2147483647 h 473"/>
                <a:gd name="T92" fmla="*/ 2147483647 w 496"/>
                <a:gd name="T93" fmla="*/ 2147483647 h 473"/>
                <a:gd name="T94" fmla="*/ 2147483647 w 496"/>
                <a:gd name="T95" fmla="*/ 2147483647 h 473"/>
                <a:gd name="T96" fmla="*/ 2147483647 w 496"/>
                <a:gd name="T97" fmla="*/ 2147483647 h 473"/>
                <a:gd name="T98" fmla="*/ 2147483647 w 496"/>
                <a:gd name="T99" fmla="*/ 2147483647 h 4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73"/>
                <a:gd name="T152" fmla="*/ 496 w 496"/>
                <a:gd name="T153" fmla="*/ 473 h 4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8" name="Freeform 28"/>
            <p:cNvSpPr/>
            <p:nvPr>
              <p:custDataLst>
                <p:tags r:id="rId24"/>
              </p:custDataLst>
            </p:nvPr>
          </p:nvSpPr>
          <p:spPr bwMode="auto">
            <a:xfrm>
              <a:off x="3745045" y="1846322"/>
              <a:ext cx="668166" cy="445605"/>
            </a:xfrm>
            <a:custGeom>
              <a:avLst/>
              <a:gdLst>
                <a:gd name="T0" fmla="*/ 2147483647 w 707"/>
                <a:gd name="T1" fmla="*/ 2147483647 h 481"/>
                <a:gd name="T2" fmla="*/ 2147483647 w 707"/>
                <a:gd name="T3" fmla="*/ 2147483647 h 481"/>
                <a:gd name="T4" fmla="*/ 2147483647 w 707"/>
                <a:gd name="T5" fmla="*/ 2147483647 h 481"/>
                <a:gd name="T6" fmla="*/ 2147483647 w 707"/>
                <a:gd name="T7" fmla="*/ 2147483647 h 481"/>
                <a:gd name="T8" fmla="*/ 2147483647 w 707"/>
                <a:gd name="T9" fmla="*/ 2147483647 h 481"/>
                <a:gd name="T10" fmla="*/ 2147483647 w 707"/>
                <a:gd name="T11" fmla="*/ 2147483647 h 481"/>
                <a:gd name="T12" fmla="*/ 0 w 707"/>
                <a:gd name="T13" fmla="*/ 2147483647 h 481"/>
                <a:gd name="T14" fmla="*/ 2147483647 w 707"/>
                <a:gd name="T15" fmla="*/ 2147483647 h 481"/>
                <a:gd name="T16" fmla="*/ 2147483647 w 707"/>
                <a:gd name="T17" fmla="*/ 2147483647 h 481"/>
                <a:gd name="T18" fmla="*/ 2147483647 w 707"/>
                <a:gd name="T19" fmla="*/ 2147483647 h 481"/>
                <a:gd name="T20" fmla="*/ 2147483647 w 707"/>
                <a:gd name="T21" fmla="*/ 2147483647 h 481"/>
                <a:gd name="T22" fmla="*/ 2147483647 w 707"/>
                <a:gd name="T23" fmla="*/ 2147483647 h 481"/>
                <a:gd name="T24" fmla="*/ 2147483647 w 707"/>
                <a:gd name="T25" fmla="*/ 2147483647 h 481"/>
                <a:gd name="T26" fmla="*/ 2147483647 w 707"/>
                <a:gd name="T27" fmla="*/ 2147483647 h 481"/>
                <a:gd name="T28" fmla="*/ 2147483647 w 707"/>
                <a:gd name="T29" fmla="*/ 2147483647 h 481"/>
                <a:gd name="T30" fmla="*/ 2147483647 w 707"/>
                <a:gd name="T31" fmla="*/ 2147483647 h 481"/>
                <a:gd name="T32" fmla="*/ 2147483647 w 707"/>
                <a:gd name="T33" fmla="*/ 2147483647 h 481"/>
                <a:gd name="T34" fmla="*/ 2147483647 w 707"/>
                <a:gd name="T35" fmla="*/ 2147483647 h 481"/>
                <a:gd name="T36" fmla="*/ 2147483647 w 707"/>
                <a:gd name="T37" fmla="*/ 2147483647 h 481"/>
                <a:gd name="T38" fmla="*/ 2147483647 w 707"/>
                <a:gd name="T39" fmla="*/ 2147483647 h 481"/>
                <a:gd name="T40" fmla="*/ 2147483647 w 707"/>
                <a:gd name="T41" fmla="*/ 2147483647 h 481"/>
                <a:gd name="T42" fmla="*/ 2147483647 w 707"/>
                <a:gd name="T43" fmla="*/ 2147483647 h 481"/>
                <a:gd name="T44" fmla="*/ 2147483647 w 707"/>
                <a:gd name="T45" fmla="*/ 2147483647 h 481"/>
                <a:gd name="T46" fmla="*/ 2147483647 w 707"/>
                <a:gd name="T47" fmla="*/ 2147483647 h 481"/>
                <a:gd name="T48" fmla="*/ 2147483647 w 707"/>
                <a:gd name="T49" fmla="*/ 2147483647 h 481"/>
                <a:gd name="T50" fmla="*/ 2147483647 w 707"/>
                <a:gd name="T51" fmla="*/ 2147483647 h 481"/>
                <a:gd name="T52" fmla="*/ 2147483647 w 707"/>
                <a:gd name="T53" fmla="*/ 2147483647 h 481"/>
                <a:gd name="T54" fmla="*/ 2147483647 w 707"/>
                <a:gd name="T55" fmla="*/ 2147483647 h 481"/>
                <a:gd name="T56" fmla="*/ 2147483647 w 707"/>
                <a:gd name="T57" fmla="*/ 2147483647 h 481"/>
                <a:gd name="T58" fmla="*/ 2147483647 w 707"/>
                <a:gd name="T59" fmla="*/ 2147483647 h 481"/>
                <a:gd name="T60" fmla="*/ 2147483647 w 707"/>
                <a:gd name="T61" fmla="*/ 2147483647 h 481"/>
                <a:gd name="T62" fmla="*/ 2147483647 w 707"/>
                <a:gd name="T63" fmla="*/ 2147483647 h 481"/>
                <a:gd name="T64" fmla="*/ 2147483647 w 707"/>
                <a:gd name="T65" fmla="*/ 2147483647 h 481"/>
                <a:gd name="T66" fmla="*/ 2147483647 w 707"/>
                <a:gd name="T67" fmla="*/ 2147483647 h 481"/>
                <a:gd name="T68" fmla="*/ 2147483647 w 707"/>
                <a:gd name="T69" fmla="*/ 2147483647 h 481"/>
                <a:gd name="T70" fmla="*/ 2147483647 w 707"/>
                <a:gd name="T71" fmla="*/ 2147483647 h 481"/>
                <a:gd name="T72" fmla="*/ 2147483647 w 707"/>
                <a:gd name="T73" fmla="*/ 2147483647 h 481"/>
                <a:gd name="T74" fmla="*/ 2147483647 w 707"/>
                <a:gd name="T75" fmla="*/ 2147483647 h 481"/>
                <a:gd name="T76" fmla="*/ 2147483647 w 707"/>
                <a:gd name="T77" fmla="*/ 2147483647 h 481"/>
                <a:gd name="T78" fmla="*/ 2147483647 w 707"/>
                <a:gd name="T79" fmla="*/ 2147483647 h 481"/>
                <a:gd name="T80" fmla="*/ 2147483647 w 707"/>
                <a:gd name="T81" fmla="*/ 2147483647 h 481"/>
                <a:gd name="T82" fmla="*/ 2147483647 w 707"/>
                <a:gd name="T83" fmla="*/ 2147483647 h 481"/>
                <a:gd name="T84" fmla="*/ 2147483647 w 707"/>
                <a:gd name="T85" fmla="*/ 2147483647 h 481"/>
                <a:gd name="T86" fmla="*/ 2147483647 w 707"/>
                <a:gd name="T87" fmla="*/ 2147483647 h 481"/>
                <a:gd name="T88" fmla="*/ 2147483647 w 707"/>
                <a:gd name="T89" fmla="*/ 2147483647 h 481"/>
                <a:gd name="T90" fmla="*/ 2147483647 w 707"/>
                <a:gd name="T91" fmla="*/ 2147483647 h 481"/>
                <a:gd name="T92" fmla="*/ 2147483647 w 707"/>
                <a:gd name="T93" fmla="*/ 2147483647 h 481"/>
                <a:gd name="T94" fmla="*/ 2147483647 w 707"/>
                <a:gd name="T95" fmla="*/ 2147483647 h 481"/>
                <a:gd name="T96" fmla="*/ 2147483647 w 707"/>
                <a:gd name="T97" fmla="*/ 2147483647 h 481"/>
                <a:gd name="T98" fmla="*/ 2147483647 w 707"/>
                <a:gd name="T99" fmla="*/ 2147483647 h 481"/>
                <a:gd name="T100" fmla="*/ 2147483647 w 707"/>
                <a:gd name="T101" fmla="*/ 2147483647 h 481"/>
                <a:gd name="T102" fmla="*/ 2147483647 w 707"/>
                <a:gd name="T103" fmla="*/ 2147483647 h 481"/>
                <a:gd name="T104" fmla="*/ 2147483647 w 707"/>
                <a:gd name="T105" fmla="*/ 2147483647 h 481"/>
                <a:gd name="T106" fmla="*/ 2147483647 w 707"/>
                <a:gd name="T107" fmla="*/ 2147483647 h 481"/>
                <a:gd name="T108" fmla="*/ 2147483647 w 707"/>
                <a:gd name="T109" fmla="*/ 2147483647 h 481"/>
                <a:gd name="T110" fmla="*/ 2147483647 w 707"/>
                <a:gd name="T111" fmla="*/ 2147483647 h 481"/>
                <a:gd name="T112" fmla="*/ 2147483647 w 707"/>
                <a:gd name="T113" fmla="*/ 2147483647 h 481"/>
                <a:gd name="T114" fmla="*/ 2147483647 w 707"/>
                <a:gd name="T115" fmla="*/ 2147483647 h 4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7"/>
                <a:gd name="T175" fmla="*/ 0 h 481"/>
                <a:gd name="T176" fmla="*/ 707 w 707"/>
                <a:gd name="T177" fmla="*/ 481 h 4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9" name="Freeform 30"/>
            <p:cNvSpPr/>
            <p:nvPr>
              <p:custDataLst>
                <p:tags r:id="rId25"/>
              </p:custDataLst>
            </p:nvPr>
          </p:nvSpPr>
          <p:spPr bwMode="auto">
            <a:xfrm>
              <a:off x="3423222" y="2645132"/>
              <a:ext cx="542502" cy="332341"/>
            </a:xfrm>
            <a:custGeom>
              <a:avLst/>
              <a:gdLst>
                <a:gd name="T0" fmla="*/ 2147483647 w 573"/>
                <a:gd name="T1" fmla="*/ 2147483647 h 361"/>
                <a:gd name="T2" fmla="*/ 2147483647 w 573"/>
                <a:gd name="T3" fmla="*/ 2147483647 h 361"/>
                <a:gd name="T4" fmla="*/ 2147483647 w 573"/>
                <a:gd name="T5" fmla="*/ 2147483647 h 361"/>
                <a:gd name="T6" fmla="*/ 2147483647 w 573"/>
                <a:gd name="T7" fmla="*/ 2147483647 h 361"/>
                <a:gd name="T8" fmla="*/ 2147483647 w 573"/>
                <a:gd name="T9" fmla="*/ 2147483647 h 361"/>
                <a:gd name="T10" fmla="*/ 2147483647 w 573"/>
                <a:gd name="T11" fmla="*/ 2147483647 h 361"/>
                <a:gd name="T12" fmla="*/ 2147483647 w 573"/>
                <a:gd name="T13" fmla="*/ 2147483647 h 361"/>
                <a:gd name="T14" fmla="*/ 2147483647 w 573"/>
                <a:gd name="T15" fmla="*/ 2147483647 h 361"/>
                <a:gd name="T16" fmla="*/ 2147483647 w 573"/>
                <a:gd name="T17" fmla="*/ 2147483647 h 361"/>
                <a:gd name="T18" fmla="*/ 2147483647 w 573"/>
                <a:gd name="T19" fmla="*/ 2147483647 h 361"/>
                <a:gd name="T20" fmla="*/ 2147483647 w 573"/>
                <a:gd name="T21" fmla="*/ 2147483647 h 361"/>
                <a:gd name="T22" fmla="*/ 2147483647 w 573"/>
                <a:gd name="T23" fmla="*/ 2147483647 h 361"/>
                <a:gd name="T24" fmla="*/ 2147483647 w 573"/>
                <a:gd name="T25" fmla="*/ 2147483647 h 361"/>
                <a:gd name="T26" fmla="*/ 2147483647 w 573"/>
                <a:gd name="T27" fmla="*/ 2147483647 h 361"/>
                <a:gd name="T28" fmla="*/ 0 w 573"/>
                <a:gd name="T29" fmla="*/ 2147483647 h 361"/>
                <a:gd name="T30" fmla="*/ 2147483647 w 573"/>
                <a:gd name="T31" fmla="*/ 2147483647 h 361"/>
                <a:gd name="T32" fmla="*/ 2147483647 w 573"/>
                <a:gd name="T33" fmla="*/ 2147483647 h 361"/>
                <a:gd name="T34" fmla="*/ 2147483647 w 573"/>
                <a:gd name="T35" fmla="*/ 2147483647 h 361"/>
                <a:gd name="T36" fmla="*/ 2147483647 w 573"/>
                <a:gd name="T37" fmla="*/ 2147483647 h 361"/>
                <a:gd name="T38" fmla="*/ 2147483647 w 573"/>
                <a:gd name="T39" fmla="*/ 2147483647 h 361"/>
                <a:gd name="T40" fmla="*/ 2147483647 w 573"/>
                <a:gd name="T41" fmla="*/ 2147483647 h 361"/>
                <a:gd name="T42" fmla="*/ 2147483647 w 573"/>
                <a:gd name="T43" fmla="*/ 2147483647 h 361"/>
                <a:gd name="T44" fmla="*/ 2147483647 w 573"/>
                <a:gd name="T45" fmla="*/ 2147483647 h 361"/>
                <a:gd name="T46" fmla="*/ 2147483647 w 573"/>
                <a:gd name="T47" fmla="*/ 2147483647 h 361"/>
                <a:gd name="T48" fmla="*/ 2147483647 w 573"/>
                <a:gd name="T49" fmla="*/ 2147483647 h 361"/>
                <a:gd name="T50" fmla="*/ 2147483647 w 573"/>
                <a:gd name="T51" fmla="*/ 2147483647 h 361"/>
                <a:gd name="T52" fmla="*/ 2147483647 w 573"/>
                <a:gd name="T53" fmla="*/ 2147483647 h 361"/>
                <a:gd name="T54" fmla="*/ 2147483647 w 573"/>
                <a:gd name="T55" fmla="*/ 2147483647 h 361"/>
                <a:gd name="T56" fmla="*/ 2147483647 w 573"/>
                <a:gd name="T57" fmla="*/ 2147483647 h 361"/>
                <a:gd name="T58" fmla="*/ 2147483647 w 573"/>
                <a:gd name="T59" fmla="*/ 2147483647 h 361"/>
                <a:gd name="T60" fmla="*/ 2147483647 w 573"/>
                <a:gd name="T61" fmla="*/ 2147483647 h 361"/>
                <a:gd name="T62" fmla="*/ 2147483647 w 573"/>
                <a:gd name="T63" fmla="*/ 2147483647 h 361"/>
                <a:gd name="T64" fmla="*/ 2147483647 w 573"/>
                <a:gd name="T65" fmla="*/ 2147483647 h 361"/>
                <a:gd name="T66" fmla="*/ 2147483647 w 573"/>
                <a:gd name="T67" fmla="*/ 2147483647 h 361"/>
                <a:gd name="T68" fmla="*/ 2147483647 w 573"/>
                <a:gd name="T69" fmla="*/ 2147483647 h 361"/>
                <a:gd name="T70" fmla="*/ 2147483647 w 573"/>
                <a:gd name="T71" fmla="*/ 2147483647 h 361"/>
                <a:gd name="T72" fmla="*/ 2147483647 w 573"/>
                <a:gd name="T73" fmla="*/ 2147483647 h 361"/>
                <a:gd name="T74" fmla="*/ 2147483647 w 573"/>
                <a:gd name="T75" fmla="*/ 2147483647 h 361"/>
                <a:gd name="T76" fmla="*/ 2147483647 w 573"/>
                <a:gd name="T77" fmla="*/ 2147483647 h 361"/>
                <a:gd name="T78" fmla="*/ 2147483647 w 573"/>
                <a:gd name="T79" fmla="*/ 2147483647 h 361"/>
                <a:gd name="T80" fmla="*/ 2147483647 w 573"/>
                <a:gd name="T81" fmla="*/ 2147483647 h 361"/>
                <a:gd name="T82" fmla="*/ 2147483647 w 573"/>
                <a:gd name="T83" fmla="*/ 2147483647 h 361"/>
                <a:gd name="T84" fmla="*/ 2147483647 w 573"/>
                <a:gd name="T85" fmla="*/ 2147483647 h 361"/>
                <a:gd name="T86" fmla="*/ 2147483647 w 573"/>
                <a:gd name="T87" fmla="*/ 2147483647 h 361"/>
                <a:gd name="T88" fmla="*/ 2147483647 w 573"/>
                <a:gd name="T89" fmla="*/ 2147483647 h 361"/>
                <a:gd name="T90" fmla="*/ 2147483647 w 573"/>
                <a:gd name="T91" fmla="*/ 2147483647 h 361"/>
                <a:gd name="T92" fmla="*/ 2147483647 w 573"/>
                <a:gd name="T93" fmla="*/ 2147483647 h 361"/>
                <a:gd name="T94" fmla="*/ 2147483647 w 573"/>
                <a:gd name="T95" fmla="*/ 2147483647 h 361"/>
                <a:gd name="T96" fmla="*/ 2147483647 w 573"/>
                <a:gd name="T97" fmla="*/ 2147483647 h 361"/>
                <a:gd name="T98" fmla="*/ 2147483647 w 573"/>
                <a:gd name="T99" fmla="*/ 2147483647 h 361"/>
                <a:gd name="T100" fmla="*/ 2147483647 w 573"/>
                <a:gd name="T101" fmla="*/ 2147483647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0" name="Freeform 31"/>
            <p:cNvSpPr/>
            <p:nvPr>
              <p:custDataLst>
                <p:tags r:id="rId26"/>
              </p:custDataLst>
            </p:nvPr>
          </p:nvSpPr>
          <p:spPr bwMode="auto">
            <a:xfrm>
              <a:off x="3932009" y="3195059"/>
              <a:ext cx="82754" cy="730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2147483647 h 80"/>
                <a:gd name="T14" fmla="*/ 2147483647 w 88"/>
                <a:gd name="T15" fmla="*/ 2147483647 h 80"/>
                <a:gd name="T16" fmla="*/ 2147483647 w 88"/>
                <a:gd name="T17" fmla="*/ 2147483647 h 80"/>
                <a:gd name="T18" fmla="*/ 2147483647 w 88"/>
                <a:gd name="T19" fmla="*/ 2147483647 h 80"/>
                <a:gd name="T20" fmla="*/ 0 w 88"/>
                <a:gd name="T21" fmla="*/ 2147483647 h 80"/>
                <a:gd name="T22" fmla="*/ 2147483647 w 88"/>
                <a:gd name="T23" fmla="*/ 2147483647 h 80"/>
                <a:gd name="T24" fmla="*/ 2147483647 w 88"/>
                <a:gd name="T25" fmla="*/ 2147483647 h 80"/>
                <a:gd name="T26" fmla="*/ 2147483647 w 88"/>
                <a:gd name="T27" fmla="*/ 2147483647 h 80"/>
                <a:gd name="T28" fmla="*/ 2147483647 w 88"/>
                <a:gd name="T29" fmla="*/ 2147483647 h 80"/>
                <a:gd name="T30" fmla="*/ 2147483647 w 88"/>
                <a:gd name="T31" fmla="*/ 2147483647 h 80"/>
                <a:gd name="T32" fmla="*/ 2147483647 w 88"/>
                <a:gd name="T33" fmla="*/ 2147483647 h 80"/>
                <a:gd name="T34" fmla="*/ 2147483647 w 88"/>
                <a:gd name="T35" fmla="*/ 2147483647 h 80"/>
                <a:gd name="T36" fmla="*/ 2147483647 w 88"/>
                <a:gd name="T37" fmla="*/ 2147483647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1" name="Freeform 32"/>
            <p:cNvSpPr/>
            <p:nvPr>
              <p:custDataLst>
                <p:tags r:id="rId27"/>
              </p:custDataLst>
            </p:nvPr>
          </p:nvSpPr>
          <p:spPr bwMode="auto">
            <a:xfrm>
              <a:off x="3533561" y="2916369"/>
              <a:ext cx="472007" cy="356186"/>
            </a:xfrm>
            <a:custGeom>
              <a:avLst/>
              <a:gdLst>
                <a:gd name="T0" fmla="*/ 2147483647 w 498"/>
                <a:gd name="T1" fmla="*/ 2147483647 h 385"/>
                <a:gd name="T2" fmla="*/ 2147483647 w 498"/>
                <a:gd name="T3" fmla="*/ 2147483647 h 385"/>
                <a:gd name="T4" fmla="*/ 2147483647 w 498"/>
                <a:gd name="T5" fmla="*/ 2147483647 h 385"/>
                <a:gd name="T6" fmla="*/ 2147483647 w 498"/>
                <a:gd name="T7" fmla="*/ 0 h 385"/>
                <a:gd name="T8" fmla="*/ 2147483647 w 498"/>
                <a:gd name="T9" fmla="*/ 2147483647 h 385"/>
                <a:gd name="T10" fmla="*/ 2147483647 w 498"/>
                <a:gd name="T11" fmla="*/ 2147483647 h 385"/>
                <a:gd name="T12" fmla="*/ 2147483647 w 498"/>
                <a:gd name="T13" fmla="*/ 2147483647 h 385"/>
                <a:gd name="T14" fmla="*/ 2147483647 w 498"/>
                <a:gd name="T15" fmla="*/ 2147483647 h 385"/>
                <a:gd name="T16" fmla="*/ 2147483647 w 498"/>
                <a:gd name="T17" fmla="*/ 2147483647 h 385"/>
                <a:gd name="T18" fmla="*/ 2147483647 w 498"/>
                <a:gd name="T19" fmla="*/ 2147483647 h 385"/>
                <a:gd name="T20" fmla="*/ 2147483647 w 498"/>
                <a:gd name="T21" fmla="*/ 2147483647 h 385"/>
                <a:gd name="T22" fmla="*/ 0 w 498"/>
                <a:gd name="T23" fmla="*/ 2147483647 h 385"/>
                <a:gd name="T24" fmla="*/ 2147483647 w 498"/>
                <a:gd name="T25" fmla="*/ 2147483647 h 385"/>
                <a:gd name="T26" fmla="*/ 2147483647 w 498"/>
                <a:gd name="T27" fmla="*/ 2147483647 h 385"/>
                <a:gd name="T28" fmla="*/ 2147483647 w 498"/>
                <a:gd name="T29" fmla="*/ 2147483647 h 385"/>
                <a:gd name="T30" fmla="*/ 2147483647 w 498"/>
                <a:gd name="T31" fmla="*/ 2147483647 h 385"/>
                <a:gd name="T32" fmla="*/ 2147483647 w 498"/>
                <a:gd name="T33" fmla="*/ 2147483647 h 385"/>
                <a:gd name="T34" fmla="*/ 2147483647 w 498"/>
                <a:gd name="T35" fmla="*/ 2147483647 h 385"/>
                <a:gd name="T36" fmla="*/ 2147483647 w 498"/>
                <a:gd name="T37" fmla="*/ 2147483647 h 385"/>
                <a:gd name="T38" fmla="*/ 2147483647 w 498"/>
                <a:gd name="T39" fmla="*/ 2147483647 h 385"/>
                <a:gd name="T40" fmla="*/ 2147483647 w 498"/>
                <a:gd name="T41" fmla="*/ 2147483647 h 385"/>
                <a:gd name="T42" fmla="*/ 2147483647 w 498"/>
                <a:gd name="T43" fmla="*/ 2147483647 h 385"/>
                <a:gd name="T44" fmla="*/ 2147483647 w 498"/>
                <a:gd name="T45" fmla="*/ 2147483647 h 385"/>
                <a:gd name="T46" fmla="*/ 2147483647 w 498"/>
                <a:gd name="T47" fmla="*/ 2147483647 h 385"/>
                <a:gd name="T48" fmla="*/ 2147483647 w 498"/>
                <a:gd name="T49" fmla="*/ 2147483647 h 385"/>
                <a:gd name="T50" fmla="*/ 2147483647 w 498"/>
                <a:gd name="T51" fmla="*/ 2147483647 h 385"/>
                <a:gd name="T52" fmla="*/ 2147483647 w 498"/>
                <a:gd name="T53" fmla="*/ 2147483647 h 385"/>
                <a:gd name="T54" fmla="*/ 2147483647 w 498"/>
                <a:gd name="T55" fmla="*/ 2147483647 h 385"/>
                <a:gd name="T56" fmla="*/ 2147483647 w 498"/>
                <a:gd name="T57" fmla="*/ 2147483647 h 385"/>
                <a:gd name="T58" fmla="*/ 2147483647 w 498"/>
                <a:gd name="T59" fmla="*/ 2147483647 h 385"/>
                <a:gd name="T60" fmla="*/ 2147483647 w 498"/>
                <a:gd name="T61" fmla="*/ 2147483647 h 385"/>
                <a:gd name="T62" fmla="*/ 2147483647 w 498"/>
                <a:gd name="T63" fmla="*/ 2147483647 h 385"/>
                <a:gd name="T64" fmla="*/ 2147483647 w 498"/>
                <a:gd name="T65" fmla="*/ 2147483647 h 385"/>
                <a:gd name="T66" fmla="*/ 2147483647 w 498"/>
                <a:gd name="T67" fmla="*/ 2147483647 h 385"/>
                <a:gd name="T68" fmla="*/ 2147483647 w 498"/>
                <a:gd name="T69" fmla="*/ 2147483647 h 385"/>
                <a:gd name="T70" fmla="*/ 2147483647 w 498"/>
                <a:gd name="T71" fmla="*/ 2147483647 h 385"/>
                <a:gd name="T72" fmla="*/ 2147483647 w 498"/>
                <a:gd name="T73" fmla="*/ 2147483647 h 385"/>
                <a:gd name="T74" fmla="*/ 2147483647 w 498"/>
                <a:gd name="T75" fmla="*/ 2147483647 h 385"/>
                <a:gd name="T76" fmla="*/ 2147483647 w 498"/>
                <a:gd name="T77" fmla="*/ 2147483647 h 385"/>
                <a:gd name="T78" fmla="*/ 2147483647 w 498"/>
                <a:gd name="T79" fmla="*/ 2147483647 h 385"/>
                <a:gd name="T80" fmla="*/ 2147483647 w 498"/>
                <a:gd name="T81" fmla="*/ 2147483647 h 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8"/>
                <a:gd name="T124" fmla="*/ 0 h 385"/>
                <a:gd name="T125" fmla="*/ 498 w 498"/>
                <a:gd name="T126" fmla="*/ 385 h 3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2" name="Freeform 33"/>
            <p:cNvSpPr/>
            <p:nvPr>
              <p:custDataLst>
                <p:tags r:id="rId28"/>
              </p:custDataLst>
            </p:nvPr>
          </p:nvSpPr>
          <p:spPr bwMode="auto">
            <a:xfrm>
              <a:off x="3286831" y="2235296"/>
              <a:ext cx="438292" cy="612520"/>
            </a:xfrm>
            <a:custGeom>
              <a:avLst/>
              <a:gdLst>
                <a:gd name="T0" fmla="*/ 2147483647 w 463"/>
                <a:gd name="T1" fmla="*/ 2147483647 h 662"/>
                <a:gd name="T2" fmla="*/ 2147483647 w 463"/>
                <a:gd name="T3" fmla="*/ 2147483647 h 662"/>
                <a:gd name="T4" fmla="*/ 2147483647 w 463"/>
                <a:gd name="T5" fmla="*/ 2147483647 h 662"/>
                <a:gd name="T6" fmla="*/ 2147483647 w 463"/>
                <a:gd name="T7" fmla="*/ 2147483647 h 662"/>
                <a:gd name="T8" fmla="*/ 2147483647 w 463"/>
                <a:gd name="T9" fmla="*/ 2147483647 h 662"/>
                <a:gd name="T10" fmla="*/ 2147483647 w 463"/>
                <a:gd name="T11" fmla="*/ 2147483647 h 662"/>
                <a:gd name="T12" fmla="*/ 2147483647 w 463"/>
                <a:gd name="T13" fmla="*/ 2147483647 h 662"/>
                <a:gd name="T14" fmla="*/ 2147483647 w 463"/>
                <a:gd name="T15" fmla="*/ 2147483647 h 662"/>
                <a:gd name="T16" fmla="*/ 2147483647 w 463"/>
                <a:gd name="T17" fmla="*/ 0 h 662"/>
                <a:gd name="T18" fmla="*/ 2147483647 w 463"/>
                <a:gd name="T19" fmla="*/ 2147483647 h 662"/>
                <a:gd name="T20" fmla="*/ 2147483647 w 463"/>
                <a:gd name="T21" fmla="*/ 2147483647 h 662"/>
                <a:gd name="T22" fmla="*/ 2147483647 w 463"/>
                <a:gd name="T23" fmla="*/ 2147483647 h 662"/>
                <a:gd name="T24" fmla="*/ 2147483647 w 463"/>
                <a:gd name="T25" fmla="*/ 2147483647 h 662"/>
                <a:gd name="T26" fmla="*/ 2147483647 w 463"/>
                <a:gd name="T27" fmla="*/ 2147483647 h 662"/>
                <a:gd name="T28" fmla="*/ 2147483647 w 463"/>
                <a:gd name="T29" fmla="*/ 2147483647 h 662"/>
                <a:gd name="T30" fmla="*/ 2147483647 w 463"/>
                <a:gd name="T31" fmla="*/ 2147483647 h 662"/>
                <a:gd name="T32" fmla="*/ 2147483647 w 463"/>
                <a:gd name="T33" fmla="*/ 2147483647 h 662"/>
                <a:gd name="T34" fmla="*/ 2147483647 w 463"/>
                <a:gd name="T35" fmla="*/ 2147483647 h 662"/>
                <a:gd name="T36" fmla="*/ 2147483647 w 463"/>
                <a:gd name="T37" fmla="*/ 2147483647 h 662"/>
                <a:gd name="T38" fmla="*/ 2147483647 w 463"/>
                <a:gd name="T39" fmla="*/ 2147483647 h 662"/>
                <a:gd name="T40" fmla="*/ 2147483647 w 463"/>
                <a:gd name="T41" fmla="*/ 2147483647 h 662"/>
                <a:gd name="T42" fmla="*/ 2147483647 w 463"/>
                <a:gd name="T43" fmla="*/ 2147483647 h 662"/>
                <a:gd name="T44" fmla="*/ 2147483647 w 463"/>
                <a:gd name="T45" fmla="*/ 2147483647 h 662"/>
                <a:gd name="T46" fmla="*/ 2147483647 w 463"/>
                <a:gd name="T47" fmla="*/ 2147483647 h 662"/>
                <a:gd name="T48" fmla="*/ 2147483647 w 463"/>
                <a:gd name="T49" fmla="*/ 2147483647 h 662"/>
                <a:gd name="T50" fmla="*/ 2147483647 w 463"/>
                <a:gd name="T51" fmla="*/ 2147483647 h 662"/>
                <a:gd name="T52" fmla="*/ 2147483647 w 463"/>
                <a:gd name="T53" fmla="*/ 2147483647 h 662"/>
                <a:gd name="T54" fmla="*/ 2147483647 w 463"/>
                <a:gd name="T55" fmla="*/ 2147483647 h 662"/>
                <a:gd name="T56" fmla="*/ 2147483647 w 463"/>
                <a:gd name="T57" fmla="*/ 2147483647 h 662"/>
                <a:gd name="T58" fmla="*/ 2147483647 w 463"/>
                <a:gd name="T59" fmla="*/ 2147483647 h 662"/>
                <a:gd name="T60" fmla="*/ 2147483647 w 463"/>
                <a:gd name="T61" fmla="*/ 2147483647 h 662"/>
                <a:gd name="T62" fmla="*/ 2147483647 w 463"/>
                <a:gd name="T63" fmla="*/ 2147483647 h 662"/>
                <a:gd name="T64" fmla="*/ 2147483647 w 463"/>
                <a:gd name="T65" fmla="*/ 2147483647 h 662"/>
                <a:gd name="T66" fmla="*/ 2147483647 w 463"/>
                <a:gd name="T67" fmla="*/ 2147483647 h 662"/>
                <a:gd name="T68" fmla="*/ 2147483647 w 463"/>
                <a:gd name="T69" fmla="*/ 2147483647 h 662"/>
                <a:gd name="T70" fmla="*/ 2147483647 w 463"/>
                <a:gd name="T71" fmla="*/ 2147483647 h 662"/>
                <a:gd name="T72" fmla="*/ 2147483647 w 463"/>
                <a:gd name="T73" fmla="*/ 2147483647 h 662"/>
                <a:gd name="T74" fmla="*/ 2147483647 w 463"/>
                <a:gd name="T75" fmla="*/ 2147483647 h 662"/>
                <a:gd name="T76" fmla="*/ 2147483647 w 463"/>
                <a:gd name="T77" fmla="*/ 2147483647 h 662"/>
                <a:gd name="T78" fmla="*/ 2147483647 w 463"/>
                <a:gd name="T79" fmla="*/ 2147483647 h 662"/>
                <a:gd name="T80" fmla="*/ 2147483647 w 463"/>
                <a:gd name="T81" fmla="*/ 2147483647 h 662"/>
                <a:gd name="T82" fmla="*/ 2147483647 w 463"/>
                <a:gd name="T83" fmla="*/ 2147483647 h 662"/>
                <a:gd name="T84" fmla="*/ 2147483647 w 463"/>
                <a:gd name="T85" fmla="*/ 2147483647 h 662"/>
                <a:gd name="T86" fmla="*/ 2147483647 w 463"/>
                <a:gd name="T87" fmla="*/ 2147483647 h 662"/>
                <a:gd name="T88" fmla="*/ 2147483647 w 463"/>
                <a:gd name="T89" fmla="*/ 2147483647 h 662"/>
                <a:gd name="T90" fmla="*/ 2147483647 w 463"/>
                <a:gd name="T91" fmla="*/ 2147483647 h 662"/>
                <a:gd name="T92" fmla="*/ 2147483647 w 463"/>
                <a:gd name="T93" fmla="*/ 2147483647 h 662"/>
                <a:gd name="T94" fmla="*/ 2147483647 w 463"/>
                <a:gd name="T95" fmla="*/ 2147483647 h 662"/>
                <a:gd name="T96" fmla="*/ 2147483647 w 463"/>
                <a:gd name="T97" fmla="*/ 2147483647 h 662"/>
                <a:gd name="T98" fmla="*/ 2147483647 w 463"/>
                <a:gd name="T99" fmla="*/ 2147483647 h 662"/>
                <a:gd name="T100" fmla="*/ 2147483647 w 463"/>
                <a:gd name="T101" fmla="*/ 2147483647 h 662"/>
                <a:gd name="T102" fmla="*/ 2147483647 w 463"/>
                <a:gd name="T103" fmla="*/ 2147483647 h 662"/>
                <a:gd name="T104" fmla="*/ 2147483647 w 463"/>
                <a:gd name="T105" fmla="*/ 2147483647 h 6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3"/>
                <a:gd name="T160" fmla="*/ 0 h 662"/>
                <a:gd name="T161" fmla="*/ 463 w 463"/>
                <a:gd name="T162" fmla="*/ 662 h 6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3" name="Freeform 34"/>
            <p:cNvSpPr/>
            <p:nvPr>
              <p:custDataLst>
                <p:tags r:id="rId29"/>
              </p:custDataLst>
            </p:nvPr>
          </p:nvSpPr>
          <p:spPr bwMode="auto">
            <a:xfrm>
              <a:off x="3084542" y="2823969"/>
              <a:ext cx="465877" cy="445605"/>
            </a:xfrm>
            <a:custGeom>
              <a:avLst/>
              <a:gdLst>
                <a:gd name="T0" fmla="*/ 2147483647 w 491"/>
                <a:gd name="T1" fmla="*/ 2147483647 h 483"/>
                <a:gd name="T2" fmla="*/ 2147483647 w 491"/>
                <a:gd name="T3" fmla="*/ 2147483647 h 483"/>
                <a:gd name="T4" fmla="*/ 2147483647 w 491"/>
                <a:gd name="T5" fmla="*/ 2147483647 h 483"/>
                <a:gd name="T6" fmla="*/ 2147483647 w 491"/>
                <a:gd name="T7" fmla="*/ 2147483647 h 483"/>
                <a:gd name="T8" fmla="*/ 2147483647 w 491"/>
                <a:gd name="T9" fmla="*/ 2147483647 h 483"/>
                <a:gd name="T10" fmla="*/ 2147483647 w 491"/>
                <a:gd name="T11" fmla="*/ 2147483647 h 483"/>
                <a:gd name="T12" fmla="*/ 2147483647 w 491"/>
                <a:gd name="T13" fmla="*/ 2147483647 h 483"/>
                <a:gd name="T14" fmla="*/ 2147483647 w 491"/>
                <a:gd name="T15" fmla="*/ 2147483647 h 483"/>
                <a:gd name="T16" fmla="*/ 2147483647 w 491"/>
                <a:gd name="T17" fmla="*/ 2147483647 h 483"/>
                <a:gd name="T18" fmla="*/ 2147483647 w 491"/>
                <a:gd name="T19" fmla="*/ 2147483647 h 483"/>
                <a:gd name="T20" fmla="*/ 2147483647 w 491"/>
                <a:gd name="T21" fmla="*/ 2147483647 h 483"/>
                <a:gd name="T22" fmla="*/ 2147483647 w 491"/>
                <a:gd name="T23" fmla="*/ 2147483647 h 483"/>
                <a:gd name="T24" fmla="*/ 2147483647 w 491"/>
                <a:gd name="T25" fmla="*/ 2147483647 h 483"/>
                <a:gd name="T26" fmla="*/ 2147483647 w 491"/>
                <a:gd name="T27" fmla="*/ 2147483647 h 483"/>
                <a:gd name="T28" fmla="*/ 2147483647 w 491"/>
                <a:gd name="T29" fmla="*/ 2147483647 h 483"/>
                <a:gd name="T30" fmla="*/ 2147483647 w 491"/>
                <a:gd name="T31" fmla="*/ 2147483647 h 483"/>
                <a:gd name="T32" fmla="*/ 2147483647 w 491"/>
                <a:gd name="T33" fmla="*/ 2147483647 h 483"/>
                <a:gd name="T34" fmla="*/ 2147483647 w 491"/>
                <a:gd name="T35" fmla="*/ 2147483647 h 483"/>
                <a:gd name="T36" fmla="*/ 2147483647 w 491"/>
                <a:gd name="T37" fmla="*/ 2147483647 h 483"/>
                <a:gd name="T38" fmla="*/ 2147483647 w 491"/>
                <a:gd name="T39" fmla="*/ 2147483647 h 483"/>
                <a:gd name="T40" fmla="*/ 2147483647 w 491"/>
                <a:gd name="T41" fmla="*/ 2147483647 h 483"/>
                <a:gd name="T42" fmla="*/ 2147483647 w 491"/>
                <a:gd name="T43" fmla="*/ 2147483647 h 483"/>
                <a:gd name="T44" fmla="*/ 2147483647 w 491"/>
                <a:gd name="T45" fmla="*/ 2147483647 h 483"/>
                <a:gd name="T46" fmla="*/ 2147483647 w 491"/>
                <a:gd name="T47" fmla="*/ 2147483647 h 483"/>
                <a:gd name="T48" fmla="*/ 2147483647 w 491"/>
                <a:gd name="T49" fmla="*/ 2147483647 h 483"/>
                <a:gd name="T50" fmla="*/ 2147483647 w 491"/>
                <a:gd name="T51" fmla="*/ 2147483647 h 483"/>
                <a:gd name="T52" fmla="*/ 2147483647 w 491"/>
                <a:gd name="T53" fmla="*/ 2147483647 h 483"/>
                <a:gd name="T54" fmla="*/ 2147483647 w 491"/>
                <a:gd name="T55" fmla="*/ 2147483647 h 483"/>
                <a:gd name="T56" fmla="*/ 2147483647 w 491"/>
                <a:gd name="T57" fmla="*/ 2147483647 h 483"/>
                <a:gd name="T58" fmla="*/ 2147483647 w 491"/>
                <a:gd name="T59" fmla="*/ 2147483647 h 483"/>
                <a:gd name="T60" fmla="*/ 2147483647 w 491"/>
                <a:gd name="T61" fmla="*/ 2147483647 h 483"/>
                <a:gd name="T62" fmla="*/ 2147483647 w 491"/>
                <a:gd name="T63" fmla="*/ 2147483647 h 483"/>
                <a:gd name="T64" fmla="*/ 2147483647 w 491"/>
                <a:gd name="T65" fmla="*/ 2147483647 h 483"/>
                <a:gd name="T66" fmla="*/ 2147483647 w 491"/>
                <a:gd name="T67" fmla="*/ 2147483647 h 483"/>
                <a:gd name="T68" fmla="*/ 2147483647 w 491"/>
                <a:gd name="T69" fmla="*/ 2147483647 h 483"/>
                <a:gd name="T70" fmla="*/ 2147483647 w 491"/>
                <a:gd name="T71" fmla="*/ 2147483647 h 483"/>
                <a:gd name="T72" fmla="*/ 2147483647 w 491"/>
                <a:gd name="T73" fmla="*/ 2147483647 h 483"/>
                <a:gd name="T74" fmla="*/ 2147483647 w 491"/>
                <a:gd name="T75" fmla="*/ 2147483647 h 483"/>
                <a:gd name="T76" fmla="*/ 2147483647 w 491"/>
                <a:gd name="T77" fmla="*/ 0 h 483"/>
                <a:gd name="T78" fmla="*/ 2147483647 w 491"/>
                <a:gd name="T79" fmla="*/ 2147483647 h 483"/>
                <a:gd name="T80" fmla="*/ 2147483647 w 491"/>
                <a:gd name="T81" fmla="*/ 2147483647 h 483"/>
                <a:gd name="T82" fmla="*/ 2147483647 w 491"/>
                <a:gd name="T83" fmla="*/ 2147483647 h 483"/>
                <a:gd name="T84" fmla="*/ 2147483647 w 491"/>
                <a:gd name="T85" fmla="*/ 2147483647 h 483"/>
                <a:gd name="T86" fmla="*/ 2147483647 w 491"/>
                <a:gd name="T87" fmla="*/ 2147483647 h 483"/>
                <a:gd name="T88" fmla="*/ 2147483647 w 491"/>
                <a:gd name="T89" fmla="*/ 2147483647 h 483"/>
                <a:gd name="T90" fmla="*/ 2147483647 w 491"/>
                <a:gd name="T91" fmla="*/ 2147483647 h 4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483"/>
                <a:gd name="T140" fmla="*/ 491 w 491"/>
                <a:gd name="T141" fmla="*/ 483 h 4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4" name="Freeform 35"/>
            <p:cNvSpPr/>
            <p:nvPr>
              <p:custDataLst>
                <p:tags r:id="rId30"/>
              </p:custDataLst>
            </p:nvPr>
          </p:nvSpPr>
          <p:spPr bwMode="auto">
            <a:xfrm>
              <a:off x="3954996" y="3777772"/>
              <a:ext cx="133326" cy="311477"/>
            </a:xfrm>
            <a:custGeom>
              <a:avLst/>
              <a:gdLst>
                <a:gd name="T0" fmla="*/ 2147483647 w 139"/>
                <a:gd name="T1" fmla="*/ 0 h 338"/>
                <a:gd name="T2" fmla="*/ 2147483647 w 139"/>
                <a:gd name="T3" fmla="*/ 2147483647 h 338"/>
                <a:gd name="T4" fmla="*/ 0 w 139"/>
                <a:gd name="T5" fmla="*/ 2147483647 h 338"/>
                <a:gd name="T6" fmla="*/ 2147483647 w 139"/>
                <a:gd name="T7" fmla="*/ 2147483647 h 338"/>
                <a:gd name="T8" fmla="*/ 2147483647 w 139"/>
                <a:gd name="T9" fmla="*/ 2147483647 h 338"/>
                <a:gd name="T10" fmla="*/ 2147483647 w 139"/>
                <a:gd name="T11" fmla="*/ 2147483647 h 338"/>
                <a:gd name="T12" fmla="*/ 2147483647 w 139"/>
                <a:gd name="T13" fmla="*/ 2147483647 h 338"/>
                <a:gd name="T14" fmla="*/ 2147483647 w 139"/>
                <a:gd name="T15" fmla="*/ 2147483647 h 338"/>
                <a:gd name="T16" fmla="*/ 2147483647 w 139"/>
                <a:gd name="T17" fmla="*/ 2147483647 h 338"/>
                <a:gd name="T18" fmla="*/ 2147483647 w 139"/>
                <a:gd name="T19" fmla="*/ 2147483647 h 338"/>
                <a:gd name="T20" fmla="*/ 2147483647 w 139"/>
                <a:gd name="T21" fmla="*/ 2147483647 h 338"/>
                <a:gd name="T22" fmla="*/ 2147483647 w 139"/>
                <a:gd name="T23" fmla="*/ 2147483647 h 338"/>
                <a:gd name="T24" fmla="*/ 2147483647 w 139"/>
                <a:gd name="T25" fmla="*/ 2147483647 h 338"/>
                <a:gd name="T26" fmla="*/ 2147483647 w 139"/>
                <a:gd name="T27" fmla="*/ 2147483647 h 338"/>
                <a:gd name="T28" fmla="*/ 2147483647 w 139"/>
                <a:gd name="T29" fmla="*/ 2147483647 h 338"/>
                <a:gd name="T30" fmla="*/ 2147483647 w 139"/>
                <a:gd name="T31" fmla="*/ 2147483647 h 338"/>
                <a:gd name="T32" fmla="*/ 2147483647 w 139"/>
                <a:gd name="T33" fmla="*/ 2147483647 h 338"/>
                <a:gd name="T34" fmla="*/ 2147483647 w 139"/>
                <a:gd name="T35" fmla="*/ 2147483647 h 338"/>
                <a:gd name="T36" fmla="*/ 2147483647 w 139"/>
                <a:gd name="T37" fmla="*/ 2147483647 h 338"/>
                <a:gd name="T38" fmla="*/ 2147483647 w 139"/>
                <a:gd name="T39" fmla="*/ 2147483647 h 338"/>
                <a:gd name="T40" fmla="*/ 2147483647 w 139"/>
                <a:gd name="T41" fmla="*/ 2147483647 h 338"/>
                <a:gd name="T42" fmla="*/ 2147483647 w 139"/>
                <a:gd name="T43" fmla="*/ 2147483647 h 338"/>
                <a:gd name="T44" fmla="*/ 2147483647 w 139"/>
                <a:gd name="T45" fmla="*/ 2147483647 h 338"/>
                <a:gd name="T46" fmla="*/ 2147483647 w 139"/>
                <a:gd name="T47" fmla="*/ 2147483647 h 338"/>
                <a:gd name="T48" fmla="*/ 2147483647 w 139"/>
                <a:gd name="T49" fmla="*/ 2147483647 h 338"/>
                <a:gd name="T50" fmla="*/ 2147483647 w 139"/>
                <a:gd name="T51" fmla="*/ 2147483647 h 338"/>
                <a:gd name="T52" fmla="*/ 2147483647 w 139"/>
                <a:gd name="T53" fmla="*/ 2147483647 h 338"/>
                <a:gd name="T54" fmla="*/ 2147483647 w 139"/>
                <a:gd name="T55" fmla="*/ 2147483647 h 338"/>
                <a:gd name="T56" fmla="*/ 2147483647 w 139"/>
                <a:gd name="T57" fmla="*/ 2147483647 h 338"/>
                <a:gd name="T58" fmla="*/ 2147483647 w 139"/>
                <a:gd name="T59" fmla="*/ 2147483647 h 338"/>
                <a:gd name="T60" fmla="*/ 2147483647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5" name="Freeform 36"/>
            <p:cNvSpPr/>
            <p:nvPr>
              <p:custDataLst>
                <p:tags r:id="rId31"/>
              </p:custDataLst>
            </p:nvPr>
          </p:nvSpPr>
          <p:spPr bwMode="auto">
            <a:xfrm>
              <a:off x="2980333" y="4330680"/>
              <a:ext cx="203821" cy="169896"/>
            </a:xfrm>
            <a:custGeom>
              <a:avLst/>
              <a:gdLst>
                <a:gd name="T0" fmla="*/ 2147483647 w 216"/>
                <a:gd name="T1" fmla="*/ 2147483647 h 184"/>
                <a:gd name="T2" fmla="*/ 2147483647 w 216"/>
                <a:gd name="T3" fmla="*/ 2147483647 h 184"/>
                <a:gd name="T4" fmla="*/ 2147483647 w 216"/>
                <a:gd name="T5" fmla="*/ 2147483647 h 184"/>
                <a:gd name="T6" fmla="*/ 2147483647 w 216"/>
                <a:gd name="T7" fmla="*/ 2147483647 h 184"/>
                <a:gd name="T8" fmla="*/ 2147483647 w 216"/>
                <a:gd name="T9" fmla="*/ 2147483647 h 184"/>
                <a:gd name="T10" fmla="*/ 2147483647 w 216"/>
                <a:gd name="T11" fmla="*/ 2147483647 h 184"/>
                <a:gd name="T12" fmla="*/ 2147483647 w 216"/>
                <a:gd name="T13" fmla="*/ 2147483647 h 184"/>
                <a:gd name="T14" fmla="*/ 2147483647 w 216"/>
                <a:gd name="T15" fmla="*/ 2147483647 h 184"/>
                <a:gd name="T16" fmla="*/ 2147483647 w 216"/>
                <a:gd name="T17" fmla="*/ 2147483647 h 184"/>
                <a:gd name="T18" fmla="*/ 2147483647 w 216"/>
                <a:gd name="T19" fmla="*/ 2147483647 h 184"/>
                <a:gd name="T20" fmla="*/ 2147483647 w 216"/>
                <a:gd name="T21" fmla="*/ 2147483647 h 184"/>
                <a:gd name="T22" fmla="*/ 2147483647 w 216"/>
                <a:gd name="T23" fmla="*/ 2147483647 h 184"/>
                <a:gd name="T24" fmla="*/ 2147483647 w 216"/>
                <a:gd name="T25" fmla="*/ 2147483647 h 184"/>
                <a:gd name="T26" fmla="*/ 2147483647 w 216"/>
                <a:gd name="T27" fmla="*/ 2147483647 h 184"/>
                <a:gd name="T28" fmla="*/ 2147483647 w 216"/>
                <a:gd name="T29" fmla="*/ 2147483647 h 184"/>
                <a:gd name="T30" fmla="*/ 2147483647 w 216"/>
                <a:gd name="T31" fmla="*/ 2147483647 h 184"/>
                <a:gd name="T32" fmla="*/ 2147483647 w 216"/>
                <a:gd name="T33" fmla="*/ 2147483647 h 184"/>
                <a:gd name="T34" fmla="*/ 2147483647 w 216"/>
                <a:gd name="T35" fmla="*/ 2147483647 h 184"/>
                <a:gd name="T36" fmla="*/ 2147483647 w 216"/>
                <a:gd name="T37" fmla="*/ 2147483647 h 184"/>
                <a:gd name="T38" fmla="*/ 2147483647 w 216"/>
                <a:gd name="T39" fmla="*/ 2147483647 h 184"/>
                <a:gd name="T40" fmla="*/ 2147483647 w 216"/>
                <a:gd name="T41" fmla="*/ 2147483647 h 184"/>
                <a:gd name="T42" fmla="*/ 2147483647 w 216"/>
                <a:gd name="T43" fmla="*/ 2147483647 h 184"/>
                <a:gd name="T44" fmla="*/ 2147483647 w 216"/>
                <a:gd name="T45" fmla="*/ 2147483647 h 184"/>
                <a:gd name="T46" fmla="*/ 2147483647 w 216"/>
                <a:gd name="T47" fmla="*/ 2147483647 h 184"/>
                <a:gd name="T48" fmla="*/ 2147483647 w 216"/>
                <a:gd name="T49" fmla="*/ 2147483647 h 184"/>
                <a:gd name="T50" fmla="*/ 2147483647 w 216"/>
                <a:gd name="T51" fmla="*/ 2147483647 h 184"/>
                <a:gd name="T52" fmla="*/ 2147483647 w 216"/>
                <a:gd name="T53" fmla="*/ 2147483647 h 184"/>
                <a:gd name="T54" fmla="*/ 2147483647 w 216"/>
                <a:gd name="T55" fmla="*/ 0 h 184"/>
                <a:gd name="T56" fmla="*/ 2147483647 w 216"/>
                <a:gd name="T57" fmla="*/ 2147483647 h 184"/>
                <a:gd name="T58" fmla="*/ 2147483647 w 216"/>
                <a:gd name="T59" fmla="*/ 2147483647 h 184"/>
                <a:gd name="T60" fmla="*/ 2147483647 w 216"/>
                <a:gd name="T61" fmla="*/ 2147483647 h 184"/>
                <a:gd name="T62" fmla="*/ 2147483647 w 216"/>
                <a:gd name="T63" fmla="*/ 2147483647 h 184"/>
                <a:gd name="T64" fmla="*/ 2147483647 w 216"/>
                <a:gd name="T65" fmla="*/ 2147483647 h 184"/>
                <a:gd name="T66" fmla="*/ 2147483647 w 216"/>
                <a:gd name="T67" fmla="*/ 2147483647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184"/>
                <a:gd name="T104" fmla="*/ 216 w 216"/>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6" name="Freeform 29"/>
            <p:cNvSpPr/>
            <p:nvPr>
              <p:custDataLst>
                <p:tags r:id="rId32"/>
              </p:custDataLst>
            </p:nvPr>
          </p:nvSpPr>
          <p:spPr bwMode="auto">
            <a:xfrm>
              <a:off x="3600991" y="1214428"/>
              <a:ext cx="899572" cy="800301"/>
            </a:xfrm>
            <a:custGeom>
              <a:avLst/>
              <a:gdLst>
                <a:gd name="T0" fmla="*/ 2147483647 w 950"/>
                <a:gd name="T1" fmla="*/ 2147483647 h 866"/>
                <a:gd name="T2" fmla="*/ 2147483647 w 950"/>
                <a:gd name="T3" fmla="*/ 2147483647 h 866"/>
                <a:gd name="T4" fmla="*/ 2147483647 w 950"/>
                <a:gd name="T5" fmla="*/ 2147483647 h 866"/>
                <a:gd name="T6" fmla="*/ 2147483647 w 950"/>
                <a:gd name="T7" fmla="*/ 2147483647 h 866"/>
                <a:gd name="T8" fmla="*/ 2147483647 w 950"/>
                <a:gd name="T9" fmla="*/ 2147483647 h 866"/>
                <a:gd name="T10" fmla="*/ 2147483647 w 950"/>
                <a:gd name="T11" fmla="*/ 2147483647 h 866"/>
                <a:gd name="T12" fmla="*/ 2147483647 w 950"/>
                <a:gd name="T13" fmla="*/ 2147483647 h 866"/>
                <a:gd name="T14" fmla="*/ 2147483647 w 950"/>
                <a:gd name="T15" fmla="*/ 2147483647 h 866"/>
                <a:gd name="T16" fmla="*/ 2147483647 w 950"/>
                <a:gd name="T17" fmla="*/ 2147483647 h 866"/>
                <a:gd name="T18" fmla="*/ 2147483647 w 950"/>
                <a:gd name="T19" fmla="*/ 2147483647 h 866"/>
                <a:gd name="T20" fmla="*/ 2147483647 w 950"/>
                <a:gd name="T21" fmla="*/ 2147483647 h 866"/>
                <a:gd name="T22" fmla="*/ 2147483647 w 950"/>
                <a:gd name="T23" fmla="*/ 2147483647 h 866"/>
                <a:gd name="T24" fmla="*/ 2147483647 w 950"/>
                <a:gd name="T25" fmla="*/ 2147483647 h 866"/>
                <a:gd name="T26" fmla="*/ 1698261261 w 950"/>
                <a:gd name="T27" fmla="*/ 2147483647 h 866"/>
                <a:gd name="T28" fmla="*/ 2147483647 w 950"/>
                <a:gd name="T29" fmla="*/ 2147483647 h 866"/>
                <a:gd name="T30" fmla="*/ 2147483647 w 950"/>
                <a:gd name="T31" fmla="*/ 2147483647 h 866"/>
                <a:gd name="T32" fmla="*/ 2147483647 w 950"/>
                <a:gd name="T33" fmla="*/ 2147483647 h 866"/>
                <a:gd name="T34" fmla="*/ 2147483647 w 950"/>
                <a:gd name="T35" fmla="*/ 2147483647 h 866"/>
                <a:gd name="T36" fmla="*/ 2147483647 w 950"/>
                <a:gd name="T37" fmla="*/ 2147483647 h 866"/>
                <a:gd name="T38" fmla="*/ 2147483647 w 950"/>
                <a:gd name="T39" fmla="*/ 2147483647 h 866"/>
                <a:gd name="T40" fmla="*/ 2147483647 w 950"/>
                <a:gd name="T41" fmla="*/ 2147483647 h 866"/>
                <a:gd name="T42" fmla="*/ 2147483647 w 950"/>
                <a:gd name="T43" fmla="*/ 2147483647 h 866"/>
                <a:gd name="T44" fmla="*/ 2147483647 w 950"/>
                <a:gd name="T45" fmla="*/ 2147483647 h 866"/>
                <a:gd name="T46" fmla="*/ 2147483647 w 950"/>
                <a:gd name="T47" fmla="*/ 2147483647 h 866"/>
                <a:gd name="T48" fmla="*/ 2147483647 w 950"/>
                <a:gd name="T49" fmla="*/ 2147483647 h 866"/>
                <a:gd name="T50" fmla="*/ 2147483647 w 950"/>
                <a:gd name="T51" fmla="*/ 2147483647 h 866"/>
                <a:gd name="T52" fmla="*/ 2147483647 w 950"/>
                <a:gd name="T53" fmla="*/ 2147483647 h 866"/>
                <a:gd name="T54" fmla="*/ 2147483647 w 950"/>
                <a:gd name="T55" fmla="*/ 2147483647 h 866"/>
                <a:gd name="T56" fmla="*/ 2147483647 w 950"/>
                <a:gd name="T57" fmla="*/ 2147483647 h 866"/>
                <a:gd name="T58" fmla="*/ 2147483647 w 950"/>
                <a:gd name="T59" fmla="*/ 2147483647 h 866"/>
                <a:gd name="T60" fmla="*/ 2147483647 w 950"/>
                <a:gd name="T61" fmla="*/ 2147483647 h 866"/>
                <a:gd name="T62" fmla="*/ 2147483647 w 950"/>
                <a:gd name="T63" fmla="*/ 2147483647 h 866"/>
                <a:gd name="T64" fmla="*/ 2147483647 w 950"/>
                <a:gd name="T65" fmla="*/ 2147483647 h 866"/>
                <a:gd name="T66" fmla="*/ 2147483647 w 950"/>
                <a:gd name="T67" fmla="*/ 2147483647 h 866"/>
                <a:gd name="T68" fmla="*/ 2147483647 w 950"/>
                <a:gd name="T69" fmla="*/ 2147483647 h 866"/>
                <a:gd name="T70" fmla="*/ 2147483647 w 950"/>
                <a:gd name="T71" fmla="*/ 2147483647 h 866"/>
                <a:gd name="T72" fmla="*/ 2147483647 w 950"/>
                <a:gd name="T73" fmla="*/ 2147483647 h 866"/>
                <a:gd name="T74" fmla="*/ 2147483647 w 950"/>
                <a:gd name="T75" fmla="*/ 2147483647 h 866"/>
                <a:gd name="T76" fmla="*/ 2147483647 w 950"/>
                <a:gd name="T77" fmla="*/ 2147483647 h 866"/>
                <a:gd name="T78" fmla="*/ 2147483647 w 950"/>
                <a:gd name="T79" fmla="*/ 2147483647 h 866"/>
                <a:gd name="T80" fmla="*/ 2147483647 w 950"/>
                <a:gd name="T81" fmla="*/ 2147483647 h 866"/>
                <a:gd name="T82" fmla="*/ 2147483647 w 950"/>
                <a:gd name="T83" fmla="*/ 2147483647 h 866"/>
                <a:gd name="T84" fmla="*/ 2147483647 w 950"/>
                <a:gd name="T85" fmla="*/ 2147483647 h 866"/>
                <a:gd name="T86" fmla="*/ 2147483647 w 950"/>
                <a:gd name="T87" fmla="*/ 2147483647 h 866"/>
                <a:gd name="T88" fmla="*/ 2147483647 w 950"/>
                <a:gd name="T89" fmla="*/ 2147483647 h 866"/>
                <a:gd name="T90" fmla="*/ 2147483647 w 950"/>
                <a:gd name="T91" fmla="*/ 2147483647 h 866"/>
                <a:gd name="T92" fmla="*/ 2147483647 w 950"/>
                <a:gd name="T93" fmla="*/ 2147483647 h 866"/>
                <a:gd name="T94" fmla="*/ 2147483647 w 950"/>
                <a:gd name="T95" fmla="*/ 2147483647 h 866"/>
                <a:gd name="T96" fmla="*/ 2147483647 w 950"/>
                <a:gd name="T97" fmla="*/ 2147483647 h 866"/>
                <a:gd name="T98" fmla="*/ 2147483647 w 950"/>
                <a:gd name="T99" fmla="*/ 2147483647 h 866"/>
                <a:gd name="T100" fmla="*/ 2147483647 w 950"/>
                <a:gd name="T101" fmla="*/ 2147483647 h 866"/>
                <a:gd name="T102" fmla="*/ 2147483647 w 950"/>
                <a:gd name="T103" fmla="*/ 2147483647 h 866"/>
                <a:gd name="T104" fmla="*/ 2147483647 w 950"/>
                <a:gd name="T105" fmla="*/ 2147483647 h 866"/>
                <a:gd name="T106" fmla="*/ 2147483647 w 950"/>
                <a:gd name="T107" fmla="*/ 2147483647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sp>
        <p:nvSpPr>
          <p:cNvPr id="1048687" name="文本框 34"/>
          <p:cNvSpPr txBox="1"/>
          <p:nvPr>
            <p:custDataLst>
              <p:tags r:id="rId33"/>
            </p:custDataLst>
          </p:nvPr>
        </p:nvSpPr>
        <p:spPr>
          <a:xfrm>
            <a:off x="330199" y="576022"/>
            <a:ext cx="3108325" cy="583565"/>
          </a:xfrm>
          <a:prstGeom prst="rect">
            <a:avLst/>
          </a:prstGeom>
          <a:noFill/>
        </p:spPr>
        <p:txBody>
          <a:bodyPr wrap="square" rtlCol="0">
            <a:spAutoFit/>
          </a:bodyPr>
          <a:p>
            <a:r>
              <a:rPr lang="zh-CN" altLang="en-US" sz="3200" b="1" smtClean="0">
                <a:latin typeface="+mj-ea"/>
                <a:ea typeface="+mj-ea"/>
              </a:rPr>
              <a:t>数据库表</a:t>
            </a:r>
            <a:endParaRPr lang="zh-CN" altLang="en-US" sz="3200" b="1" smtClean="0">
              <a:latin typeface="+mj-ea"/>
              <a:ea typeface="+mj-ea"/>
            </a:endParaRPr>
          </a:p>
        </p:txBody>
      </p:sp>
      <p:grpSp>
        <p:nvGrpSpPr>
          <p:cNvPr id="69" name="组合 51"/>
          <p:cNvGrpSpPr/>
          <p:nvPr/>
        </p:nvGrpSpPr>
        <p:grpSpPr>
          <a:xfrm>
            <a:off x="330199" y="1471930"/>
            <a:ext cx="7823200" cy="2379345"/>
            <a:chOff x="215899" y="1943100"/>
            <a:chExt cx="7823200" cy="2379345"/>
          </a:xfrm>
        </p:grpSpPr>
        <p:sp>
          <p:nvSpPr>
            <p:cNvPr id="1048688" name="矩形 50"/>
            <p:cNvSpPr/>
            <p:nvPr>
              <p:custDataLst>
                <p:tags r:id="rId34"/>
              </p:custDataLst>
            </p:nvPr>
          </p:nvSpPr>
          <p:spPr>
            <a:xfrm>
              <a:off x="330199" y="1943100"/>
              <a:ext cx="392239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sz="2400" b="1" dirty="0"/>
                <a:t>entry_infobar  </a:t>
              </a:r>
              <a:r>
                <a:rPr lang="zh-CN" altLang="en-US" sz="2400" b="1" dirty="0"/>
                <a:t>词条信息栏</a:t>
              </a:r>
              <a:endParaRPr lang="zh-CN" altLang="en-US" sz="2400" b="1" dirty="0"/>
            </a:p>
          </p:txBody>
        </p:sp>
        <p:sp>
          <p:nvSpPr>
            <p:cNvPr id="1048689" name="矩形 36"/>
            <p:cNvSpPr/>
            <p:nvPr>
              <p:custDataLst>
                <p:tags r:id="rId35"/>
              </p:custDataLst>
            </p:nvPr>
          </p:nvSpPr>
          <p:spPr>
            <a:xfrm>
              <a:off x="215899" y="2569210"/>
              <a:ext cx="7823200" cy="1753235"/>
            </a:xfrm>
            <a:prstGeom prst="rect">
              <a:avLst/>
            </a:prstGeom>
          </p:spPr>
          <p:txBody>
            <a:bodyPr wrap="square">
              <a:spAutoFit/>
            </a:bodyPr>
            <a:p>
              <a:r>
                <a:rPr dirty="0" smtClean="0"/>
                <a:t>  id</a:t>
              </a:r>
              <a:r>
                <a:rPr lang="en-US" dirty="0" smtClean="0"/>
                <a:t> </a:t>
              </a:r>
              <a:r>
                <a:rPr lang="zh-CN" altLang="en-US" dirty="0" smtClean="0">
                  <a:sym typeface="+mn-ea"/>
                </a:rPr>
                <a:t> </a:t>
              </a:r>
              <a:r>
                <a:rPr lang="en-US" altLang="zh-CN" b="1" u="sng" dirty="0" smtClean="0">
                  <a:sym typeface="+mn-ea"/>
                </a:rPr>
                <a:t>→</a:t>
              </a:r>
              <a:r>
                <a:rPr lang="zh-CN" altLang="en-US" b="1" u="sng" dirty="0" smtClean="0">
                  <a:solidFill>
                    <a:srgbClr val="0070C0"/>
                  </a:solidFill>
                  <a:sym typeface="+mn-ea"/>
                </a:rPr>
                <a:t>主键</a:t>
              </a:r>
              <a:endParaRPr dirty="0" smtClean="0"/>
            </a:p>
            <a:p>
              <a:r>
                <a:rPr dirty="0" smtClean="0"/>
                <a:t>  entry_id</a:t>
              </a:r>
              <a:r>
                <a:rPr lang="zh-CN" dirty="0" smtClean="0"/>
                <a:t>：</a:t>
              </a:r>
              <a:r>
                <a:rPr dirty="0" smtClean="0"/>
                <a:t>词条id</a:t>
              </a:r>
              <a:endParaRPr dirty="0" smtClean="0"/>
            </a:p>
            <a:p>
              <a:r>
                <a:rPr dirty="0" smtClean="0"/>
                <a:t>  </a:t>
              </a:r>
              <a:r>
                <a:rPr lang="en-US" dirty="0" smtClean="0"/>
                <a:t>label</a:t>
              </a:r>
              <a:r>
                <a:rPr lang="zh-CN" dirty="0" smtClean="0"/>
                <a:t>：</a:t>
              </a:r>
              <a:r>
                <a:rPr dirty="0" smtClean="0"/>
                <a:t>标题</a:t>
              </a:r>
              <a:endParaRPr dirty="0" smtClean="0"/>
            </a:p>
            <a:p>
              <a:r>
                <a:rPr dirty="0" smtClean="0"/>
                <a:t>  </a:t>
              </a:r>
              <a:r>
                <a:rPr lang="en-US" dirty="0" smtClean="0"/>
                <a:t>value</a:t>
              </a:r>
              <a:r>
                <a:rPr lang="zh-CN" dirty="0" smtClean="0"/>
                <a:t>：值</a:t>
              </a:r>
              <a:endParaRPr dirty="0" smtClean="0"/>
            </a:p>
            <a:p>
              <a:r>
                <a:rPr dirty="0" smtClean="0"/>
                <a:t>  show_order</a:t>
              </a:r>
              <a:r>
                <a:rPr lang="zh-CN" dirty="0" smtClean="0"/>
                <a:t>：</a:t>
              </a:r>
              <a:r>
                <a:rPr dirty="0" smtClean="0"/>
                <a:t>显示顺序</a:t>
              </a:r>
              <a:endParaRPr dirty="0" smtClean="0"/>
            </a:p>
            <a:p>
              <a:r>
                <a:rPr lang="zh-CN" altLang="en-US" dirty="0" smtClean="0"/>
                <a:t> </a:t>
              </a:r>
              <a:endParaRPr lang="zh-CN" altLang="en-US" dirty="0" smtClean="0"/>
            </a:p>
          </p:txBody>
        </p:sp>
      </p:grpSp>
      <p:grpSp>
        <p:nvGrpSpPr>
          <p:cNvPr id="2" name="组合 51"/>
          <p:cNvGrpSpPr/>
          <p:nvPr/>
        </p:nvGrpSpPr>
        <p:grpSpPr>
          <a:xfrm>
            <a:off x="329564" y="3650615"/>
            <a:ext cx="7823200" cy="2933065"/>
            <a:chOff x="215899" y="1943100"/>
            <a:chExt cx="7823200" cy="2933065"/>
          </a:xfrm>
        </p:grpSpPr>
        <p:sp>
          <p:nvSpPr>
            <p:cNvPr id="3" name="矩形 50"/>
            <p:cNvSpPr/>
            <p:nvPr>
              <p:custDataLst>
                <p:tags r:id="rId36"/>
              </p:custDataLst>
            </p:nvPr>
          </p:nvSpPr>
          <p:spPr>
            <a:xfrm>
              <a:off x="330199" y="1943100"/>
              <a:ext cx="3922395"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sz="2400" b="1" dirty="0"/>
                <a:t>entry_tag  </a:t>
              </a:r>
              <a:r>
                <a:rPr lang="zh-CN" altLang="en-US" sz="2400" b="1" dirty="0"/>
                <a:t>词条标签表</a:t>
              </a:r>
              <a:endParaRPr lang="zh-CN" altLang="en-US" sz="2400" b="1" dirty="0"/>
            </a:p>
          </p:txBody>
        </p:sp>
        <p:sp>
          <p:nvSpPr>
            <p:cNvPr id="4" name="矩形 36"/>
            <p:cNvSpPr/>
            <p:nvPr>
              <p:custDataLst>
                <p:tags r:id="rId37"/>
              </p:custDataLst>
            </p:nvPr>
          </p:nvSpPr>
          <p:spPr>
            <a:xfrm>
              <a:off x="215899" y="2569210"/>
              <a:ext cx="7823200" cy="2306955"/>
            </a:xfrm>
            <a:prstGeom prst="rect">
              <a:avLst/>
            </a:prstGeom>
          </p:spPr>
          <p:txBody>
            <a:bodyPr wrap="square">
              <a:spAutoFit/>
            </a:bodyPr>
            <a:p>
              <a:r>
                <a:rPr lang="zh-CN" altLang="en-US" dirty="0" smtClean="0"/>
                <a:t>  </a:t>
              </a:r>
              <a:r>
                <a:rPr lang="en-US" altLang="zh-CN" dirty="0" smtClean="0"/>
                <a:t>tag_</a:t>
              </a:r>
              <a:r>
                <a:rPr lang="zh-CN" altLang="en-US" dirty="0" smtClean="0"/>
                <a:t>id</a:t>
              </a:r>
              <a:r>
                <a:rPr lang="en-US" altLang="zh-CN" dirty="0" smtClean="0"/>
                <a:t> </a:t>
              </a:r>
              <a:r>
                <a:rPr lang="zh-CN" altLang="en-US" dirty="0" smtClean="0"/>
                <a:t> </a:t>
              </a:r>
              <a:r>
                <a:rPr lang="en-US" altLang="zh-CN" b="1" u="sng" dirty="0" smtClean="0"/>
                <a:t>→</a:t>
              </a:r>
              <a:r>
                <a:rPr lang="zh-CN" altLang="en-US" b="1" u="sng" dirty="0" smtClean="0">
                  <a:solidFill>
                    <a:srgbClr val="0070C0"/>
                  </a:solidFill>
                </a:rPr>
                <a:t>主键</a:t>
              </a:r>
              <a:endParaRPr lang="zh-CN" altLang="en-US" dirty="0" smtClean="0"/>
            </a:p>
            <a:p>
              <a:r>
                <a:rPr lang="zh-CN" altLang="en-US" dirty="0" smtClean="0"/>
                <a:t>  tag_name：标签名称</a:t>
              </a:r>
              <a:endParaRPr lang="zh-CN" altLang="en-US" dirty="0" smtClean="0"/>
            </a:p>
            <a:p>
              <a:r>
                <a:rPr lang="zh-CN" altLang="en-US" dirty="0" smtClean="0"/>
                <a:t>  parent_tag_id：父级标签ID</a:t>
              </a:r>
              <a:endParaRPr lang="zh-CN" altLang="en-US" dirty="0" smtClean="0"/>
            </a:p>
            <a:p>
              <a:r>
                <a:rPr lang="zh-CN" altLang="en-US" dirty="0" smtClean="0"/>
                <a:t>  create_user_id：创建人</a:t>
              </a:r>
              <a:endParaRPr lang="zh-CN" altLang="en-US" dirty="0" smtClean="0"/>
            </a:p>
            <a:p>
              <a:r>
                <a:rPr lang="zh-CN" altLang="en-US" dirty="0" smtClean="0"/>
                <a:t>  create_time：创建时间</a:t>
              </a:r>
              <a:endParaRPr lang="zh-CN" altLang="en-US" dirty="0" smtClean="0"/>
            </a:p>
            <a:p>
              <a:r>
                <a:rPr lang="zh-CN" altLang="en-US" dirty="0" smtClean="0"/>
                <a:t>  update_user_id：更新人</a:t>
              </a:r>
              <a:endParaRPr lang="zh-CN" altLang="en-US" dirty="0" smtClean="0"/>
            </a:p>
            <a:p>
              <a:r>
                <a:rPr lang="zh-CN" altLang="en-US" dirty="0" smtClean="0"/>
                <a:t>  update_time：修改时间 </a:t>
              </a:r>
              <a:endParaRPr lang="zh-CN" altLang="en-US" dirty="0" smtClean="0"/>
            </a:p>
            <a:p>
              <a:r>
                <a:rPr lang="zh-CN" altLang="en-US" dirty="0" smtClean="0"/>
                <a:t> </a:t>
              </a:r>
              <a:r>
                <a:rPr lang="en-US" altLang="zh-CN" dirty="0" smtClean="0"/>
                <a:t> </a:t>
              </a:r>
              <a:r>
                <a:rPr lang="zh-CN" altLang="en-US" dirty="0" smtClean="0"/>
                <a:t>show_order：显示顺序</a:t>
              </a:r>
              <a:endParaRPr lang="zh-CN" altLang="en-US" dirty="0" smtClean="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87"/>
                                        </p:tgtEl>
                                        <p:attrNameLst>
                                          <p:attrName>style.visibility</p:attrName>
                                        </p:attrNameLst>
                                      </p:cBhvr>
                                      <p:to>
                                        <p:strVal val="visible"/>
                                      </p:to>
                                    </p:set>
                                    <p:animEffect transition="in" filter="wipe(up)">
                                      <p:cBhvr>
                                        <p:cTn id="7" dur="502"/>
                                        <p:tgtEl>
                                          <p:spTgt spid="104868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850"/>
                                        <p:tgtEl>
                                          <p:spTgt spid="68"/>
                                        </p:tgtEl>
                                      </p:cBhvr>
                                    </p:animEffect>
                                    <p:anim calcmode="lin" valueType="num">
                                      <p:cBhvr>
                                        <p:cTn id="12" dur="850" fill="hold"/>
                                        <p:tgtEl>
                                          <p:spTgt spid="68"/>
                                        </p:tgtEl>
                                        <p:attrNameLst>
                                          <p:attrName>ppt_x</p:attrName>
                                        </p:attrNameLst>
                                      </p:cBhvr>
                                      <p:tavLst>
                                        <p:tav tm="0">
                                          <p:val>
                                            <p:strVal val="#ppt_x"/>
                                          </p:val>
                                        </p:tav>
                                        <p:tav tm="100000">
                                          <p:val>
                                            <p:strVal val="#ppt_x"/>
                                          </p:val>
                                        </p:tav>
                                      </p:tavLst>
                                    </p:anim>
                                    <p:anim calcmode="lin" valueType="num">
                                      <p:cBhvr>
                                        <p:cTn id="13" dur="850" fill="hold"/>
                                        <p:tgtEl>
                                          <p:spTgt spid="68"/>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0-#ppt_w/2"/>
                                          </p:val>
                                        </p:tav>
                                        <p:tav tm="100000">
                                          <p:val>
                                            <p:strVal val="#ppt_x"/>
                                          </p:val>
                                        </p:tav>
                                      </p:tavLst>
                                    </p:anim>
                                    <p:anim calcmode="lin" valueType="num">
                                      <p:cBhvr additive="base">
                                        <p:cTn id="18" dur="5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9043" name="矩形 34"/>
          <p:cNvSpPr/>
          <p:nvPr/>
        </p:nvSpPr>
        <p:spPr>
          <a:xfrm>
            <a:off x="2197219" y="5145201"/>
            <a:ext cx="3504328" cy="120468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44" name="矩形 58"/>
          <p:cNvSpPr/>
          <p:nvPr/>
        </p:nvSpPr>
        <p:spPr>
          <a:xfrm>
            <a:off x="0" y="0"/>
            <a:ext cx="12192000" cy="2288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45" name="文本框 2"/>
          <p:cNvSpPr txBox="1"/>
          <p:nvPr/>
        </p:nvSpPr>
        <p:spPr>
          <a:xfrm>
            <a:off x="5291136" y="2332432"/>
            <a:ext cx="1658938" cy="707886"/>
          </a:xfrm>
          <a:prstGeom prst="rect">
            <a:avLst/>
          </a:prstGeom>
          <a:noFill/>
        </p:spPr>
        <p:txBody>
          <a:bodyPr wrap="square" rtlCol="0">
            <a:spAutoFit/>
          </a:bodyPr>
          <a:p>
            <a:pPr algn="ctr"/>
            <a:r>
              <a:rPr lang="zh-CN" altLang="en-US" sz="4000" b="1" smtClean="0">
                <a:latin typeface="+mj-ea"/>
                <a:ea typeface="+mj-ea"/>
              </a:rPr>
              <a:t>目录</a:t>
            </a:r>
            <a:endParaRPr lang="en-US" altLang="zh-CN" sz="4000" b="1" smtClean="0">
              <a:latin typeface="+mj-ea"/>
              <a:ea typeface="+mj-ea"/>
            </a:endParaRPr>
          </a:p>
        </p:txBody>
      </p:sp>
      <p:sp>
        <p:nvSpPr>
          <p:cNvPr id="1049046" name="文本框 15"/>
          <p:cNvSpPr txBox="1"/>
          <p:nvPr/>
        </p:nvSpPr>
        <p:spPr>
          <a:xfrm>
            <a:off x="4968081" y="3084512"/>
            <a:ext cx="2259012" cy="307777"/>
          </a:xfrm>
          <a:prstGeom prst="rect">
            <a:avLst/>
          </a:prstGeom>
          <a:noFill/>
        </p:spPr>
        <p:txBody>
          <a:bodyPr wrap="square" rtlCol="0">
            <a:spAutoFit/>
          </a:bodyPr>
          <a:p>
            <a:pPr algn="ctr"/>
            <a:r>
              <a:rPr lang="en-US" altLang="zh-CN" sz="1400" spc="600" smtClean="0"/>
              <a:t>CONTENT</a:t>
            </a:r>
            <a:endParaRPr lang="zh-CN" altLang="en-US" sz="1400" spc="600"/>
          </a:p>
        </p:txBody>
      </p:sp>
      <p:sp>
        <p:nvSpPr>
          <p:cNvPr id="1049047" name="文本框 42"/>
          <p:cNvSpPr txBox="1"/>
          <p:nvPr/>
        </p:nvSpPr>
        <p:spPr>
          <a:xfrm>
            <a:off x="3252784" y="3639273"/>
            <a:ext cx="2697959"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dirty="0"/>
              <a:t>01 </a:t>
            </a:r>
            <a:r>
              <a:rPr lang="zh-CN" altLang="en-US" dirty="0"/>
              <a:t>业务功能展示</a:t>
            </a:r>
            <a:endParaRPr lang="zh-CN" altLang="en-US" dirty="0"/>
          </a:p>
        </p:txBody>
      </p:sp>
      <p:cxnSp>
        <p:nvCxnSpPr>
          <p:cNvPr id="3145758" name="直接连接符 44"/>
          <p:cNvCxnSpPr/>
          <p:nvPr/>
        </p:nvCxnSpPr>
        <p:spPr>
          <a:xfrm flipV="1">
            <a:off x="3176109"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048" name="文本框 46"/>
          <p:cNvSpPr txBox="1"/>
          <p:nvPr/>
        </p:nvSpPr>
        <p:spPr>
          <a:xfrm>
            <a:off x="7552935" y="3639273"/>
            <a:ext cx="2799223"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dirty="0"/>
              <a:t>02 </a:t>
            </a:r>
            <a:r>
              <a:rPr lang="zh-CN" altLang="en-US" dirty="0"/>
              <a:t>数据库设计</a:t>
            </a:r>
            <a:endParaRPr lang="zh-CN" altLang="en-US" dirty="0"/>
          </a:p>
        </p:txBody>
      </p:sp>
      <p:cxnSp>
        <p:nvCxnSpPr>
          <p:cNvPr id="3145759" name="直接连接符 47"/>
          <p:cNvCxnSpPr/>
          <p:nvPr/>
        </p:nvCxnSpPr>
        <p:spPr>
          <a:xfrm flipV="1">
            <a:off x="7460070"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049" name="文本框 49"/>
          <p:cNvSpPr txBox="1"/>
          <p:nvPr/>
        </p:nvSpPr>
        <p:spPr>
          <a:xfrm>
            <a:off x="3252784" y="5329873"/>
            <a:ext cx="2693974" cy="460375"/>
          </a:xfrm>
          <a:prstGeom prst="rect">
            <a:avLst/>
          </a:prstGeom>
          <a:noFill/>
        </p:spPr>
        <p:txBody>
          <a:bodyPr wrap="square" rtlCol="0">
            <a:spAutoFit/>
          </a:bodyPr>
          <a:p>
            <a:r>
              <a:rPr lang="en-US" altLang="zh-CN" sz="2400" smtClean="0">
                <a:solidFill>
                  <a:schemeClr val="bg1"/>
                </a:solidFill>
                <a:latin typeface="微软雅黑" panose="020B0503020204020204" charset="-122"/>
                <a:ea typeface="微软雅黑" panose="020B0503020204020204" charset="-122"/>
              </a:rPr>
              <a:t>03 </a:t>
            </a:r>
            <a:r>
              <a:rPr lang="zh-CN" altLang="en-US" sz="2400" smtClean="0">
                <a:solidFill>
                  <a:schemeClr val="bg1"/>
                </a:solidFill>
                <a:latin typeface="微软雅黑" panose="020B0503020204020204" charset="-122"/>
                <a:ea typeface="微软雅黑" panose="020B0503020204020204" charset="-122"/>
              </a:rPr>
              <a:t>功能展示</a:t>
            </a:r>
            <a:endParaRPr lang="zh-CN" altLang="en-US" sz="2400" dirty="0">
              <a:solidFill>
                <a:schemeClr val="bg1"/>
              </a:solidFill>
              <a:latin typeface="微软雅黑" panose="020B0503020204020204" charset="-122"/>
              <a:ea typeface="微软雅黑" panose="020B0503020204020204" charset="-122"/>
            </a:endParaRPr>
          </a:p>
        </p:txBody>
      </p:sp>
      <p:cxnSp>
        <p:nvCxnSpPr>
          <p:cNvPr id="3145760" name="直接连接符 50"/>
          <p:cNvCxnSpPr/>
          <p:nvPr/>
        </p:nvCxnSpPr>
        <p:spPr>
          <a:xfrm flipV="1">
            <a:off x="3180094" y="5398778"/>
            <a:ext cx="0" cy="7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9050" name="文本框 52"/>
          <p:cNvSpPr txBox="1"/>
          <p:nvPr/>
        </p:nvSpPr>
        <p:spPr>
          <a:xfrm>
            <a:off x="7552935" y="5329873"/>
            <a:ext cx="2598207"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04 </a:t>
            </a:r>
            <a:r>
              <a:rPr lang="zh-CN" altLang="en-US" sz="2400" dirty="0" smtClean="0">
                <a:latin typeface="微软雅黑" panose="020B0503020204020204" charset="-122"/>
                <a:ea typeface="微软雅黑" panose="020B0503020204020204" charset="-122"/>
              </a:rPr>
              <a:t>系统架构</a:t>
            </a:r>
            <a:endParaRPr lang="zh-CN" altLang="en-US" sz="2400" dirty="0" smtClean="0">
              <a:latin typeface="微软雅黑" panose="020B0503020204020204" charset="-122"/>
              <a:ea typeface="微软雅黑" panose="020B0503020204020204" charset="-122"/>
            </a:endParaRPr>
          </a:p>
        </p:txBody>
      </p:sp>
      <p:cxnSp>
        <p:nvCxnSpPr>
          <p:cNvPr id="3145761" name="直接连接符 53"/>
          <p:cNvCxnSpPr/>
          <p:nvPr/>
        </p:nvCxnSpPr>
        <p:spPr>
          <a:xfrm flipV="1">
            <a:off x="7456085"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052" name="矩形 64"/>
          <p:cNvSpPr/>
          <p:nvPr/>
        </p:nvSpPr>
        <p:spPr>
          <a:xfrm>
            <a:off x="7634547" y="4149314"/>
            <a:ext cx="1894840" cy="645160"/>
          </a:xfrm>
          <a:prstGeom prst="rect">
            <a:avLst/>
          </a:prstGeom>
        </p:spPr>
        <p:txBody>
          <a:bodyPr wrap="none">
            <a:spAutoFit/>
          </a:bodyPr>
          <a:p>
            <a:pPr algn="l"/>
            <a:r>
              <a:rPr smtClean="0">
                <a:sym typeface="+mn-ea"/>
              </a:rPr>
              <a:t>Database design</a:t>
            </a:r>
            <a:endParaRPr smtClean="0"/>
          </a:p>
          <a:p>
            <a:endParaRPr lang="zh-CN" altLang="en-US"/>
          </a:p>
        </p:txBody>
      </p:sp>
      <p:sp>
        <p:nvSpPr>
          <p:cNvPr id="1049053" name="矩形 65"/>
          <p:cNvSpPr/>
          <p:nvPr/>
        </p:nvSpPr>
        <p:spPr>
          <a:xfrm>
            <a:off x="3268974" y="5857912"/>
            <a:ext cx="1842135" cy="368300"/>
          </a:xfrm>
          <a:prstGeom prst="rect">
            <a:avLst/>
          </a:prstGeom>
        </p:spPr>
        <p:txBody>
          <a:bodyPr wrap="none">
            <a:spAutoFit/>
          </a:bodyPr>
          <a:p>
            <a:pPr algn="l"/>
            <a:r>
              <a:rPr>
                <a:solidFill>
                  <a:schemeClr val="bg1"/>
                </a:solidFill>
                <a:sym typeface="+mn-ea"/>
              </a:rPr>
              <a:t>Function display</a:t>
            </a:r>
            <a:endParaRPr lang="zh-CN" altLang="en-US">
              <a:solidFill>
                <a:schemeClr val="bg1"/>
              </a:solidFill>
              <a:sym typeface="+mn-ea"/>
            </a:endParaRPr>
          </a:p>
        </p:txBody>
      </p:sp>
      <p:sp>
        <p:nvSpPr>
          <p:cNvPr id="1049054" name="矩形 66"/>
          <p:cNvSpPr/>
          <p:nvPr/>
        </p:nvSpPr>
        <p:spPr>
          <a:xfrm>
            <a:off x="7552935" y="5857912"/>
            <a:ext cx="2219325" cy="368300"/>
          </a:xfrm>
          <a:prstGeom prst="rect">
            <a:avLst/>
          </a:prstGeom>
        </p:spPr>
        <p:txBody>
          <a:bodyPr wrap="none">
            <a:spAutoFit/>
          </a:bodyPr>
          <a:p>
            <a:pPr algn="l"/>
            <a:r>
              <a:rPr lang="en-US" altLang="zh-CN">
                <a:solidFill>
                  <a:schemeClr val="tx1"/>
                </a:solidFill>
                <a:sym typeface="+mn-ea"/>
              </a:rPr>
              <a:t>System Architecture</a:t>
            </a:r>
            <a:endParaRPr lang="en-US" altLang="zh-CN">
              <a:solidFill>
                <a:schemeClr val="tx1"/>
              </a:solidFill>
              <a:sym typeface="+mn-ea"/>
            </a:endParaRPr>
          </a:p>
        </p:txBody>
      </p:sp>
      <p:sp>
        <p:nvSpPr>
          <p:cNvPr id="1049055" name="Freeform 9"/>
          <p:cNvSpPr>
            <a:spLocks noEditPoints="1"/>
          </p:cNvSpPr>
          <p:nvPr/>
        </p:nvSpPr>
        <p:spPr bwMode="auto">
          <a:xfrm>
            <a:off x="6680993" y="3722277"/>
            <a:ext cx="519113" cy="681037"/>
          </a:xfrm>
          <a:custGeom>
            <a:avLst/>
            <a:gdLst>
              <a:gd name="T0" fmla="*/ 459 w 2178"/>
              <a:gd name="T1" fmla="*/ 1146 h 2866"/>
              <a:gd name="T2" fmla="*/ 1719 w 2178"/>
              <a:gd name="T3" fmla="*/ 1146 h 2866"/>
              <a:gd name="T4" fmla="*/ 1719 w 2178"/>
              <a:gd name="T5" fmla="*/ 917 h 2866"/>
              <a:gd name="T6" fmla="*/ 459 w 2178"/>
              <a:gd name="T7" fmla="*/ 917 h 2866"/>
              <a:gd name="T8" fmla="*/ 459 w 2178"/>
              <a:gd name="T9" fmla="*/ 1146 h 2866"/>
              <a:gd name="T10" fmla="*/ 459 w 2178"/>
              <a:gd name="T11" fmla="*/ 1605 h 2866"/>
              <a:gd name="T12" fmla="*/ 1719 w 2178"/>
              <a:gd name="T13" fmla="*/ 1605 h 2866"/>
              <a:gd name="T14" fmla="*/ 1719 w 2178"/>
              <a:gd name="T15" fmla="*/ 1376 h 2866"/>
              <a:gd name="T16" fmla="*/ 459 w 2178"/>
              <a:gd name="T17" fmla="*/ 1376 h 2866"/>
              <a:gd name="T18" fmla="*/ 459 w 2178"/>
              <a:gd name="T19" fmla="*/ 1605 h 2866"/>
              <a:gd name="T20" fmla="*/ 459 w 2178"/>
              <a:gd name="T21" fmla="*/ 2063 h 2866"/>
              <a:gd name="T22" fmla="*/ 1032 w 2178"/>
              <a:gd name="T23" fmla="*/ 2063 h 2866"/>
              <a:gd name="T24" fmla="*/ 1032 w 2178"/>
              <a:gd name="T25" fmla="*/ 1834 h 2866"/>
              <a:gd name="T26" fmla="*/ 459 w 2178"/>
              <a:gd name="T27" fmla="*/ 1834 h 2866"/>
              <a:gd name="T28" fmla="*/ 459 w 2178"/>
              <a:gd name="T29" fmla="*/ 2063 h 2866"/>
              <a:gd name="T30" fmla="*/ 2178 w 2178"/>
              <a:gd name="T31" fmla="*/ 229 h 2866"/>
              <a:gd name="T32" fmla="*/ 1949 w 2178"/>
              <a:gd name="T33" fmla="*/ 0 h 2866"/>
              <a:gd name="T34" fmla="*/ 229 w 2178"/>
              <a:gd name="T35" fmla="*/ 0 h 2866"/>
              <a:gd name="T36" fmla="*/ 0 w 2178"/>
              <a:gd name="T37" fmla="*/ 229 h 2866"/>
              <a:gd name="T38" fmla="*/ 0 w 2178"/>
              <a:gd name="T39" fmla="*/ 2636 h 2866"/>
              <a:gd name="T40" fmla="*/ 229 w 2178"/>
              <a:gd name="T41" fmla="*/ 2866 h 2866"/>
              <a:gd name="T42" fmla="*/ 1490 w 2178"/>
              <a:gd name="T43" fmla="*/ 2866 h 2866"/>
              <a:gd name="T44" fmla="*/ 1490 w 2178"/>
              <a:gd name="T45" fmla="*/ 2805 h 2866"/>
              <a:gd name="T46" fmla="*/ 2063 w 2178"/>
              <a:gd name="T47" fmla="*/ 2232 h 2866"/>
              <a:gd name="T48" fmla="*/ 2010 w 2178"/>
              <a:gd name="T49" fmla="*/ 2178 h 2866"/>
              <a:gd name="T50" fmla="*/ 2178 w 2178"/>
              <a:gd name="T51" fmla="*/ 2178 h 2866"/>
              <a:gd name="T52" fmla="*/ 2178 w 2178"/>
              <a:gd name="T53" fmla="*/ 229 h 2866"/>
              <a:gd name="T54" fmla="*/ 1490 w 2178"/>
              <a:gd name="T55" fmla="*/ 2468 h 2866"/>
              <a:gd name="T56" fmla="*/ 1490 w 2178"/>
              <a:gd name="T57" fmla="*/ 2293 h 2866"/>
              <a:gd name="T58" fmla="*/ 1605 w 2178"/>
              <a:gd name="T59" fmla="*/ 2178 h 2866"/>
              <a:gd name="T60" fmla="*/ 1780 w 2178"/>
              <a:gd name="T61" fmla="*/ 2178 h 2866"/>
              <a:gd name="T62" fmla="*/ 1490 w 2178"/>
              <a:gd name="T63" fmla="*/ 2468 h 2866"/>
              <a:gd name="T64" fmla="*/ 1949 w 2178"/>
              <a:gd name="T65" fmla="*/ 1949 h 2866"/>
              <a:gd name="T66" fmla="*/ 1490 w 2178"/>
              <a:gd name="T67" fmla="*/ 1949 h 2866"/>
              <a:gd name="T68" fmla="*/ 1261 w 2178"/>
              <a:gd name="T69" fmla="*/ 2178 h 2866"/>
              <a:gd name="T70" fmla="*/ 1261 w 2178"/>
              <a:gd name="T71" fmla="*/ 2636 h 2866"/>
              <a:gd name="T72" fmla="*/ 344 w 2178"/>
              <a:gd name="T73" fmla="*/ 2636 h 2866"/>
              <a:gd name="T74" fmla="*/ 229 w 2178"/>
              <a:gd name="T75" fmla="*/ 2522 h 2866"/>
              <a:gd name="T76" fmla="*/ 229 w 2178"/>
              <a:gd name="T77" fmla="*/ 344 h 2866"/>
              <a:gd name="T78" fmla="*/ 344 w 2178"/>
              <a:gd name="T79" fmla="*/ 229 h 2866"/>
              <a:gd name="T80" fmla="*/ 1834 w 2178"/>
              <a:gd name="T81" fmla="*/ 229 h 2866"/>
              <a:gd name="T82" fmla="*/ 1949 w 2178"/>
              <a:gd name="T83" fmla="*/ 344 h 2866"/>
              <a:gd name="T84" fmla="*/ 1949 w 2178"/>
              <a:gd name="T85" fmla="*/ 1949 h 2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8" h="2866">
                <a:moveTo>
                  <a:pt x="459" y="1146"/>
                </a:moveTo>
                <a:cubicBezTo>
                  <a:pt x="1719" y="1146"/>
                  <a:pt x="1719" y="1146"/>
                  <a:pt x="1719" y="1146"/>
                </a:cubicBezTo>
                <a:cubicBezTo>
                  <a:pt x="1719" y="917"/>
                  <a:pt x="1719" y="917"/>
                  <a:pt x="1719" y="917"/>
                </a:cubicBezTo>
                <a:cubicBezTo>
                  <a:pt x="459" y="917"/>
                  <a:pt x="459" y="917"/>
                  <a:pt x="459" y="917"/>
                </a:cubicBezTo>
                <a:cubicBezTo>
                  <a:pt x="459" y="1146"/>
                  <a:pt x="459" y="1146"/>
                  <a:pt x="459" y="1146"/>
                </a:cubicBezTo>
                <a:close/>
                <a:moveTo>
                  <a:pt x="459" y="1605"/>
                </a:moveTo>
                <a:cubicBezTo>
                  <a:pt x="1719" y="1605"/>
                  <a:pt x="1719" y="1605"/>
                  <a:pt x="1719" y="1605"/>
                </a:cubicBezTo>
                <a:cubicBezTo>
                  <a:pt x="1719" y="1376"/>
                  <a:pt x="1719" y="1376"/>
                  <a:pt x="1719" y="1376"/>
                </a:cubicBezTo>
                <a:cubicBezTo>
                  <a:pt x="459" y="1376"/>
                  <a:pt x="459" y="1376"/>
                  <a:pt x="459" y="1376"/>
                </a:cubicBezTo>
                <a:cubicBezTo>
                  <a:pt x="459" y="1605"/>
                  <a:pt x="459" y="1605"/>
                  <a:pt x="459" y="1605"/>
                </a:cubicBezTo>
                <a:close/>
                <a:moveTo>
                  <a:pt x="459" y="2063"/>
                </a:moveTo>
                <a:cubicBezTo>
                  <a:pt x="1032" y="2063"/>
                  <a:pt x="1032" y="2063"/>
                  <a:pt x="1032" y="2063"/>
                </a:cubicBezTo>
                <a:cubicBezTo>
                  <a:pt x="1032" y="1834"/>
                  <a:pt x="1032" y="1834"/>
                  <a:pt x="1032" y="1834"/>
                </a:cubicBezTo>
                <a:cubicBezTo>
                  <a:pt x="459" y="1834"/>
                  <a:pt x="459" y="1834"/>
                  <a:pt x="459" y="1834"/>
                </a:cubicBezTo>
                <a:cubicBezTo>
                  <a:pt x="459" y="2063"/>
                  <a:pt x="459" y="2063"/>
                  <a:pt x="459" y="2063"/>
                </a:cubicBezTo>
                <a:close/>
                <a:moveTo>
                  <a:pt x="2178" y="229"/>
                </a:moveTo>
                <a:cubicBezTo>
                  <a:pt x="2178" y="103"/>
                  <a:pt x="2075" y="0"/>
                  <a:pt x="1949" y="0"/>
                </a:cubicBezTo>
                <a:cubicBezTo>
                  <a:pt x="229" y="0"/>
                  <a:pt x="229" y="0"/>
                  <a:pt x="229" y="0"/>
                </a:cubicBezTo>
                <a:cubicBezTo>
                  <a:pt x="103" y="0"/>
                  <a:pt x="0" y="103"/>
                  <a:pt x="0" y="229"/>
                </a:cubicBezTo>
                <a:cubicBezTo>
                  <a:pt x="0" y="2636"/>
                  <a:pt x="0" y="2636"/>
                  <a:pt x="0" y="2636"/>
                </a:cubicBezTo>
                <a:cubicBezTo>
                  <a:pt x="0" y="2763"/>
                  <a:pt x="103" y="2866"/>
                  <a:pt x="229" y="2866"/>
                </a:cubicBezTo>
                <a:cubicBezTo>
                  <a:pt x="1490" y="2866"/>
                  <a:pt x="1490" y="2866"/>
                  <a:pt x="1490" y="2866"/>
                </a:cubicBezTo>
                <a:cubicBezTo>
                  <a:pt x="1490" y="2805"/>
                  <a:pt x="1490" y="2805"/>
                  <a:pt x="1490" y="2805"/>
                </a:cubicBezTo>
                <a:cubicBezTo>
                  <a:pt x="2063" y="2232"/>
                  <a:pt x="2063" y="2232"/>
                  <a:pt x="2063" y="2232"/>
                </a:cubicBezTo>
                <a:cubicBezTo>
                  <a:pt x="2010" y="2178"/>
                  <a:pt x="2010" y="2178"/>
                  <a:pt x="2010" y="2178"/>
                </a:cubicBezTo>
                <a:cubicBezTo>
                  <a:pt x="2178" y="2178"/>
                  <a:pt x="2178" y="2178"/>
                  <a:pt x="2178" y="2178"/>
                </a:cubicBezTo>
                <a:cubicBezTo>
                  <a:pt x="2178" y="229"/>
                  <a:pt x="2178" y="229"/>
                  <a:pt x="2178" y="229"/>
                </a:cubicBezTo>
                <a:close/>
                <a:moveTo>
                  <a:pt x="1490" y="2468"/>
                </a:moveTo>
                <a:cubicBezTo>
                  <a:pt x="1490" y="2293"/>
                  <a:pt x="1490" y="2293"/>
                  <a:pt x="1490" y="2293"/>
                </a:cubicBezTo>
                <a:cubicBezTo>
                  <a:pt x="1490" y="2229"/>
                  <a:pt x="1542" y="2178"/>
                  <a:pt x="1605" y="2178"/>
                </a:cubicBezTo>
                <a:cubicBezTo>
                  <a:pt x="1780" y="2178"/>
                  <a:pt x="1780" y="2178"/>
                  <a:pt x="1780" y="2178"/>
                </a:cubicBezTo>
                <a:cubicBezTo>
                  <a:pt x="1490" y="2468"/>
                  <a:pt x="1490" y="2468"/>
                  <a:pt x="1490" y="2468"/>
                </a:cubicBezTo>
                <a:close/>
                <a:moveTo>
                  <a:pt x="1949" y="1949"/>
                </a:moveTo>
                <a:cubicBezTo>
                  <a:pt x="1490" y="1949"/>
                  <a:pt x="1490" y="1949"/>
                  <a:pt x="1490" y="1949"/>
                </a:cubicBezTo>
                <a:cubicBezTo>
                  <a:pt x="1364" y="1949"/>
                  <a:pt x="1261" y="2051"/>
                  <a:pt x="1261" y="2178"/>
                </a:cubicBezTo>
                <a:cubicBezTo>
                  <a:pt x="1261" y="2636"/>
                  <a:pt x="1261" y="2636"/>
                  <a:pt x="1261" y="2636"/>
                </a:cubicBezTo>
                <a:cubicBezTo>
                  <a:pt x="344" y="2636"/>
                  <a:pt x="344" y="2636"/>
                  <a:pt x="344" y="2636"/>
                </a:cubicBezTo>
                <a:cubicBezTo>
                  <a:pt x="281" y="2636"/>
                  <a:pt x="229" y="2585"/>
                  <a:pt x="229" y="2522"/>
                </a:cubicBezTo>
                <a:cubicBezTo>
                  <a:pt x="229" y="344"/>
                  <a:pt x="229" y="344"/>
                  <a:pt x="229" y="344"/>
                </a:cubicBezTo>
                <a:cubicBezTo>
                  <a:pt x="229" y="281"/>
                  <a:pt x="281" y="229"/>
                  <a:pt x="344" y="229"/>
                </a:cubicBezTo>
                <a:cubicBezTo>
                  <a:pt x="1834" y="229"/>
                  <a:pt x="1834" y="229"/>
                  <a:pt x="1834" y="229"/>
                </a:cubicBezTo>
                <a:cubicBezTo>
                  <a:pt x="1897" y="229"/>
                  <a:pt x="1949" y="281"/>
                  <a:pt x="1949" y="344"/>
                </a:cubicBezTo>
                <a:cubicBezTo>
                  <a:pt x="1949" y="1949"/>
                  <a:pt x="1949" y="1949"/>
                  <a:pt x="1949" y="194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nvGrpSpPr>
          <p:cNvPr id="129" name="Group 12"/>
          <p:cNvGrpSpPr>
            <a:grpSpLocks noChangeAspect="1"/>
          </p:cNvGrpSpPr>
          <p:nvPr/>
        </p:nvGrpSpPr>
        <p:grpSpPr bwMode="auto">
          <a:xfrm>
            <a:off x="2362200" y="3860800"/>
            <a:ext cx="719138" cy="542925"/>
            <a:chOff x="1496" y="2432"/>
            <a:chExt cx="453" cy="342"/>
          </a:xfrm>
          <a:solidFill>
            <a:schemeClr val="accent1"/>
          </a:solidFill>
        </p:grpSpPr>
        <p:sp>
          <p:nvSpPr>
            <p:cNvPr id="1049056" name="Freeform 13"/>
            <p:cNvSpPr/>
            <p:nvPr/>
          </p:nvSpPr>
          <p:spPr bwMode="auto">
            <a:xfrm>
              <a:off x="1496" y="2432"/>
              <a:ext cx="453" cy="342"/>
            </a:xfrm>
            <a:custGeom>
              <a:avLst/>
              <a:gdLst>
                <a:gd name="T0" fmla="*/ 3051 w 3053"/>
                <a:gd name="T1" fmla="*/ 804 h 2295"/>
                <a:gd name="T2" fmla="*/ 2971 w 3053"/>
                <a:gd name="T3" fmla="*/ 724 h 2295"/>
                <a:gd name="T4" fmla="*/ 2256 w 3053"/>
                <a:gd name="T5" fmla="*/ 726 h 2295"/>
                <a:gd name="T6" fmla="*/ 2191 w 3053"/>
                <a:gd name="T7" fmla="*/ 661 h 2295"/>
                <a:gd name="T8" fmla="*/ 2256 w 3053"/>
                <a:gd name="T9" fmla="*/ 596 h 2295"/>
                <a:gd name="T10" fmla="*/ 2662 w 3053"/>
                <a:gd name="T11" fmla="*/ 596 h 2295"/>
                <a:gd name="T12" fmla="*/ 2742 w 3053"/>
                <a:gd name="T13" fmla="*/ 516 h 2295"/>
                <a:gd name="T14" fmla="*/ 2662 w 3053"/>
                <a:gd name="T15" fmla="*/ 436 h 2295"/>
                <a:gd name="T16" fmla="*/ 2378 w 3053"/>
                <a:gd name="T17" fmla="*/ 436 h 2295"/>
                <a:gd name="T18" fmla="*/ 1477 w 3053"/>
                <a:gd name="T19" fmla="*/ 0 h 2295"/>
                <a:gd name="T20" fmla="*/ 330 w 3053"/>
                <a:gd name="T21" fmla="*/ 1148 h 2295"/>
                <a:gd name="T22" fmla="*/ 368 w 3053"/>
                <a:gd name="T23" fmla="*/ 1442 h 2295"/>
                <a:gd name="T24" fmla="*/ 243 w 3053"/>
                <a:gd name="T25" fmla="*/ 1442 h 2295"/>
                <a:gd name="T26" fmla="*/ 163 w 3053"/>
                <a:gd name="T27" fmla="*/ 1522 h 2295"/>
                <a:gd name="T28" fmla="*/ 243 w 3053"/>
                <a:gd name="T29" fmla="*/ 1602 h 2295"/>
                <a:gd name="T30" fmla="*/ 423 w 3053"/>
                <a:gd name="T31" fmla="*/ 1602 h 2295"/>
                <a:gd name="T32" fmla="*/ 424 w 3053"/>
                <a:gd name="T33" fmla="*/ 1602 h 2295"/>
                <a:gd name="T34" fmla="*/ 536 w 3053"/>
                <a:gd name="T35" fmla="*/ 1602 h 2295"/>
                <a:gd name="T36" fmla="*/ 581 w 3053"/>
                <a:gd name="T37" fmla="*/ 1647 h 2295"/>
                <a:gd name="T38" fmla="*/ 536 w 3053"/>
                <a:gd name="T39" fmla="*/ 1692 h 2295"/>
                <a:gd name="T40" fmla="*/ 467 w 3053"/>
                <a:gd name="T41" fmla="*/ 1692 h 2295"/>
                <a:gd name="T42" fmla="*/ 467 w 3053"/>
                <a:gd name="T43" fmla="*/ 1692 h 2295"/>
                <a:gd name="T44" fmla="*/ 82 w 3053"/>
                <a:gd name="T45" fmla="*/ 1692 h 2295"/>
                <a:gd name="T46" fmla="*/ 2 w 3053"/>
                <a:gd name="T47" fmla="*/ 1772 h 2295"/>
                <a:gd name="T48" fmla="*/ 82 w 3053"/>
                <a:gd name="T49" fmla="*/ 1852 h 2295"/>
                <a:gd name="T50" fmla="*/ 572 w 3053"/>
                <a:gd name="T51" fmla="*/ 1852 h 2295"/>
                <a:gd name="T52" fmla="*/ 573 w 3053"/>
                <a:gd name="T53" fmla="*/ 1853 h 2295"/>
                <a:gd name="T54" fmla="*/ 702 w 3053"/>
                <a:gd name="T55" fmla="*/ 1853 h 2295"/>
                <a:gd name="T56" fmla="*/ 750 w 3053"/>
                <a:gd name="T57" fmla="*/ 1901 h 2295"/>
                <a:gd name="T58" fmla="*/ 702 w 3053"/>
                <a:gd name="T59" fmla="*/ 1948 h 2295"/>
                <a:gd name="T60" fmla="*/ 589 w 3053"/>
                <a:gd name="T61" fmla="*/ 1948 h 2295"/>
                <a:gd name="T62" fmla="*/ 523 w 3053"/>
                <a:gd name="T63" fmla="*/ 2027 h 2295"/>
                <a:gd name="T64" fmla="*/ 603 w 3053"/>
                <a:gd name="T65" fmla="*/ 2107 h 2295"/>
                <a:gd name="T66" fmla="*/ 848 w 3053"/>
                <a:gd name="T67" fmla="*/ 2107 h 2295"/>
                <a:gd name="T68" fmla="*/ 1478 w 3053"/>
                <a:gd name="T69" fmla="*/ 2295 h 2295"/>
                <a:gd name="T70" fmla="*/ 2625 w 3053"/>
                <a:gd name="T71" fmla="*/ 1164 h 2295"/>
                <a:gd name="T72" fmla="*/ 2733 w 3053"/>
                <a:gd name="T73" fmla="*/ 1164 h 2295"/>
                <a:gd name="T74" fmla="*/ 2813 w 3053"/>
                <a:gd name="T75" fmla="*/ 1084 h 2295"/>
                <a:gd name="T76" fmla="*/ 2733 w 3053"/>
                <a:gd name="T77" fmla="*/ 1004 h 2295"/>
                <a:gd name="T78" fmla="*/ 2404 w 3053"/>
                <a:gd name="T79" fmla="*/ 1003 h 2295"/>
                <a:gd name="T80" fmla="*/ 2346 w 3053"/>
                <a:gd name="T81" fmla="*/ 945 h 2295"/>
                <a:gd name="T82" fmla="*/ 2404 w 3053"/>
                <a:gd name="T83" fmla="*/ 886 h 2295"/>
                <a:gd name="T84" fmla="*/ 2971 w 3053"/>
                <a:gd name="T85" fmla="*/ 884 h 2295"/>
                <a:gd name="T86" fmla="*/ 3051 w 3053"/>
                <a:gd name="T87" fmla="*/ 804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53" h="2295">
                  <a:moveTo>
                    <a:pt x="3051" y="804"/>
                  </a:moveTo>
                  <a:cubicBezTo>
                    <a:pt x="3049" y="761"/>
                    <a:pt x="3016" y="724"/>
                    <a:pt x="2971" y="724"/>
                  </a:cubicBezTo>
                  <a:cubicBezTo>
                    <a:pt x="2256" y="726"/>
                    <a:pt x="2256" y="726"/>
                    <a:pt x="2256" y="726"/>
                  </a:cubicBezTo>
                  <a:cubicBezTo>
                    <a:pt x="2220" y="726"/>
                    <a:pt x="2193" y="697"/>
                    <a:pt x="2191" y="661"/>
                  </a:cubicBezTo>
                  <a:cubicBezTo>
                    <a:pt x="2190" y="626"/>
                    <a:pt x="2222" y="596"/>
                    <a:pt x="2256" y="596"/>
                  </a:cubicBezTo>
                  <a:cubicBezTo>
                    <a:pt x="2662" y="596"/>
                    <a:pt x="2662" y="596"/>
                    <a:pt x="2662" y="596"/>
                  </a:cubicBezTo>
                  <a:cubicBezTo>
                    <a:pt x="2704" y="596"/>
                    <a:pt x="2744" y="560"/>
                    <a:pt x="2742" y="516"/>
                  </a:cubicBezTo>
                  <a:cubicBezTo>
                    <a:pt x="2740" y="473"/>
                    <a:pt x="2706" y="436"/>
                    <a:pt x="2662" y="436"/>
                  </a:cubicBezTo>
                  <a:cubicBezTo>
                    <a:pt x="2378" y="436"/>
                    <a:pt x="2378" y="436"/>
                    <a:pt x="2378" y="436"/>
                  </a:cubicBezTo>
                  <a:cubicBezTo>
                    <a:pt x="2168" y="171"/>
                    <a:pt x="1842" y="0"/>
                    <a:pt x="1477" y="0"/>
                  </a:cubicBezTo>
                  <a:cubicBezTo>
                    <a:pt x="843" y="0"/>
                    <a:pt x="330" y="514"/>
                    <a:pt x="330" y="1148"/>
                  </a:cubicBezTo>
                  <a:cubicBezTo>
                    <a:pt x="330" y="1249"/>
                    <a:pt x="343" y="1348"/>
                    <a:pt x="368" y="1442"/>
                  </a:cubicBezTo>
                  <a:cubicBezTo>
                    <a:pt x="243" y="1442"/>
                    <a:pt x="243" y="1442"/>
                    <a:pt x="243" y="1442"/>
                  </a:cubicBezTo>
                  <a:cubicBezTo>
                    <a:pt x="201" y="1442"/>
                    <a:pt x="161" y="1479"/>
                    <a:pt x="163" y="1522"/>
                  </a:cubicBezTo>
                  <a:cubicBezTo>
                    <a:pt x="165" y="1565"/>
                    <a:pt x="199" y="1602"/>
                    <a:pt x="243" y="1602"/>
                  </a:cubicBezTo>
                  <a:cubicBezTo>
                    <a:pt x="423" y="1602"/>
                    <a:pt x="423" y="1602"/>
                    <a:pt x="423" y="1602"/>
                  </a:cubicBezTo>
                  <a:cubicBezTo>
                    <a:pt x="423" y="1602"/>
                    <a:pt x="423" y="1602"/>
                    <a:pt x="424" y="1602"/>
                  </a:cubicBezTo>
                  <a:cubicBezTo>
                    <a:pt x="536" y="1602"/>
                    <a:pt x="536" y="1602"/>
                    <a:pt x="536" y="1602"/>
                  </a:cubicBezTo>
                  <a:cubicBezTo>
                    <a:pt x="560" y="1602"/>
                    <a:pt x="581" y="1623"/>
                    <a:pt x="581" y="1647"/>
                  </a:cubicBezTo>
                  <a:cubicBezTo>
                    <a:pt x="581" y="1671"/>
                    <a:pt x="560" y="1692"/>
                    <a:pt x="536" y="1692"/>
                  </a:cubicBezTo>
                  <a:cubicBezTo>
                    <a:pt x="467" y="1692"/>
                    <a:pt x="467" y="1692"/>
                    <a:pt x="467" y="1692"/>
                  </a:cubicBezTo>
                  <a:cubicBezTo>
                    <a:pt x="467" y="1692"/>
                    <a:pt x="467" y="1692"/>
                    <a:pt x="467" y="1692"/>
                  </a:cubicBezTo>
                  <a:cubicBezTo>
                    <a:pt x="82" y="1692"/>
                    <a:pt x="82" y="1692"/>
                    <a:pt x="82" y="1692"/>
                  </a:cubicBezTo>
                  <a:cubicBezTo>
                    <a:pt x="40" y="1692"/>
                    <a:pt x="0" y="1729"/>
                    <a:pt x="2" y="1772"/>
                  </a:cubicBezTo>
                  <a:cubicBezTo>
                    <a:pt x="4" y="1816"/>
                    <a:pt x="37" y="1852"/>
                    <a:pt x="82" y="1852"/>
                  </a:cubicBezTo>
                  <a:cubicBezTo>
                    <a:pt x="572" y="1852"/>
                    <a:pt x="572" y="1852"/>
                    <a:pt x="572" y="1852"/>
                  </a:cubicBezTo>
                  <a:cubicBezTo>
                    <a:pt x="572" y="1853"/>
                    <a:pt x="573" y="1853"/>
                    <a:pt x="573" y="1853"/>
                  </a:cubicBezTo>
                  <a:cubicBezTo>
                    <a:pt x="702" y="1853"/>
                    <a:pt x="702" y="1853"/>
                    <a:pt x="702" y="1853"/>
                  </a:cubicBezTo>
                  <a:cubicBezTo>
                    <a:pt x="728" y="1853"/>
                    <a:pt x="750" y="1875"/>
                    <a:pt x="750" y="1901"/>
                  </a:cubicBezTo>
                  <a:cubicBezTo>
                    <a:pt x="750" y="1927"/>
                    <a:pt x="728" y="1948"/>
                    <a:pt x="702" y="1948"/>
                  </a:cubicBezTo>
                  <a:cubicBezTo>
                    <a:pt x="589" y="1948"/>
                    <a:pt x="589" y="1948"/>
                    <a:pt x="589" y="1948"/>
                  </a:cubicBezTo>
                  <a:cubicBezTo>
                    <a:pt x="552" y="1956"/>
                    <a:pt x="521" y="1989"/>
                    <a:pt x="523" y="2027"/>
                  </a:cubicBezTo>
                  <a:cubicBezTo>
                    <a:pt x="525" y="2070"/>
                    <a:pt x="558" y="2107"/>
                    <a:pt x="603" y="2107"/>
                  </a:cubicBezTo>
                  <a:cubicBezTo>
                    <a:pt x="848" y="2107"/>
                    <a:pt x="848" y="2107"/>
                    <a:pt x="848" y="2107"/>
                  </a:cubicBezTo>
                  <a:cubicBezTo>
                    <a:pt x="1029" y="2226"/>
                    <a:pt x="1245" y="2295"/>
                    <a:pt x="1478" y="2295"/>
                  </a:cubicBezTo>
                  <a:cubicBezTo>
                    <a:pt x="2106" y="2295"/>
                    <a:pt x="2616" y="1790"/>
                    <a:pt x="2625" y="1164"/>
                  </a:cubicBezTo>
                  <a:cubicBezTo>
                    <a:pt x="2733" y="1164"/>
                    <a:pt x="2733" y="1164"/>
                    <a:pt x="2733" y="1164"/>
                  </a:cubicBezTo>
                  <a:cubicBezTo>
                    <a:pt x="2775" y="1164"/>
                    <a:pt x="2815" y="1128"/>
                    <a:pt x="2813" y="1084"/>
                  </a:cubicBezTo>
                  <a:cubicBezTo>
                    <a:pt x="2811" y="1041"/>
                    <a:pt x="2778" y="1004"/>
                    <a:pt x="2733" y="1004"/>
                  </a:cubicBezTo>
                  <a:cubicBezTo>
                    <a:pt x="2404" y="1003"/>
                    <a:pt x="2404" y="1003"/>
                    <a:pt x="2404" y="1003"/>
                  </a:cubicBezTo>
                  <a:cubicBezTo>
                    <a:pt x="2371" y="1003"/>
                    <a:pt x="2347" y="976"/>
                    <a:pt x="2346" y="945"/>
                  </a:cubicBezTo>
                  <a:cubicBezTo>
                    <a:pt x="2344" y="913"/>
                    <a:pt x="2374" y="886"/>
                    <a:pt x="2404" y="886"/>
                  </a:cubicBezTo>
                  <a:cubicBezTo>
                    <a:pt x="2971" y="884"/>
                    <a:pt x="2971" y="884"/>
                    <a:pt x="2971" y="884"/>
                  </a:cubicBezTo>
                  <a:cubicBezTo>
                    <a:pt x="3012" y="884"/>
                    <a:pt x="3053" y="847"/>
                    <a:pt x="3051" y="804"/>
                  </a:cubicBezTo>
                  <a:close/>
                </a:path>
              </a:pathLst>
            </a:custGeom>
            <a:grpFill/>
            <a:ln>
              <a:noFill/>
            </a:ln>
          </p:spPr>
          <p:txBody>
            <a:bodyPr vert="horz" wrap="square" lIns="91440" tIns="45720" rIns="91440" bIns="45720" numCol="1" anchor="t" anchorCtr="0" compatLnSpc="1"/>
            <a:p>
              <a:endParaRPr lang="zh-CN" altLang="en-US"/>
            </a:p>
          </p:txBody>
        </p:sp>
        <p:sp>
          <p:nvSpPr>
            <p:cNvPr id="1049057" name="Freeform 14"/>
            <p:cNvSpPr>
              <a:spLocks noEditPoints="1"/>
            </p:cNvSpPr>
            <p:nvPr/>
          </p:nvSpPr>
          <p:spPr bwMode="auto">
            <a:xfrm>
              <a:off x="1513" y="2496"/>
              <a:ext cx="434" cy="251"/>
            </a:xfrm>
            <a:custGeom>
              <a:avLst/>
              <a:gdLst>
                <a:gd name="T0" fmla="*/ 2743 w 2921"/>
                <a:gd name="T1" fmla="*/ 160 h 1683"/>
                <a:gd name="T2" fmla="*/ 2839 w 2921"/>
                <a:gd name="T3" fmla="*/ 160 h 1683"/>
                <a:gd name="T4" fmla="*/ 2919 w 2921"/>
                <a:gd name="T5" fmla="*/ 80 h 1683"/>
                <a:gd name="T6" fmla="*/ 2839 w 2921"/>
                <a:gd name="T7" fmla="*/ 0 h 1683"/>
                <a:gd name="T8" fmla="*/ 2743 w 2921"/>
                <a:gd name="T9" fmla="*/ 0 h 1683"/>
                <a:gd name="T10" fmla="*/ 2663 w 2921"/>
                <a:gd name="T11" fmla="*/ 80 h 1683"/>
                <a:gd name="T12" fmla="*/ 2743 w 2921"/>
                <a:gd name="T13" fmla="*/ 160 h 1683"/>
                <a:gd name="T14" fmla="*/ 82 w 2921"/>
                <a:gd name="T15" fmla="*/ 1523 h 1683"/>
                <a:gd name="T16" fmla="*/ 2 w 2921"/>
                <a:gd name="T17" fmla="*/ 1603 h 1683"/>
                <a:gd name="T18" fmla="*/ 82 w 2921"/>
                <a:gd name="T19" fmla="*/ 1683 h 1683"/>
                <a:gd name="T20" fmla="*/ 162 w 2921"/>
                <a:gd name="T21" fmla="*/ 1603 h 1683"/>
                <a:gd name="T22" fmla="*/ 82 w 2921"/>
                <a:gd name="T23" fmla="*/ 152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21" h="1683">
                  <a:moveTo>
                    <a:pt x="2743" y="160"/>
                  </a:moveTo>
                  <a:cubicBezTo>
                    <a:pt x="2839" y="160"/>
                    <a:pt x="2839" y="160"/>
                    <a:pt x="2839" y="160"/>
                  </a:cubicBezTo>
                  <a:cubicBezTo>
                    <a:pt x="2881" y="160"/>
                    <a:pt x="2921" y="123"/>
                    <a:pt x="2919" y="80"/>
                  </a:cubicBezTo>
                  <a:cubicBezTo>
                    <a:pt x="2917" y="36"/>
                    <a:pt x="2884" y="0"/>
                    <a:pt x="2839" y="0"/>
                  </a:cubicBezTo>
                  <a:cubicBezTo>
                    <a:pt x="2743" y="0"/>
                    <a:pt x="2743" y="0"/>
                    <a:pt x="2743" y="0"/>
                  </a:cubicBezTo>
                  <a:cubicBezTo>
                    <a:pt x="2701" y="0"/>
                    <a:pt x="2661" y="36"/>
                    <a:pt x="2663" y="80"/>
                  </a:cubicBezTo>
                  <a:cubicBezTo>
                    <a:pt x="2665" y="123"/>
                    <a:pt x="2698" y="160"/>
                    <a:pt x="2743" y="160"/>
                  </a:cubicBezTo>
                  <a:close/>
                  <a:moveTo>
                    <a:pt x="82" y="1523"/>
                  </a:moveTo>
                  <a:cubicBezTo>
                    <a:pt x="40" y="1523"/>
                    <a:pt x="0" y="1560"/>
                    <a:pt x="2" y="1603"/>
                  </a:cubicBezTo>
                  <a:cubicBezTo>
                    <a:pt x="4" y="1646"/>
                    <a:pt x="37" y="1683"/>
                    <a:pt x="82" y="1683"/>
                  </a:cubicBezTo>
                  <a:cubicBezTo>
                    <a:pt x="124" y="1683"/>
                    <a:pt x="164" y="1646"/>
                    <a:pt x="162" y="1603"/>
                  </a:cubicBezTo>
                  <a:cubicBezTo>
                    <a:pt x="160" y="1560"/>
                    <a:pt x="126" y="1523"/>
                    <a:pt x="82" y="1523"/>
                  </a:cubicBezTo>
                  <a:close/>
                </a:path>
              </a:pathLst>
            </a:custGeom>
            <a:grpFill/>
            <a:ln>
              <a:noFill/>
            </a:ln>
          </p:spPr>
          <p:txBody>
            <a:bodyPr vert="horz" wrap="square" lIns="91440" tIns="45720" rIns="91440" bIns="45720" numCol="1" anchor="t" anchorCtr="0" compatLnSpc="1"/>
            <a:p>
              <a:endParaRPr lang="zh-CN" altLang="en-US"/>
            </a:p>
          </p:txBody>
        </p:sp>
      </p:grpSp>
      <p:sp>
        <p:nvSpPr>
          <p:cNvPr id="1049058" name="Freeform 18"/>
          <p:cNvSpPr>
            <a:spLocks noEditPoints="1"/>
          </p:cNvSpPr>
          <p:nvPr/>
        </p:nvSpPr>
        <p:spPr bwMode="auto">
          <a:xfrm>
            <a:off x="2357438" y="5443538"/>
            <a:ext cx="720725" cy="720725"/>
          </a:xfrm>
          <a:custGeom>
            <a:avLst/>
            <a:gdLst>
              <a:gd name="T0" fmla="*/ 1038 w 2852"/>
              <a:gd name="T1" fmla="*/ 1920 h 2857"/>
              <a:gd name="T2" fmla="*/ 2852 w 2852"/>
              <a:gd name="T3" fmla="*/ 1920 h 2857"/>
              <a:gd name="T4" fmla="*/ 1950 w 2852"/>
              <a:gd name="T5" fmla="*/ 1171 h 2857"/>
              <a:gd name="T6" fmla="*/ 1950 w 2852"/>
              <a:gd name="T7" fmla="*/ 2670 h 2857"/>
              <a:gd name="T8" fmla="*/ 1950 w 2852"/>
              <a:gd name="T9" fmla="*/ 1171 h 2857"/>
              <a:gd name="T10" fmla="*/ 1991 w 2852"/>
              <a:gd name="T11" fmla="*/ 2382 h 2857"/>
              <a:gd name="T12" fmla="*/ 1853 w 2852"/>
              <a:gd name="T13" fmla="*/ 2397 h 2857"/>
              <a:gd name="T14" fmla="*/ 1533 w 2852"/>
              <a:gd name="T15" fmla="*/ 1934 h 2857"/>
              <a:gd name="T16" fmla="*/ 1902 w 2852"/>
              <a:gd name="T17" fmla="*/ 2183 h 2857"/>
              <a:gd name="T18" fmla="*/ 2417 w 2852"/>
              <a:gd name="T19" fmla="*/ 1556 h 2857"/>
              <a:gd name="T20" fmla="*/ 1992 w 2852"/>
              <a:gd name="T21" fmla="*/ 2382 h 2857"/>
              <a:gd name="T22" fmla="*/ 2075 w 2852"/>
              <a:gd name="T23" fmla="*/ 275 h 2857"/>
              <a:gd name="T24" fmla="*/ 1995 w 2852"/>
              <a:gd name="T25" fmla="*/ 281 h 2857"/>
              <a:gd name="T26" fmla="*/ 1995 w 2852"/>
              <a:gd name="T27" fmla="*/ 94 h 2857"/>
              <a:gd name="T28" fmla="*/ 2120 w 2852"/>
              <a:gd name="T29" fmla="*/ 99 h 2857"/>
              <a:gd name="T30" fmla="*/ 2369 w 2852"/>
              <a:gd name="T31" fmla="*/ 883 h 2857"/>
              <a:gd name="T32" fmla="*/ 2199 w 2852"/>
              <a:gd name="T33" fmla="*/ 404 h 2857"/>
              <a:gd name="T34" fmla="*/ 1678 w 2852"/>
              <a:gd name="T35" fmla="*/ 375 h 2857"/>
              <a:gd name="T36" fmla="*/ 1587 w 2852"/>
              <a:gd name="T37" fmla="*/ 94 h 2857"/>
              <a:gd name="T38" fmla="*/ 1769 w 2852"/>
              <a:gd name="T39" fmla="*/ 94 h 2857"/>
              <a:gd name="T40" fmla="*/ 1678 w 2852"/>
              <a:gd name="T41" fmla="*/ 375 h 2857"/>
              <a:gd name="T42" fmla="*/ 1088 w 2852"/>
              <a:gd name="T43" fmla="*/ 281 h 2857"/>
              <a:gd name="T44" fmla="*/ 1179 w 2852"/>
              <a:gd name="T45" fmla="*/ 0 h 2857"/>
              <a:gd name="T46" fmla="*/ 1270 w 2852"/>
              <a:gd name="T47" fmla="*/ 281 h 2857"/>
              <a:gd name="T48" fmla="*/ 249 w 2852"/>
              <a:gd name="T49" fmla="*/ 2547 h 2857"/>
              <a:gd name="T50" fmla="*/ 0 w 2852"/>
              <a:gd name="T51" fmla="*/ 357 h 2857"/>
              <a:gd name="T52" fmla="*/ 332 w 2852"/>
              <a:gd name="T53" fmla="*/ 99 h 2857"/>
              <a:gd name="T54" fmla="*/ 453 w 2852"/>
              <a:gd name="T55" fmla="*/ 187 h 2857"/>
              <a:gd name="T56" fmla="*/ 332 w 2852"/>
              <a:gd name="T57" fmla="*/ 275 h 2857"/>
              <a:gd name="T58" fmla="*/ 170 w 2852"/>
              <a:gd name="T59" fmla="*/ 404 h 2857"/>
              <a:gd name="T60" fmla="*/ 295 w 2852"/>
              <a:gd name="T61" fmla="*/ 2371 h 2857"/>
              <a:gd name="T62" fmla="*/ 1046 w 2852"/>
              <a:gd name="T63" fmla="*/ 2547 h 2857"/>
              <a:gd name="T64" fmla="*/ 680 w 2852"/>
              <a:gd name="T65" fmla="*/ 375 h 2857"/>
              <a:gd name="T66" fmla="*/ 589 w 2852"/>
              <a:gd name="T67" fmla="*/ 94 h 2857"/>
              <a:gd name="T68" fmla="*/ 771 w 2852"/>
              <a:gd name="T69" fmla="*/ 94 h 2857"/>
              <a:gd name="T70" fmla="*/ 680 w 2852"/>
              <a:gd name="T71" fmla="*/ 375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2" h="2857">
                <a:moveTo>
                  <a:pt x="1945" y="2857"/>
                </a:moveTo>
                <a:cubicBezTo>
                  <a:pt x="1444" y="2857"/>
                  <a:pt x="1038" y="2438"/>
                  <a:pt x="1038" y="1920"/>
                </a:cubicBezTo>
                <a:cubicBezTo>
                  <a:pt x="1038" y="1403"/>
                  <a:pt x="1444" y="984"/>
                  <a:pt x="1945" y="984"/>
                </a:cubicBezTo>
                <a:cubicBezTo>
                  <a:pt x="2445" y="984"/>
                  <a:pt x="2852" y="1403"/>
                  <a:pt x="2852" y="1920"/>
                </a:cubicBezTo>
                <a:cubicBezTo>
                  <a:pt x="2852" y="2438"/>
                  <a:pt x="2445" y="2857"/>
                  <a:pt x="1945" y="2857"/>
                </a:cubicBezTo>
                <a:close/>
                <a:moveTo>
                  <a:pt x="1950" y="1171"/>
                </a:moveTo>
                <a:cubicBezTo>
                  <a:pt x="1549" y="1171"/>
                  <a:pt x="1224" y="1506"/>
                  <a:pt x="1224" y="1920"/>
                </a:cubicBezTo>
                <a:cubicBezTo>
                  <a:pt x="1224" y="2334"/>
                  <a:pt x="1549" y="2670"/>
                  <a:pt x="1950" y="2670"/>
                </a:cubicBezTo>
                <a:cubicBezTo>
                  <a:pt x="2351" y="2670"/>
                  <a:pt x="2676" y="2334"/>
                  <a:pt x="2676" y="1920"/>
                </a:cubicBezTo>
                <a:cubicBezTo>
                  <a:pt x="2676" y="1506"/>
                  <a:pt x="2351" y="1171"/>
                  <a:pt x="1950" y="1171"/>
                </a:cubicBezTo>
                <a:close/>
                <a:moveTo>
                  <a:pt x="1992" y="2382"/>
                </a:moveTo>
                <a:cubicBezTo>
                  <a:pt x="1992" y="2382"/>
                  <a:pt x="1991" y="2382"/>
                  <a:pt x="1991" y="2382"/>
                </a:cubicBezTo>
                <a:cubicBezTo>
                  <a:pt x="1988" y="2387"/>
                  <a:pt x="1986" y="2393"/>
                  <a:pt x="1982" y="2397"/>
                </a:cubicBezTo>
                <a:cubicBezTo>
                  <a:pt x="1946" y="2434"/>
                  <a:pt x="1889" y="2434"/>
                  <a:pt x="1853" y="2397"/>
                </a:cubicBezTo>
                <a:cubicBezTo>
                  <a:pt x="1533" y="2066"/>
                  <a:pt x="1533" y="2066"/>
                  <a:pt x="1533" y="2066"/>
                </a:cubicBezTo>
                <a:cubicBezTo>
                  <a:pt x="1497" y="2030"/>
                  <a:pt x="1497" y="1970"/>
                  <a:pt x="1533" y="1934"/>
                </a:cubicBezTo>
                <a:cubicBezTo>
                  <a:pt x="1568" y="1897"/>
                  <a:pt x="1625" y="1897"/>
                  <a:pt x="1661" y="1934"/>
                </a:cubicBezTo>
                <a:cubicBezTo>
                  <a:pt x="1902" y="2183"/>
                  <a:pt x="1902" y="2183"/>
                  <a:pt x="1902" y="2183"/>
                </a:cubicBezTo>
                <a:cubicBezTo>
                  <a:pt x="2290" y="1572"/>
                  <a:pt x="2290" y="1572"/>
                  <a:pt x="2290" y="1572"/>
                </a:cubicBezTo>
                <a:cubicBezTo>
                  <a:pt x="2321" y="1531"/>
                  <a:pt x="2378" y="1524"/>
                  <a:pt x="2417" y="1556"/>
                </a:cubicBezTo>
                <a:cubicBezTo>
                  <a:pt x="2457" y="1588"/>
                  <a:pt x="2464" y="1647"/>
                  <a:pt x="2433" y="1687"/>
                </a:cubicBezTo>
                <a:cubicBezTo>
                  <a:pt x="1992" y="2382"/>
                  <a:pt x="1992" y="2382"/>
                  <a:pt x="1992" y="2382"/>
                </a:cubicBezTo>
                <a:close/>
                <a:moveTo>
                  <a:pt x="2199" y="404"/>
                </a:moveTo>
                <a:cubicBezTo>
                  <a:pt x="2199" y="333"/>
                  <a:pt x="2144" y="275"/>
                  <a:pt x="2075" y="275"/>
                </a:cubicBezTo>
                <a:cubicBezTo>
                  <a:pt x="2026" y="275"/>
                  <a:pt x="2026" y="275"/>
                  <a:pt x="2026" y="275"/>
                </a:cubicBezTo>
                <a:cubicBezTo>
                  <a:pt x="2016" y="279"/>
                  <a:pt x="2006" y="281"/>
                  <a:pt x="1995" y="281"/>
                </a:cubicBezTo>
                <a:cubicBezTo>
                  <a:pt x="1945" y="281"/>
                  <a:pt x="1905" y="239"/>
                  <a:pt x="1905" y="187"/>
                </a:cubicBezTo>
                <a:cubicBezTo>
                  <a:pt x="1905" y="136"/>
                  <a:pt x="1945" y="94"/>
                  <a:pt x="1995" y="94"/>
                </a:cubicBezTo>
                <a:cubicBezTo>
                  <a:pt x="2006" y="94"/>
                  <a:pt x="2016" y="96"/>
                  <a:pt x="2026" y="99"/>
                </a:cubicBezTo>
                <a:cubicBezTo>
                  <a:pt x="2120" y="99"/>
                  <a:pt x="2120" y="99"/>
                  <a:pt x="2120" y="99"/>
                </a:cubicBezTo>
                <a:cubicBezTo>
                  <a:pt x="2258" y="99"/>
                  <a:pt x="2369" y="215"/>
                  <a:pt x="2369" y="357"/>
                </a:cubicBezTo>
                <a:cubicBezTo>
                  <a:pt x="2369" y="883"/>
                  <a:pt x="2369" y="883"/>
                  <a:pt x="2369" y="883"/>
                </a:cubicBezTo>
                <a:cubicBezTo>
                  <a:pt x="2315" y="859"/>
                  <a:pt x="2258" y="841"/>
                  <a:pt x="2199" y="827"/>
                </a:cubicBezTo>
                <a:cubicBezTo>
                  <a:pt x="2199" y="404"/>
                  <a:pt x="2199" y="404"/>
                  <a:pt x="2199" y="404"/>
                </a:cubicBezTo>
                <a:cubicBezTo>
                  <a:pt x="2199" y="404"/>
                  <a:pt x="2199" y="404"/>
                  <a:pt x="2199" y="404"/>
                </a:cubicBezTo>
                <a:close/>
                <a:moveTo>
                  <a:pt x="1678" y="375"/>
                </a:moveTo>
                <a:cubicBezTo>
                  <a:pt x="1628" y="375"/>
                  <a:pt x="1587" y="333"/>
                  <a:pt x="1587" y="281"/>
                </a:cubicBezTo>
                <a:cubicBezTo>
                  <a:pt x="1587" y="94"/>
                  <a:pt x="1587" y="94"/>
                  <a:pt x="1587" y="94"/>
                </a:cubicBezTo>
                <a:cubicBezTo>
                  <a:pt x="1587" y="42"/>
                  <a:pt x="1628" y="0"/>
                  <a:pt x="1678" y="0"/>
                </a:cubicBezTo>
                <a:cubicBezTo>
                  <a:pt x="1728" y="0"/>
                  <a:pt x="1769" y="42"/>
                  <a:pt x="1769" y="94"/>
                </a:cubicBezTo>
                <a:cubicBezTo>
                  <a:pt x="1769" y="281"/>
                  <a:pt x="1769" y="281"/>
                  <a:pt x="1769" y="281"/>
                </a:cubicBezTo>
                <a:cubicBezTo>
                  <a:pt x="1769" y="333"/>
                  <a:pt x="1728" y="375"/>
                  <a:pt x="1678" y="375"/>
                </a:cubicBezTo>
                <a:close/>
                <a:moveTo>
                  <a:pt x="1179" y="375"/>
                </a:moveTo>
                <a:cubicBezTo>
                  <a:pt x="1129" y="375"/>
                  <a:pt x="1088" y="333"/>
                  <a:pt x="1088" y="281"/>
                </a:cubicBezTo>
                <a:cubicBezTo>
                  <a:pt x="1088" y="94"/>
                  <a:pt x="1088" y="94"/>
                  <a:pt x="1088" y="94"/>
                </a:cubicBezTo>
                <a:cubicBezTo>
                  <a:pt x="1088" y="42"/>
                  <a:pt x="1129" y="0"/>
                  <a:pt x="1179" y="0"/>
                </a:cubicBezTo>
                <a:cubicBezTo>
                  <a:pt x="1229" y="0"/>
                  <a:pt x="1270" y="42"/>
                  <a:pt x="1270" y="94"/>
                </a:cubicBezTo>
                <a:cubicBezTo>
                  <a:pt x="1270" y="281"/>
                  <a:pt x="1270" y="281"/>
                  <a:pt x="1270" y="281"/>
                </a:cubicBezTo>
                <a:cubicBezTo>
                  <a:pt x="1270" y="333"/>
                  <a:pt x="1229" y="375"/>
                  <a:pt x="1179" y="375"/>
                </a:cubicBezTo>
                <a:close/>
                <a:moveTo>
                  <a:pt x="249" y="2547"/>
                </a:moveTo>
                <a:cubicBezTo>
                  <a:pt x="112" y="2547"/>
                  <a:pt x="0" y="2431"/>
                  <a:pt x="0" y="2289"/>
                </a:cubicBezTo>
                <a:cubicBezTo>
                  <a:pt x="0" y="357"/>
                  <a:pt x="0" y="357"/>
                  <a:pt x="0" y="357"/>
                </a:cubicBezTo>
                <a:cubicBezTo>
                  <a:pt x="0" y="215"/>
                  <a:pt x="112" y="99"/>
                  <a:pt x="249" y="99"/>
                </a:cubicBezTo>
                <a:cubicBezTo>
                  <a:pt x="332" y="99"/>
                  <a:pt x="332" y="99"/>
                  <a:pt x="332" y="99"/>
                </a:cubicBezTo>
                <a:cubicBezTo>
                  <a:pt x="342" y="96"/>
                  <a:pt x="352" y="94"/>
                  <a:pt x="363" y="94"/>
                </a:cubicBezTo>
                <a:cubicBezTo>
                  <a:pt x="413" y="94"/>
                  <a:pt x="453" y="136"/>
                  <a:pt x="453" y="187"/>
                </a:cubicBezTo>
                <a:cubicBezTo>
                  <a:pt x="453" y="239"/>
                  <a:pt x="413" y="281"/>
                  <a:pt x="363" y="281"/>
                </a:cubicBezTo>
                <a:cubicBezTo>
                  <a:pt x="352" y="281"/>
                  <a:pt x="342" y="279"/>
                  <a:pt x="332" y="275"/>
                </a:cubicBezTo>
                <a:cubicBezTo>
                  <a:pt x="295" y="275"/>
                  <a:pt x="295" y="275"/>
                  <a:pt x="295" y="275"/>
                </a:cubicBezTo>
                <a:cubicBezTo>
                  <a:pt x="226" y="275"/>
                  <a:pt x="170" y="333"/>
                  <a:pt x="170" y="404"/>
                </a:cubicBezTo>
                <a:cubicBezTo>
                  <a:pt x="170" y="2242"/>
                  <a:pt x="170" y="2242"/>
                  <a:pt x="170" y="2242"/>
                </a:cubicBezTo>
                <a:cubicBezTo>
                  <a:pt x="170" y="2313"/>
                  <a:pt x="226" y="2371"/>
                  <a:pt x="295" y="2371"/>
                </a:cubicBezTo>
                <a:cubicBezTo>
                  <a:pt x="953" y="2371"/>
                  <a:pt x="953" y="2371"/>
                  <a:pt x="953" y="2371"/>
                </a:cubicBezTo>
                <a:cubicBezTo>
                  <a:pt x="979" y="2433"/>
                  <a:pt x="1010" y="2492"/>
                  <a:pt x="1046" y="2547"/>
                </a:cubicBezTo>
                <a:cubicBezTo>
                  <a:pt x="249" y="2547"/>
                  <a:pt x="249" y="2547"/>
                  <a:pt x="249" y="2547"/>
                </a:cubicBezTo>
                <a:close/>
                <a:moveTo>
                  <a:pt x="680" y="375"/>
                </a:moveTo>
                <a:cubicBezTo>
                  <a:pt x="630" y="375"/>
                  <a:pt x="589" y="333"/>
                  <a:pt x="589" y="281"/>
                </a:cubicBezTo>
                <a:cubicBezTo>
                  <a:pt x="589" y="94"/>
                  <a:pt x="589" y="94"/>
                  <a:pt x="589" y="94"/>
                </a:cubicBezTo>
                <a:cubicBezTo>
                  <a:pt x="589" y="42"/>
                  <a:pt x="630" y="0"/>
                  <a:pt x="680" y="0"/>
                </a:cubicBezTo>
                <a:cubicBezTo>
                  <a:pt x="730" y="0"/>
                  <a:pt x="771" y="42"/>
                  <a:pt x="771" y="94"/>
                </a:cubicBezTo>
                <a:cubicBezTo>
                  <a:pt x="771" y="281"/>
                  <a:pt x="771" y="281"/>
                  <a:pt x="771" y="281"/>
                </a:cubicBezTo>
                <a:cubicBezTo>
                  <a:pt x="771" y="333"/>
                  <a:pt x="730" y="375"/>
                  <a:pt x="680" y="37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049059" name="Freeform 22"/>
          <p:cNvSpPr>
            <a:spLocks noEditPoints="1"/>
          </p:cNvSpPr>
          <p:nvPr/>
        </p:nvSpPr>
        <p:spPr bwMode="auto">
          <a:xfrm>
            <a:off x="6588126" y="5249863"/>
            <a:ext cx="723900" cy="868362"/>
          </a:xfrm>
          <a:custGeom>
            <a:avLst/>
            <a:gdLst>
              <a:gd name="T0" fmla="*/ 608 w 2388"/>
              <a:gd name="T1" fmla="*/ 348 h 2867"/>
              <a:gd name="T2" fmla="*/ 578 w 2388"/>
              <a:gd name="T3" fmla="*/ 200 h 2867"/>
              <a:gd name="T4" fmla="*/ 495 w 2388"/>
              <a:gd name="T5" fmla="*/ 248 h 2867"/>
              <a:gd name="T6" fmla="*/ 79 w 2388"/>
              <a:gd name="T7" fmla="*/ 664 h 2867"/>
              <a:gd name="T8" fmla="*/ 31 w 2388"/>
              <a:gd name="T9" fmla="*/ 747 h 2867"/>
              <a:gd name="T10" fmla="*/ 179 w 2388"/>
              <a:gd name="T11" fmla="*/ 777 h 2867"/>
              <a:gd name="T12" fmla="*/ 79 w 2388"/>
              <a:gd name="T13" fmla="*/ 664 h 2867"/>
              <a:gd name="T14" fmla="*/ 190 w 2388"/>
              <a:gd name="T15" fmla="*/ 1386 h 2867"/>
              <a:gd name="T16" fmla="*/ 668 w 2388"/>
              <a:gd name="T17" fmla="*/ 2342 h 2867"/>
              <a:gd name="T18" fmla="*/ 1528 w 2388"/>
              <a:gd name="T19" fmla="*/ 2533 h 2867"/>
              <a:gd name="T20" fmla="*/ 1719 w 2388"/>
              <a:gd name="T21" fmla="*/ 2237 h 2867"/>
              <a:gd name="T22" fmla="*/ 1194 w 2388"/>
              <a:gd name="T23" fmla="*/ 382 h 2867"/>
              <a:gd name="T24" fmla="*/ 1624 w 2388"/>
              <a:gd name="T25" fmla="*/ 2246 h 2867"/>
              <a:gd name="T26" fmla="*/ 955 w 2388"/>
              <a:gd name="T27" fmla="*/ 2437 h 2867"/>
              <a:gd name="T28" fmla="*/ 764 w 2388"/>
              <a:gd name="T29" fmla="*/ 2181 h 2867"/>
              <a:gd name="T30" fmla="*/ 1194 w 2388"/>
              <a:gd name="T31" fmla="*/ 478 h 2867"/>
              <a:gd name="T32" fmla="*/ 1624 w 2388"/>
              <a:gd name="T33" fmla="*/ 2181 h 2867"/>
              <a:gd name="T34" fmla="*/ 1242 w 2388"/>
              <a:gd name="T35" fmla="*/ 143 h 2867"/>
              <a:gd name="T36" fmla="*/ 1194 w 2388"/>
              <a:gd name="T37" fmla="*/ 0 h 2867"/>
              <a:gd name="T38" fmla="*/ 1146 w 2388"/>
              <a:gd name="T39" fmla="*/ 143 h 2867"/>
              <a:gd name="T40" fmla="*/ 1911 w 2388"/>
              <a:gd name="T41" fmla="*/ 1290 h 2867"/>
              <a:gd name="T42" fmla="*/ 1911 w 2388"/>
              <a:gd name="T43" fmla="*/ 1386 h 2867"/>
              <a:gd name="T44" fmla="*/ 1911 w 2388"/>
              <a:gd name="T45" fmla="*/ 1290 h 2867"/>
              <a:gd name="T46" fmla="*/ 1146 w 2388"/>
              <a:gd name="T47" fmla="*/ 669 h 2867"/>
              <a:gd name="T48" fmla="*/ 1195 w 2388"/>
              <a:gd name="T49" fmla="*/ 717 h 2867"/>
              <a:gd name="T50" fmla="*/ 1945 w 2388"/>
              <a:gd name="T51" fmla="*/ 1243 h 2867"/>
              <a:gd name="T52" fmla="*/ 1481 w 2388"/>
              <a:gd name="T53" fmla="*/ 2628 h 2867"/>
              <a:gd name="T54" fmla="*/ 859 w 2388"/>
              <a:gd name="T55" fmla="*/ 2676 h 2867"/>
              <a:gd name="T56" fmla="*/ 1481 w 2388"/>
              <a:gd name="T57" fmla="*/ 2724 h 2867"/>
              <a:gd name="T58" fmla="*/ 1481 w 2388"/>
              <a:gd name="T59" fmla="*/ 2628 h 2867"/>
              <a:gd name="T60" fmla="*/ 2309 w 2388"/>
              <a:gd name="T61" fmla="*/ 664 h 2867"/>
              <a:gd name="T62" fmla="*/ 2209 w 2388"/>
              <a:gd name="T63" fmla="*/ 777 h 2867"/>
              <a:gd name="T64" fmla="*/ 2357 w 2388"/>
              <a:gd name="T65" fmla="*/ 747 h 2867"/>
              <a:gd name="T66" fmla="*/ 1845 w 2388"/>
              <a:gd name="T67" fmla="*/ 331 h 2867"/>
              <a:gd name="T68" fmla="*/ 1875 w 2388"/>
              <a:gd name="T69" fmla="*/ 183 h 2867"/>
              <a:gd name="T70" fmla="*/ 1762 w 2388"/>
              <a:gd name="T71" fmla="*/ 283 h 2867"/>
              <a:gd name="T72" fmla="*/ 1845 w 2388"/>
              <a:gd name="T73" fmla="*/ 331 h 2867"/>
              <a:gd name="T74" fmla="*/ 1003 w 2388"/>
              <a:gd name="T75" fmla="*/ 2772 h 2867"/>
              <a:gd name="T76" fmla="*/ 1003 w 2388"/>
              <a:gd name="T77" fmla="*/ 2867 h 2867"/>
              <a:gd name="T78" fmla="*/ 1433 w 2388"/>
              <a:gd name="T79" fmla="*/ 2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8" h="2867">
                <a:moveTo>
                  <a:pt x="543" y="331"/>
                </a:moveTo>
                <a:cubicBezTo>
                  <a:pt x="556" y="353"/>
                  <a:pt x="585" y="361"/>
                  <a:pt x="608" y="348"/>
                </a:cubicBezTo>
                <a:cubicBezTo>
                  <a:pt x="631" y="335"/>
                  <a:pt x="639" y="306"/>
                  <a:pt x="625" y="283"/>
                </a:cubicBezTo>
                <a:cubicBezTo>
                  <a:pt x="578" y="200"/>
                  <a:pt x="578" y="200"/>
                  <a:pt x="578" y="200"/>
                </a:cubicBezTo>
                <a:cubicBezTo>
                  <a:pt x="565" y="177"/>
                  <a:pt x="535" y="169"/>
                  <a:pt x="512" y="183"/>
                </a:cubicBezTo>
                <a:cubicBezTo>
                  <a:pt x="489" y="196"/>
                  <a:pt x="482" y="225"/>
                  <a:pt x="495" y="248"/>
                </a:cubicBezTo>
                <a:cubicBezTo>
                  <a:pt x="543" y="331"/>
                  <a:pt x="543" y="331"/>
                  <a:pt x="543" y="331"/>
                </a:cubicBezTo>
                <a:close/>
                <a:moveTo>
                  <a:pt x="79" y="664"/>
                </a:moveTo>
                <a:cubicBezTo>
                  <a:pt x="56" y="651"/>
                  <a:pt x="27" y="659"/>
                  <a:pt x="13" y="682"/>
                </a:cubicBezTo>
                <a:cubicBezTo>
                  <a:pt x="0" y="705"/>
                  <a:pt x="8" y="734"/>
                  <a:pt x="31" y="747"/>
                </a:cubicBezTo>
                <a:cubicBezTo>
                  <a:pt x="114" y="795"/>
                  <a:pt x="114" y="795"/>
                  <a:pt x="114" y="795"/>
                </a:cubicBezTo>
                <a:cubicBezTo>
                  <a:pt x="136" y="808"/>
                  <a:pt x="166" y="800"/>
                  <a:pt x="179" y="777"/>
                </a:cubicBezTo>
                <a:cubicBezTo>
                  <a:pt x="192" y="754"/>
                  <a:pt x="184" y="725"/>
                  <a:pt x="161" y="712"/>
                </a:cubicBezTo>
                <a:cubicBezTo>
                  <a:pt x="79" y="664"/>
                  <a:pt x="79" y="664"/>
                  <a:pt x="79" y="664"/>
                </a:cubicBezTo>
                <a:close/>
                <a:moveTo>
                  <a:pt x="1194" y="382"/>
                </a:moveTo>
                <a:cubicBezTo>
                  <a:pt x="640" y="382"/>
                  <a:pt x="190" y="832"/>
                  <a:pt x="190" y="1386"/>
                </a:cubicBezTo>
                <a:cubicBezTo>
                  <a:pt x="190" y="1747"/>
                  <a:pt x="382" y="2060"/>
                  <a:pt x="668" y="2237"/>
                </a:cubicBezTo>
                <a:cubicBezTo>
                  <a:pt x="668" y="2342"/>
                  <a:pt x="668" y="2342"/>
                  <a:pt x="668" y="2342"/>
                </a:cubicBezTo>
                <a:cubicBezTo>
                  <a:pt x="668" y="2447"/>
                  <a:pt x="754" y="2533"/>
                  <a:pt x="859" y="2533"/>
                </a:cubicBezTo>
                <a:cubicBezTo>
                  <a:pt x="1528" y="2533"/>
                  <a:pt x="1528" y="2533"/>
                  <a:pt x="1528" y="2533"/>
                </a:cubicBezTo>
                <a:cubicBezTo>
                  <a:pt x="1634" y="2533"/>
                  <a:pt x="1719" y="2447"/>
                  <a:pt x="1719" y="2342"/>
                </a:cubicBezTo>
                <a:cubicBezTo>
                  <a:pt x="1719" y="2237"/>
                  <a:pt x="1719" y="2237"/>
                  <a:pt x="1719" y="2237"/>
                </a:cubicBezTo>
                <a:cubicBezTo>
                  <a:pt x="2005" y="2060"/>
                  <a:pt x="2197" y="1747"/>
                  <a:pt x="2197" y="1386"/>
                </a:cubicBezTo>
                <a:cubicBezTo>
                  <a:pt x="2197" y="831"/>
                  <a:pt x="1748" y="382"/>
                  <a:pt x="1194" y="382"/>
                </a:cubicBezTo>
                <a:close/>
                <a:moveTo>
                  <a:pt x="1624" y="2181"/>
                </a:moveTo>
                <a:cubicBezTo>
                  <a:pt x="1624" y="2246"/>
                  <a:pt x="1624" y="2246"/>
                  <a:pt x="1624" y="2246"/>
                </a:cubicBezTo>
                <a:cubicBezTo>
                  <a:pt x="1624" y="2352"/>
                  <a:pt x="1538" y="2437"/>
                  <a:pt x="1433" y="2437"/>
                </a:cubicBezTo>
                <a:cubicBezTo>
                  <a:pt x="955" y="2437"/>
                  <a:pt x="955" y="2437"/>
                  <a:pt x="955" y="2437"/>
                </a:cubicBezTo>
                <a:cubicBezTo>
                  <a:pt x="849" y="2437"/>
                  <a:pt x="764" y="2351"/>
                  <a:pt x="764" y="2246"/>
                </a:cubicBezTo>
                <a:cubicBezTo>
                  <a:pt x="764" y="2181"/>
                  <a:pt x="764" y="2181"/>
                  <a:pt x="764" y="2181"/>
                </a:cubicBezTo>
                <a:cubicBezTo>
                  <a:pt x="481" y="2027"/>
                  <a:pt x="286" y="1731"/>
                  <a:pt x="286" y="1386"/>
                </a:cubicBezTo>
                <a:cubicBezTo>
                  <a:pt x="286" y="884"/>
                  <a:pt x="693" y="478"/>
                  <a:pt x="1194" y="478"/>
                </a:cubicBezTo>
                <a:cubicBezTo>
                  <a:pt x="1695" y="478"/>
                  <a:pt x="2102" y="884"/>
                  <a:pt x="2102" y="1386"/>
                </a:cubicBezTo>
                <a:cubicBezTo>
                  <a:pt x="2102" y="1731"/>
                  <a:pt x="1907" y="2027"/>
                  <a:pt x="1624" y="2181"/>
                </a:cubicBezTo>
                <a:close/>
                <a:moveTo>
                  <a:pt x="1194" y="191"/>
                </a:moveTo>
                <a:cubicBezTo>
                  <a:pt x="1220" y="191"/>
                  <a:pt x="1242" y="170"/>
                  <a:pt x="1242" y="143"/>
                </a:cubicBezTo>
                <a:cubicBezTo>
                  <a:pt x="1242" y="48"/>
                  <a:pt x="1242" y="48"/>
                  <a:pt x="1242" y="48"/>
                </a:cubicBezTo>
                <a:cubicBezTo>
                  <a:pt x="1242" y="21"/>
                  <a:pt x="1220" y="0"/>
                  <a:pt x="1194" y="0"/>
                </a:cubicBezTo>
                <a:cubicBezTo>
                  <a:pt x="1167" y="0"/>
                  <a:pt x="1146" y="21"/>
                  <a:pt x="1146" y="48"/>
                </a:cubicBezTo>
                <a:cubicBezTo>
                  <a:pt x="1146" y="143"/>
                  <a:pt x="1146" y="143"/>
                  <a:pt x="1146" y="143"/>
                </a:cubicBezTo>
                <a:cubicBezTo>
                  <a:pt x="1146" y="170"/>
                  <a:pt x="1167" y="191"/>
                  <a:pt x="1194" y="191"/>
                </a:cubicBezTo>
                <a:close/>
                <a:moveTo>
                  <a:pt x="1911" y="1290"/>
                </a:moveTo>
                <a:cubicBezTo>
                  <a:pt x="1884" y="1290"/>
                  <a:pt x="1863" y="1312"/>
                  <a:pt x="1863" y="1338"/>
                </a:cubicBezTo>
                <a:cubicBezTo>
                  <a:pt x="1863" y="1364"/>
                  <a:pt x="1884" y="1386"/>
                  <a:pt x="1911" y="1386"/>
                </a:cubicBezTo>
                <a:cubicBezTo>
                  <a:pt x="1937" y="1386"/>
                  <a:pt x="1958" y="1364"/>
                  <a:pt x="1958" y="1338"/>
                </a:cubicBezTo>
                <a:cubicBezTo>
                  <a:pt x="1958" y="1312"/>
                  <a:pt x="1937" y="1290"/>
                  <a:pt x="1911" y="1290"/>
                </a:cubicBezTo>
                <a:close/>
                <a:moveTo>
                  <a:pt x="1194" y="621"/>
                </a:moveTo>
                <a:cubicBezTo>
                  <a:pt x="1167" y="621"/>
                  <a:pt x="1146" y="642"/>
                  <a:pt x="1146" y="669"/>
                </a:cubicBezTo>
                <a:cubicBezTo>
                  <a:pt x="1146" y="695"/>
                  <a:pt x="1167" y="717"/>
                  <a:pt x="1194" y="717"/>
                </a:cubicBezTo>
                <a:cubicBezTo>
                  <a:pt x="1194" y="717"/>
                  <a:pt x="1195" y="717"/>
                  <a:pt x="1195" y="717"/>
                </a:cubicBezTo>
                <a:cubicBezTo>
                  <a:pt x="1515" y="717"/>
                  <a:pt x="1782" y="942"/>
                  <a:pt x="1848" y="1243"/>
                </a:cubicBezTo>
                <a:cubicBezTo>
                  <a:pt x="1945" y="1243"/>
                  <a:pt x="1945" y="1243"/>
                  <a:pt x="1945" y="1243"/>
                </a:cubicBezTo>
                <a:cubicBezTo>
                  <a:pt x="1878" y="889"/>
                  <a:pt x="1567" y="621"/>
                  <a:pt x="1194" y="621"/>
                </a:cubicBezTo>
                <a:close/>
                <a:moveTo>
                  <a:pt x="1481" y="2628"/>
                </a:moveTo>
                <a:cubicBezTo>
                  <a:pt x="907" y="2628"/>
                  <a:pt x="907" y="2628"/>
                  <a:pt x="907" y="2628"/>
                </a:cubicBezTo>
                <a:cubicBezTo>
                  <a:pt x="881" y="2628"/>
                  <a:pt x="859" y="2649"/>
                  <a:pt x="859" y="2676"/>
                </a:cubicBezTo>
                <a:cubicBezTo>
                  <a:pt x="859" y="2702"/>
                  <a:pt x="881" y="2724"/>
                  <a:pt x="907" y="2724"/>
                </a:cubicBezTo>
                <a:cubicBezTo>
                  <a:pt x="1481" y="2724"/>
                  <a:pt x="1481" y="2724"/>
                  <a:pt x="1481" y="2724"/>
                </a:cubicBezTo>
                <a:cubicBezTo>
                  <a:pt x="1507" y="2724"/>
                  <a:pt x="1528" y="2702"/>
                  <a:pt x="1528" y="2676"/>
                </a:cubicBezTo>
                <a:cubicBezTo>
                  <a:pt x="1528" y="2650"/>
                  <a:pt x="1507" y="2628"/>
                  <a:pt x="1481" y="2628"/>
                </a:cubicBezTo>
                <a:close/>
                <a:moveTo>
                  <a:pt x="2374" y="682"/>
                </a:moveTo>
                <a:cubicBezTo>
                  <a:pt x="2361" y="659"/>
                  <a:pt x="2332" y="651"/>
                  <a:pt x="2309" y="664"/>
                </a:cubicBezTo>
                <a:cubicBezTo>
                  <a:pt x="2226" y="712"/>
                  <a:pt x="2226" y="712"/>
                  <a:pt x="2226" y="712"/>
                </a:cubicBezTo>
                <a:cubicBezTo>
                  <a:pt x="2203" y="725"/>
                  <a:pt x="2196" y="754"/>
                  <a:pt x="2209" y="777"/>
                </a:cubicBezTo>
                <a:cubicBezTo>
                  <a:pt x="2222" y="800"/>
                  <a:pt x="2251" y="808"/>
                  <a:pt x="2274" y="795"/>
                </a:cubicBezTo>
                <a:cubicBezTo>
                  <a:pt x="2357" y="747"/>
                  <a:pt x="2357" y="747"/>
                  <a:pt x="2357" y="747"/>
                </a:cubicBezTo>
                <a:cubicBezTo>
                  <a:pt x="2380" y="734"/>
                  <a:pt x="2388" y="705"/>
                  <a:pt x="2374" y="682"/>
                </a:cubicBezTo>
                <a:close/>
                <a:moveTo>
                  <a:pt x="1845" y="331"/>
                </a:moveTo>
                <a:cubicBezTo>
                  <a:pt x="1893" y="248"/>
                  <a:pt x="1893" y="248"/>
                  <a:pt x="1893" y="248"/>
                </a:cubicBezTo>
                <a:cubicBezTo>
                  <a:pt x="1906" y="225"/>
                  <a:pt x="1898" y="196"/>
                  <a:pt x="1875" y="183"/>
                </a:cubicBezTo>
                <a:cubicBezTo>
                  <a:pt x="1853" y="170"/>
                  <a:pt x="1823" y="177"/>
                  <a:pt x="1810" y="200"/>
                </a:cubicBezTo>
                <a:cubicBezTo>
                  <a:pt x="1762" y="283"/>
                  <a:pt x="1762" y="283"/>
                  <a:pt x="1762" y="283"/>
                </a:cubicBezTo>
                <a:cubicBezTo>
                  <a:pt x="1749" y="306"/>
                  <a:pt x="1757" y="335"/>
                  <a:pt x="1780" y="348"/>
                </a:cubicBezTo>
                <a:cubicBezTo>
                  <a:pt x="1803" y="361"/>
                  <a:pt x="1832" y="353"/>
                  <a:pt x="1845" y="331"/>
                </a:cubicBezTo>
                <a:close/>
                <a:moveTo>
                  <a:pt x="1385" y="2772"/>
                </a:moveTo>
                <a:cubicBezTo>
                  <a:pt x="1003" y="2772"/>
                  <a:pt x="1003" y="2772"/>
                  <a:pt x="1003" y="2772"/>
                </a:cubicBezTo>
                <a:cubicBezTo>
                  <a:pt x="976" y="2772"/>
                  <a:pt x="955" y="2793"/>
                  <a:pt x="955" y="2819"/>
                </a:cubicBezTo>
                <a:cubicBezTo>
                  <a:pt x="955" y="2846"/>
                  <a:pt x="976" y="2867"/>
                  <a:pt x="1003" y="2867"/>
                </a:cubicBezTo>
                <a:cubicBezTo>
                  <a:pt x="1385" y="2867"/>
                  <a:pt x="1385" y="2867"/>
                  <a:pt x="1385" y="2867"/>
                </a:cubicBezTo>
                <a:cubicBezTo>
                  <a:pt x="1412" y="2867"/>
                  <a:pt x="1433" y="2846"/>
                  <a:pt x="1433" y="2819"/>
                </a:cubicBezTo>
                <a:cubicBezTo>
                  <a:pt x="1433" y="2793"/>
                  <a:pt x="1411" y="2772"/>
                  <a:pt x="1385" y="2772"/>
                </a:cubicBezTo>
                <a:close/>
              </a:path>
            </a:pathLst>
          </a:custGeom>
          <a:solidFill>
            <a:schemeClr val="accent1"/>
          </a:solidFill>
          <a:ln>
            <a:noFill/>
          </a:ln>
        </p:spPr>
        <p:txBody>
          <a:bodyPr vert="horz" wrap="square" lIns="91440" tIns="45720" rIns="91440" bIns="45720" numCol="1" anchor="t" anchorCtr="0" compatLnSpc="1"/>
          <a:p>
            <a:endParaRPr lang="zh-CN" altLang="en-US"/>
          </a:p>
        </p:txBody>
      </p:sp>
      <p:pic>
        <p:nvPicPr>
          <p:cNvPr id="2097158" name="图片 33"/>
          <p:cNvPicPr>
            <a:picLocks noChangeAspect="1"/>
          </p:cNvPicPr>
          <p:nvPr/>
        </p:nvPicPr>
        <p:blipFill>
          <a:blip r:embed="rId1" cstate="print"/>
          <a:stretch>
            <a:fillRect/>
          </a:stretch>
        </p:blipFill>
        <p:spPr>
          <a:xfrm>
            <a:off x="5122655" y="167837"/>
            <a:ext cx="1958181" cy="1958181"/>
          </a:xfrm>
          <a:prstGeom prst="rect">
            <a:avLst/>
          </a:prstGeom>
        </p:spPr>
      </p:pic>
      <p:sp>
        <p:nvSpPr>
          <p:cNvPr id="2" name="矩形 63"/>
          <p:cNvSpPr/>
          <p:nvPr>
            <p:custDataLst>
              <p:tags r:id="rId2"/>
            </p:custDataLst>
          </p:nvPr>
        </p:nvSpPr>
        <p:spPr>
          <a:xfrm>
            <a:off x="3268974" y="4149314"/>
            <a:ext cx="2495722" cy="645160"/>
          </a:xfrm>
          <a:prstGeom prst="rect">
            <a:avLst/>
          </a:prstGeom>
        </p:spPr>
        <p:txBody>
          <a:bodyPr wrap="square">
            <a:spAutoFit/>
          </a:bodyPr>
          <a:p>
            <a:r>
              <a:rPr lang="zh-CN" altLang="en-US" dirty="0"/>
              <a:t>Overview of Business Functions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9445" y="62230"/>
            <a:ext cx="4064000" cy="521970"/>
          </a:xfrm>
          <a:prstGeom prst="rect">
            <a:avLst/>
          </a:prstGeom>
          <a:noFill/>
        </p:spPr>
        <p:txBody>
          <a:bodyPr wrap="square" rtlCol="0">
            <a:spAutoFit/>
          </a:bodyPr>
          <a:p>
            <a:r>
              <a:rPr lang="zh-CN" altLang="en-US" sz="2800" b="1"/>
              <a:t>词条录入</a:t>
            </a:r>
            <a:endParaRPr lang="zh-CN" altLang="en-US" sz="2800" b="1"/>
          </a:p>
        </p:txBody>
      </p:sp>
      <p:pic>
        <p:nvPicPr>
          <p:cNvPr id="9" name="图片 8" descr="capture_20230711164145516"/>
          <p:cNvPicPr>
            <a:picLocks noChangeAspect="1"/>
          </p:cNvPicPr>
          <p:nvPr/>
        </p:nvPicPr>
        <p:blipFill>
          <a:blip r:embed="rId1"/>
          <a:stretch>
            <a:fillRect/>
          </a:stretch>
        </p:blipFill>
        <p:spPr>
          <a:xfrm>
            <a:off x="427990" y="647065"/>
            <a:ext cx="6313170" cy="3438525"/>
          </a:xfrm>
          <a:prstGeom prst="rect">
            <a:avLst/>
          </a:prstGeom>
        </p:spPr>
      </p:pic>
      <p:pic>
        <p:nvPicPr>
          <p:cNvPr id="10" name="图片 9" descr="capture_20230711164211353"/>
          <p:cNvPicPr>
            <a:picLocks noChangeAspect="1"/>
          </p:cNvPicPr>
          <p:nvPr/>
        </p:nvPicPr>
        <p:blipFill>
          <a:blip r:embed="rId2"/>
          <a:stretch>
            <a:fillRect/>
          </a:stretch>
        </p:blipFill>
        <p:spPr>
          <a:xfrm>
            <a:off x="427990" y="4097020"/>
            <a:ext cx="6335395" cy="2470785"/>
          </a:xfrm>
          <a:prstGeom prst="rect">
            <a:avLst/>
          </a:prstGeom>
        </p:spPr>
      </p:pic>
      <p:cxnSp>
        <p:nvCxnSpPr>
          <p:cNvPr id="11" name="直接箭头连接符 10"/>
          <p:cNvCxnSpPr/>
          <p:nvPr/>
        </p:nvCxnSpPr>
        <p:spPr>
          <a:xfrm flipV="1">
            <a:off x="7056120" y="3726815"/>
            <a:ext cx="105219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descr="capture_20230711164242609"/>
          <p:cNvPicPr>
            <a:picLocks noChangeAspect="1"/>
          </p:cNvPicPr>
          <p:nvPr/>
        </p:nvPicPr>
        <p:blipFill>
          <a:blip r:embed="rId3"/>
          <a:stretch>
            <a:fillRect/>
          </a:stretch>
        </p:blipFill>
        <p:spPr>
          <a:xfrm>
            <a:off x="8278495" y="3091815"/>
            <a:ext cx="2743200" cy="1409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4228007"/>
          <p:cNvPicPr>
            <a:picLocks noChangeAspect="1"/>
          </p:cNvPicPr>
          <p:nvPr/>
        </p:nvPicPr>
        <p:blipFill>
          <a:blip r:embed="rId1"/>
          <a:stretch>
            <a:fillRect/>
          </a:stretch>
        </p:blipFill>
        <p:spPr>
          <a:xfrm>
            <a:off x="1943100" y="339090"/>
            <a:ext cx="8305800" cy="603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4195" y="371475"/>
            <a:ext cx="4064000" cy="521970"/>
          </a:xfrm>
          <a:prstGeom prst="rect">
            <a:avLst/>
          </a:prstGeom>
          <a:noFill/>
        </p:spPr>
        <p:txBody>
          <a:bodyPr wrap="square" rtlCol="0">
            <a:spAutoFit/>
          </a:bodyPr>
          <a:p>
            <a:r>
              <a:rPr lang="zh-CN" altLang="en-US" sz="2800" b="1"/>
              <a:t>词条列表与词条编辑</a:t>
            </a:r>
            <a:endParaRPr lang="zh-CN" altLang="en-US" sz="2800" b="1"/>
          </a:p>
        </p:txBody>
      </p:sp>
      <p:pic>
        <p:nvPicPr>
          <p:cNvPr id="3" name="图片 2" descr="capture_20230711164642335"/>
          <p:cNvPicPr>
            <a:picLocks noChangeAspect="1"/>
          </p:cNvPicPr>
          <p:nvPr/>
        </p:nvPicPr>
        <p:blipFill>
          <a:blip r:embed="rId1"/>
          <a:stretch>
            <a:fillRect/>
          </a:stretch>
        </p:blipFill>
        <p:spPr>
          <a:xfrm>
            <a:off x="1096645" y="942975"/>
            <a:ext cx="9908540" cy="55714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4359971"/>
          <p:cNvPicPr>
            <a:picLocks noChangeAspect="1"/>
          </p:cNvPicPr>
          <p:nvPr/>
        </p:nvPicPr>
        <p:blipFill>
          <a:blip r:embed="rId1"/>
          <a:stretch>
            <a:fillRect/>
          </a:stretch>
        </p:blipFill>
        <p:spPr>
          <a:xfrm>
            <a:off x="0" y="0"/>
            <a:ext cx="6635750" cy="4840605"/>
          </a:xfrm>
          <a:prstGeom prst="rect">
            <a:avLst/>
          </a:prstGeom>
        </p:spPr>
      </p:pic>
      <p:pic>
        <p:nvPicPr>
          <p:cNvPr id="3" name="图片 2" descr="capture_20230711194423721"/>
          <p:cNvPicPr>
            <a:picLocks noChangeAspect="1"/>
          </p:cNvPicPr>
          <p:nvPr/>
        </p:nvPicPr>
        <p:blipFill>
          <a:blip r:embed="rId2"/>
          <a:srcRect r="17187"/>
          <a:stretch>
            <a:fillRect/>
          </a:stretch>
        </p:blipFill>
        <p:spPr>
          <a:xfrm>
            <a:off x="6635750" y="1602740"/>
            <a:ext cx="5556250" cy="5255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639445" y="342265"/>
            <a:ext cx="4064000" cy="521970"/>
          </a:xfrm>
          <a:prstGeom prst="rect">
            <a:avLst/>
          </a:prstGeom>
          <a:noFill/>
        </p:spPr>
        <p:txBody>
          <a:bodyPr wrap="square" rtlCol="0">
            <a:spAutoFit/>
          </a:bodyPr>
          <a:p>
            <a:r>
              <a:rPr lang="zh-CN" altLang="en-US" sz="2800" b="1"/>
              <a:t>审核列表</a:t>
            </a:r>
            <a:endParaRPr lang="zh-CN" altLang="en-US" sz="2800" b="1"/>
          </a:p>
        </p:txBody>
      </p:sp>
      <p:pic>
        <p:nvPicPr>
          <p:cNvPr id="3" name="图片 2" descr="capture_20230711165532564"/>
          <p:cNvPicPr>
            <a:picLocks noChangeAspect="1"/>
          </p:cNvPicPr>
          <p:nvPr/>
        </p:nvPicPr>
        <p:blipFill>
          <a:blip r:embed="rId2"/>
          <a:stretch>
            <a:fillRect/>
          </a:stretch>
        </p:blipFill>
        <p:spPr>
          <a:xfrm>
            <a:off x="0" y="1390650"/>
            <a:ext cx="12192000" cy="2546350"/>
          </a:xfrm>
          <a:prstGeom prst="rect">
            <a:avLst/>
          </a:prstGeom>
        </p:spPr>
      </p:pic>
      <p:cxnSp>
        <p:nvCxnSpPr>
          <p:cNvPr id="4" name="直接箭头连接符 3"/>
          <p:cNvCxnSpPr/>
          <p:nvPr/>
        </p:nvCxnSpPr>
        <p:spPr>
          <a:xfrm>
            <a:off x="6099175" y="3670935"/>
            <a:ext cx="0" cy="866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图片 4" descr="capture_20230711165559021"/>
          <p:cNvPicPr>
            <a:picLocks noChangeAspect="1"/>
          </p:cNvPicPr>
          <p:nvPr/>
        </p:nvPicPr>
        <p:blipFill>
          <a:blip r:embed="rId3"/>
          <a:stretch>
            <a:fillRect/>
          </a:stretch>
        </p:blipFill>
        <p:spPr>
          <a:xfrm>
            <a:off x="4563745" y="4537075"/>
            <a:ext cx="3063875" cy="1714500"/>
          </a:xfrm>
          <a:prstGeom prst="rect">
            <a:avLst/>
          </a:prstGeom>
        </p:spPr>
      </p:pic>
      <p:sp>
        <p:nvSpPr>
          <p:cNvPr id="6" name="文本框 5"/>
          <p:cNvSpPr txBox="1"/>
          <p:nvPr/>
        </p:nvSpPr>
        <p:spPr>
          <a:xfrm>
            <a:off x="6334760" y="3937000"/>
            <a:ext cx="4064000" cy="368300"/>
          </a:xfrm>
          <a:prstGeom prst="rect">
            <a:avLst/>
          </a:prstGeom>
          <a:noFill/>
        </p:spPr>
        <p:txBody>
          <a:bodyPr wrap="square" rtlCol="0">
            <a:spAutoFit/>
          </a:bodyPr>
          <a:p>
            <a:r>
              <a:rPr lang="zh-CN" altLang="en-US"/>
              <a:t>通过</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4839128"/>
          <p:cNvPicPr>
            <a:picLocks noChangeAspect="1"/>
          </p:cNvPicPr>
          <p:nvPr/>
        </p:nvPicPr>
        <p:blipFill>
          <a:blip r:embed="rId1"/>
          <a:stretch>
            <a:fillRect/>
          </a:stretch>
        </p:blipFill>
        <p:spPr>
          <a:xfrm>
            <a:off x="0" y="0"/>
            <a:ext cx="6196330" cy="4862195"/>
          </a:xfrm>
          <a:prstGeom prst="rect">
            <a:avLst/>
          </a:prstGeom>
        </p:spPr>
      </p:pic>
      <p:pic>
        <p:nvPicPr>
          <p:cNvPr id="3" name="图片 2" descr="capture_20230711194710882"/>
          <p:cNvPicPr>
            <a:picLocks noChangeAspect="1"/>
          </p:cNvPicPr>
          <p:nvPr/>
        </p:nvPicPr>
        <p:blipFill>
          <a:blip r:embed="rId2"/>
          <a:srcRect r="8938"/>
          <a:stretch>
            <a:fillRect/>
          </a:stretch>
        </p:blipFill>
        <p:spPr>
          <a:xfrm>
            <a:off x="6131560" y="1563370"/>
            <a:ext cx="6060440" cy="52946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639445" y="143510"/>
            <a:ext cx="4064000" cy="521970"/>
          </a:xfrm>
          <a:prstGeom prst="rect">
            <a:avLst/>
          </a:prstGeom>
          <a:noFill/>
        </p:spPr>
        <p:txBody>
          <a:bodyPr wrap="square" rtlCol="0">
            <a:spAutoFit/>
          </a:bodyPr>
          <a:p>
            <a:r>
              <a:rPr lang="zh-CN" altLang="en-US" sz="2800" b="1"/>
              <a:t>首页展示及全部词条</a:t>
            </a:r>
            <a:endParaRPr lang="zh-CN" altLang="en-US" sz="2800" b="1"/>
          </a:p>
        </p:txBody>
      </p:sp>
      <p:pic>
        <p:nvPicPr>
          <p:cNvPr id="7" name="图片 6" descr="capture_20230711170037501"/>
          <p:cNvPicPr>
            <a:picLocks noChangeAspect="1"/>
          </p:cNvPicPr>
          <p:nvPr/>
        </p:nvPicPr>
        <p:blipFill>
          <a:blip r:embed="rId2"/>
          <a:stretch>
            <a:fillRect/>
          </a:stretch>
        </p:blipFill>
        <p:spPr>
          <a:xfrm>
            <a:off x="107950" y="1101725"/>
            <a:ext cx="11976100" cy="2165350"/>
          </a:xfrm>
          <a:prstGeom prst="rect">
            <a:avLst/>
          </a:prstGeom>
        </p:spPr>
      </p:pic>
      <p:sp>
        <p:nvSpPr>
          <p:cNvPr id="8" name="文本框 7"/>
          <p:cNvSpPr txBox="1"/>
          <p:nvPr/>
        </p:nvSpPr>
        <p:spPr>
          <a:xfrm>
            <a:off x="107950" y="733425"/>
            <a:ext cx="4064000" cy="368300"/>
          </a:xfrm>
          <a:prstGeom prst="rect">
            <a:avLst/>
          </a:prstGeom>
          <a:noFill/>
        </p:spPr>
        <p:txBody>
          <a:bodyPr wrap="square" rtlCol="0">
            <a:spAutoFit/>
          </a:bodyPr>
          <a:p>
            <a:r>
              <a:rPr lang="zh-CN" altLang="en-US"/>
              <a:t>热门词条</a:t>
            </a:r>
            <a:endParaRPr lang="zh-CN" altLang="en-US"/>
          </a:p>
        </p:txBody>
      </p:sp>
      <p:sp>
        <p:nvSpPr>
          <p:cNvPr id="9" name="文本框 8"/>
          <p:cNvSpPr txBox="1"/>
          <p:nvPr/>
        </p:nvSpPr>
        <p:spPr>
          <a:xfrm>
            <a:off x="190500" y="3483610"/>
            <a:ext cx="4064000" cy="368300"/>
          </a:xfrm>
          <a:prstGeom prst="rect">
            <a:avLst/>
          </a:prstGeom>
          <a:noFill/>
        </p:spPr>
        <p:txBody>
          <a:bodyPr wrap="square" rtlCol="0">
            <a:spAutoFit/>
          </a:bodyPr>
          <a:p>
            <a:r>
              <a:rPr lang="zh-CN" altLang="en-US"/>
              <a:t>点击更多词条</a:t>
            </a:r>
            <a:endParaRPr lang="zh-CN" altLang="en-US"/>
          </a:p>
        </p:txBody>
      </p:sp>
      <p:pic>
        <p:nvPicPr>
          <p:cNvPr id="10" name="图片 9" descr="capture_20230711184005999"/>
          <p:cNvPicPr>
            <a:picLocks noChangeAspect="1"/>
          </p:cNvPicPr>
          <p:nvPr/>
        </p:nvPicPr>
        <p:blipFill>
          <a:blip r:embed="rId3"/>
          <a:stretch>
            <a:fillRect/>
          </a:stretch>
        </p:blipFill>
        <p:spPr>
          <a:xfrm>
            <a:off x="2440305" y="3305810"/>
            <a:ext cx="5142230" cy="35521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1" name="矩形 58"/>
          <p:cNvSpPr/>
          <p:nvPr/>
        </p:nvSpPr>
        <p:spPr>
          <a:xfrm>
            <a:off x="0" y="0"/>
            <a:ext cx="12192000" cy="2288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592" name="文本框 2"/>
          <p:cNvSpPr txBox="1"/>
          <p:nvPr/>
        </p:nvSpPr>
        <p:spPr>
          <a:xfrm>
            <a:off x="5291136" y="2332432"/>
            <a:ext cx="1658938" cy="939419"/>
          </a:xfrm>
          <a:prstGeom prst="rect">
            <a:avLst/>
          </a:prstGeom>
          <a:noFill/>
        </p:spPr>
        <p:txBody>
          <a:bodyPr wrap="square" rtlCol="0">
            <a:spAutoFit/>
          </a:bodyPr>
          <a:p>
            <a:pPr algn="ctr"/>
            <a:r>
              <a:rPr lang="zh-CN" altLang="en-US" sz="4000" b="1" smtClean="0">
                <a:latin typeface="+mj-ea"/>
                <a:ea typeface="+mj-ea"/>
              </a:rPr>
              <a:t>目录</a:t>
            </a:r>
            <a:endParaRPr lang="en-US" altLang="zh-CN" sz="4000" b="1" smtClean="0">
              <a:latin typeface="+mj-ea"/>
              <a:ea typeface="+mj-ea"/>
            </a:endParaRPr>
          </a:p>
        </p:txBody>
      </p:sp>
      <p:sp>
        <p:nvSpPr>
          <p:cNvPr id="1048593" name="文本框 15"/>
          <p:cNvSpPr txBox="1"/>
          <p:nvPr/>
        </p:nvSpPr>
        <p:spPr>
          <a:xfrm>
            <a:off x="4968081" y="3084512"/>
            <a:ext cx="2259012" cy="380110"/>
          </a:xfrm>
          <a:prstGeom prst="rect">
            <a:avLst/>
          </a:prstGeom>
          <a:noFill/>
        </p:spPr>
        <p:txBody>
          <a:bodyPr wrap="square" rtlCol="0">
            <a:spAutoFit/>
          </a:bodyPr>
          <a:p>
            <a:pPr algn="ctr"/>
            <a:r>
              <a:rPr lang="en-US" altLang="zh-CN" sz="1400" spc="600" smtClean="0"/>
              <a:t>CONTENT</a:t>
            </a:r>
            <a:endParaRPr lang="zh-CN" altLang="en-US" sz="1400" spc="600"/>
          </a:p>
        </p:txBody>
      </p:sp>
      <p:grpSp>
        <p:nvGrpSpPr>
          <p:cNvPr id="49" name="组合 3"/>
          <p:cNvGrpSpPr/>
          <p:nvPr/>
        </p:nvGrpSpPr>
        <p:grpSpPr>
          <a:xfrm>
            <a:off x="6680993" y="3639273"/>
            <a:ext cx="3671165" cy="878341"/>
            <a:chOff x="6680993" y="3639273"/>
            <a:chExt cx="3671165" cy="878341"/>
          </a:xfrm>
        </p:grpSpPr>
        <p:sp>
          <p:nvSpPr>
            <p:cNvPr id="1048594" name="文本框 46"/>
            <p:cNvSpPr txBox="1"/>
            <p:nvPr/>
          </p:nvSpPr>
          <p:spPr>
            <a:xfrm>
              <a:off x="7552935" y="3639273"/>
              <a:ext cx="2799223"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02 </a:t>
              </a:r>
              <a:r>
                <a:rPr lang="zh-CN" altLang="en-US" sz="2400" dirty="0" smtClean="0">
                  <a:latin typeface="微软雅黑" panose="020B0503020204020204" charset="-122"/>
                  <a:ea typeface="微软雅黑" panose="020B0503020204020204" charset="-122"/>
                </a:rPr>
                <a:t>数据库设计</a:t>
              </a:r>
              <a:endParaRPr lang="zh-CN" altLang="en-US" sz="2400" dirty="0" smtClean="0">
                <a:latin typeface="微软雅黑" panose="020B0503020204020204" charset="-122"/>
                <a:ea typeface="微软雅黑" panose="020B0503020204020204" charset="-122"/>
              </a:endParaRPr>
            </a:p>
          </p:txBody>
        </p:sp>
        <p:cxnSp>
          <p:nvCxnSpPr>
            <p:cNvPr id="3145729" name="直接连接符 47"/>
            <p:cNvCxnSpPr/>
            <p:nvPr/>
          </p:nvCxnSpPr>
          <p:spPr>
            <a:xfrm flipV="1">
              <a:off x="7460070"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595" name="矩形 64"/>
            <p:cNvSpPr/>
            <p:nvPr/>
          </p:nvSpPr>
          <p:spPr>
            <a:xfrm>
              <a:off x="7634547" y="4149314"/>
              <a:ext cx="1894840" cy="368300"/>
            </a:xfrm>
            <a:prstGeom prst="rect">
              <a:avLst/>
            </a:prstGeom>
          </p:spPr>
          <p:txBody>
            <a:bodyPr wrap="none">
              <a:spAutoFit/>
            </a:bodyPr>
            <a:p>
              <a:pPr algn="l"/>
              <a:r>
                <a:rPr smtClean="0"/>
                <a:t>Database design</a:t>
              </a:r>
              <a:endParaRPr smtClean="0"/>
            </a:p>
          </p:txBody>
        </p:sp>
        <p:sp>
          <p:nvSpPr>
            <p:cNvPr id="1048596" name="Freeform 9"/>
            <p:cNvSpPr>
              <a:spLocks noEditPoints="1"/>
            </p:cNvSpPr>
            <p:nvPr/>
          </p:nvSpPr>
          <p:spPr bwMode="auto">
            <a:xfrm>
              <a:off x="6680993" y="3722277"/>
              <a:ext cx="519113" cy="681037"/>
            </a:xfrm>
            <a:custGeom>
              <a:avLst/>
              <a:gdLst>
                <a:gd name="T0" fmla="*/ 459 w 2178"/>
                <a:gd name="T1" fmla="*/ 1146 h 2866"/>
                <a:gd name="T2" fmla="*/ 1719 w 2178"/>
                <a:gd name="T3" fmla="*/ 1146 h 2866"/>
                <a:gd name="T4" fmla="*/ 1719 w 2178"/>
                <a:gd name="T5" fmla="*/ 917 h 2866"/>
                <a:gd name="T6" fmla="*/ 459 w 2178"/>
                <a:gd name="T7" fmla="*/ 917 h 2866"/>
                <a:gd name="T8" fmla="*/ 459 w 2178"/>
                <a:gd name="T9" fmla="*/ 1146 h 2866"/>
                <a:gd name="T10" fmla="*/ 459 w 2178"/>
                <a:gd name="T11" fmla="*/ 1605 h 2866"/>
                <a:gd name="T12" fmla="*/ 1719 w 2178"/>
                <a:gd name="T13" fmla="*/ 1605 h 2866"/>
                <a:gd name="T14" fmla="*/ 1719 w 2178"/>
                <a:gd name="T15" fmla="*/ 1376 h 2866"/>
                <a:gd name="T16" fmla="*/ 459 w 2178"/>
                <a:gd name="T17" fmla="*/ 1376 h 2866"/>
                <a:gd name="T18" fmla="*/ 459 w 2178"/>
                <a:gd name="T19" fmla="*/ 1605 h 2866"/>
                <a:gd name="T20" fmla="*/ 459 w 2178"/>
                <a:gd name="T21" fmla="*/ 2063 h 2866"/>
                <a:gd name="T22" fmla="*/ 1032 w 2178"/>
                <a:gd name="T23" fmla="*/ 2063 h 2866"/>
                <a:gd name="T24" fmla="*/ 1032 w 2178"/>
                <a:gd name="T25" fmla="*/ 1834 h 2866"/>
                <a:gd name="T26" fmla="*/ 459 w 2178"/>
                <a:gd name="T27" fmla="*/ 1834 h 2866"/>
                <a:gd name="T28" fmla="*/ 459 w 2178"/>
                <a:gd name="T29" fmla="*/ 2063 h 2866"/>
                <a:gd name="T30" fmla="*/ 2178 w 2178"/>
                <a:gd name="T31" fmla="*/ 229 h 2866"/>
                <a:gd name="T32" fmla="*/ 1949 w 2178"/>
                <a:gd name="T33" fmla="*/ 0 h 2866"/>
                <a:gd name="T34" fmla="*/ 229 w 2178"/>
                <a:gd name="T35" fmla="*/ 0 h 2866"/>
                <a:gd name="T36" fmla="*/ 0 w 2178"/>
                <a:gd name="T37" fmla="*/ 229 h 2866"/>
                <a:gd name="T38" fmla="*/ 0 w 2178"/>
                <a:gd name="T39" fmla="*/ 2636 h 2866"/>
                <a:gd name="T40" fmla="*/ 229 w 2178"/>
                <a:gd name="T41" fmla="*/ 2866 h 2866"/>
                <a:gd name="T42" fmla="*/ 1490 w 2178"/>
                <a:gd name="T43" fmla="*/ 2866 h 2866"/>
                <a:gd name="T44" fmla="*/ 1490 w 2178"/>
                <a:gd name="T45" fmla="*/ 2805 h 2866"/>
                <a:gd name="T46" fmla="*/ 2063 w 2178"/>
                <a:gd name="T47" fmla="*/ 2232 h 2866"/>
                <a:gd name="T48" fmla="*/ 2010 w 2178"/>
                <a:gd name="T49" fmla="*/ 2178 h 2866"/>
                <a:gd name="T50" fmla="*/ 2178 w 2178"/>
                <a:gd name="T51" fmla="*/ 2178 h 2866"/>
                <a:gd name="T52" fmla="*/ 2178 w 2178"/>
                <a:gd name="T53" fmla="*/ 229 h 2866"/>
                <a:gd name="T54" fmla="*/ 1490 w 2178"/>
                <a:gd name="T55" fmla="*/ 2468 h 2866"/>
                <a:gd name="T56" fmla="*/ 1490 w 2178"/>
                <a:gd name="T57" fmla="*/ 2293 h 2866"/>
                <a:gd name="T58" fmla="*/ 1605 w 2178"/>
                <a:gd name="T59" fmla="*/ 2178 h 2866"/>
                <a:gd name="T60" fmla="*/ 1780 w 2178"/>
                <a:gd name="T61" fmla="*/ 2178 h 2866"/>
                <a:gd name="T62" fmla="*/ 1490 w 2178"/>
                <a:gd name="T63" fmla="*/ 2468 h 2866"/>
                <a:gd name="T64" fmla="*/ 1949 w 2178"/>
                <a:gd name="T65" fmla="*/ 1949 h 2866"/>
                <a:gd name="T66" fmla="*/ 1490 w 2178"/>
                <a:gd name="T67" fmla="*/ 1949 h 2866"/>
                <a:gd name="T68" fmla="*/ 1261 w 2178"/>
                <a:gd name="T69" fmla="*/ 2178 h 2866"/>
                <a:gd name="T70" fmla="*/ 1261 w 2178"/>
                <a:gd name="T71" fmla="*/ 2636 h 2866"/>
                <a:gd name="T72" fmla="*/ 344 w 2178"/>
                <a:gd name="T73" fmla="*/ 2636 h 2866"/>
                <a:gd name="T74" fmla="*/ 229 w 2178"/>
                <a:gd name="T75" fmla="*/ 2522 h 2866"/>
                <a:gd name="T76" fmla="*/ 229 w 2178"/>
                <a:gd name="T77" fmla="*/ 344 h 2866"/>
                <a:gd name="T78" fmla="*/ 344 w 2178"/>
                <a:gd name="T79" fmla="*/ 229 h 2866"/>
                <a:gd name="T80" fmla="*/ 1834 w 2178"/>
                <a:gd name="T81" fmla="*/ 229 h 2866"/>
                <a:gd name="T82" fmla="*/ 1949 w 2178"/>
                <a:gd name="T83" fmla="*/ 344 h 2866"/>
                <a:gd name="T84" fmla="*/ 1949 w 2178"/>
                <a:gd name="T85" fmla="*/ 1949 h 2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8" h="2866">
                  <a:moveTo>
                    <a:pt x="459" y="1146"/>
                  </a:moveTo>
                  <a:cubicBezTo>
                    <a:pt x="1719" y="1146"/>
                    <a:pt x="1719" y="1146"/>
                    <a:pt x="1719" y="1146"/>
                  </a:cubicBezTo>
                  <a:cubicBezTo>
                    <a:pt x="1719" y="917"/>
                    <a:pt x="1719" y="917"/>
                    <a:pt x="1719" y="917"/>
                  </a:cubicBezTo>
                  <a:cubicBezTo>
                    <a:pt x="459" y="917"/>
                    <a:pt x="459" y="917"/>
                    <a:pt x="459" y="917"/>
                  </a:cubicBezTo>
                  <a:cubicBezTo>
                    <a:pt x="459" y="1146"/>
                    <a:pt x="459" y="1146"/>
                    <a:pt x="459" y="1146"/>
                  </a:cubicBezTo>
                  <a:close/>
                  <a:moveTo>
                    <a:pt x="459" y="1605"/>
                  </a:moveTo>
                  <a:cubicBezTo>
                    <a:pt x="1719" y="1605"/>
                    <a:pt x="1719" y="1605"/>
                    <a:pt x="1719" y="1605"/>
                  </a:cubicBezTo>
                  <a:cubicBezTo>
                    <a:pt x="1719" y="1376"/>
                    <a:pt x="1719" y="1376"/>
                    <a:pt x="1719" y="1376"/>
                  </a:cubicBezTo>
                  <a:cubicBezTo>
                    <a:pt x="459" y="1376"/>
                    <a:pt x="459" y="1376"/>
                    <a:pt x="459" y="1376"/>
                  </a:cubicBezTo>
                  <a:cubicBezTo>
                    <a:pt x="459" y="1605"/>
                    <a:pt x="459" y="1605"/>
                    <a:pt x="459" y="1605"/>
                  </a:cubicBezTo>
                  <a:close/>
                  <a:moveTo>
                    <a:pt x="459" y="2063"/>
                  </a:moveTo>
                  <a:cubicBezTo>
                    <a:pt x="1032" y="2063"/>
                    <a:pt x="1032" y="2063"/>
                    <a:pt x="1032" y="2063"/>
                  </a:cubicBezTo>
                  <a:cubicBezTo>
                    <a:pt x="1032" y="1834"/>
                    <a:pt x="1032" y="1834"/>
                    <a:pt x="1032" y="1834"/>
                  </a:cubicBezTo>
                  <a:cubicBezTo>
                    <a:pt x="459" y="1834"/>
                    <a:pt x="459" y="1834"/>
                    <a:pt x="459" y="1834"/>
                  </a:cubicBezTo>
                  <a:cubicBezTo>
                    <a:pt x="459" y="2063"/>
                    <a:pt x="459" y="2063"/>
                    <a:pt x="459" y="2063"/>
                  </a:cubicBezTo>
                  <a:close/>
                  <a:moveTo>
                    <a:pt x="2178" y="229"/>
                  </a:moveTo>
                  <a:cubicBezTo>
                    <a:pt x="2178" y="103"/>
                    <a:pt x="2075" y="0"/>
                    <a:pt x="1949" y="0"/>
                  </a:cubicBezTo>
                  <a:cubicBezTo>
                    <a:pt x="229" y="0"/>
                    <a:pt x="229" y="0"/>
                    <a:pt x="229" y="0"/>
                  </a:cubicBezTo>
                  <a:cubicBezTo>
                    <a:pt x="103" y="0"/>
                    <a:pt x="0" y="103"/>
                    <a:pt x="0" y="229"/>
                  </a:cubicBezTo>
                  <a:cubicBezTo>
                    <a:pt x="0" y="2636"/>
                    <a:pt x="0" y="2636"/>
                    <a:pt x="0" y="2636"/>
                  </a:cubicBezTo>
                  <a:cubicBezTo>
                    <a:pt x="0" y="2763"/>
                    <a:pt x="103" y="2866"/>
                    <a:pt x="229" y="2866"/>
                  </a:cubicBezTo>
                  <a:cubicBezTo>
                    <a:pt x="1490" y="2866"/>
                    <a:pt x="1490" y="2866"/>
                    <a:pt x="1490" y="2866"/>
                  </a:cubicBezTo>
                  <a:cubicBezTo>
                    <a:pt x="1490" y="2805"/>
                    <a:pt x="1490" y="2805"/>
                    <a:pt x="1490" y="2805"/>
                  </a:cubicBezTo>
                  <a:cubicBezTo>
                    <a:pt x="2063" y="2232"/>
                    <a:pt x="2063" y="2232"/>
                    <a:pt x="2063" y="2232"/>
                  </a:cubicBezTo>
                  <a:cubicBezTo>
                    <a:pt x="2010" y="2178"/>
                    <a:pt x="2010" y="2178"/>
                    <a:pt x="2010" y="2178"/>
                  </a:cubicBezTo>
                  <a:cubicBezTo>
                    <a:pt x="2178" y="2178"/>
                    <a:pt x="2178" y="2178"/>
                    <a:pt x="2178" y="2178"/>
                  </a:cubicBezTo>
                  <a:cubicBezTo>
                    <a:pt x="2178" y="229"/>
                    <a:pt x="2178" y="229"/>
                    <a:pt x="2178" y="229"/>
                  </a:cubicBezTo>
                  <a:close/>
                  <a:moveTo>
                    <a:pt x="1490" y="2468"/>
                  </a:moveTo>
                  <a:cubicBezTo>
                    <a:pt x="1490" y="2293"/>
                    <a:pt x="1490" y="2293"/>
                    <a:pt x="1490" y="2293"/>
                  </a:cubicBezTo>
                  <a:cubicBezTo>
                    <a:pt x="1490" y="2229"/>
                    <a:pt x="1542" y="2178"/>
                    <a:pt x="1605" y="2178"/>
                  </a:cubicBezTo>
                  <a:cubicBezTo>
                    <a:pt x="1780" y="2178"/>
                    <a:pt x="1780" y="2178"/>
                    <a:pt x="1780" y="2178"/>
                  </a:cubicBezTo>
                  <a:cubicBezTo>
                    <a:pt x="1490" y="2468"/>
                    <a:pt x="1490" y="2468"/>
                    <a:pt x="1490" y="2468"/>
                  </a:cubicBezTo>
                  <a:close/>
                  <a:moveTo>
                    <a:pt x="1949" y="1949"/>
                  </a:moveTo>
                  <a:cubicBezTo>
                    <a:pt x="1490" y="1949"/>
                    <a:pt x="1490" y="1949"/>
                    <a:pt x="1490" y="1949"/>
                  </a:cubicBezTo>
                  <a:cubicBezTo>
                    <a:pt x="1364" y="1949"/>
                    <a:pt x="1261" y="2051"/>
                    <a:pt x="1261" y="2178"/>
                  </a:cubicBezTo>
                  <a:cubicBezTo>
                    <a:pt x="1261" y="2636"/>
                    <a:pt x="1261" y="2636"/>
                    <a:pt x="1261" y="2636"/>
                  </a:cubicBezTo>
                  <a:cubicBezTo>
                    <a:pt x="344" y="2636"/>
                    <a:pt x="344" y="2636"/>
                    <a:pt x="344" y="2636"/>
                  </a:cubicBezTo>
                  <a:cubicBezTo>
                    <a:pt x="281" y="2636"/>
                    <a:pt x="229" y="2585"/>
                    <a:pt x="229" y="2522"/>
                  </a:cubicBezTo>
                  <a:cubicBezTo>
                    <a:pt x="229" y="344"/>
                    <a:pt x="229" y="344"/>
                    <a:pt x="229" y="344"/>
                  </a:cubicBezTo>
                  <a:cubicBezTo>
                    <a:pt x="229" y="281"/>
                    <a:pt x="281" y="229"/>
                    <a:pt x="344" y="229"/>
                  </a:cubicBezTo>
                  <a:cubicBezTo>
                    <a:pt x="1834" y="229"/>
                    <a:pt x="1834" y="229"/>
                    <a:pt x="1834" y="229"/>
                  </a:cubicBezTo>
                  <a:cubicBezTo>
                    <a:pt x="1897" y="229"/>
                    <a:pt x="1949" y="281"/>
                    <a:pt x="1949" y="344"/>
                  </a:cubicBezTo>
                  <a:cubicBezTo>
                    <a:pt x="1949" y="1949"/>
                    <a:pt x="1949" y="1949"/>
                    <a:pt x="1949" y="194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grpSp>
        <p:nvGrpSpPr>
          <p:cNvPr id="50" name="组合 1"/>
          <p:cNvGrpSpPr/>
          <p:nvPr/>
        </p:nvGrpSpPr>
        <p:grpSpPr>
          <a:xfrm>
            <a:off x="2362200" y="3639273"/>
            <a:ext cx="3588543" cy="1155201"/>
            <a:chOff x="2362200" y="3639273"/>
            <a:chExt cx="3588543" cy="1155201"/>
          </a:xfrm>
        </p:grpSpPr>
        <p:sp>
          <p:nvSpPr>
            <p:cNvPr id="1048597" name="文本框 42"/>
            <p:cNvSpPr txBox="1"/>
            <p:nvPr/>
          </p:nvSpPr>
          <p:spPr>
            <a:xfrm>
              <a:off x="3252784" y="3639273"/>
              <a:ext cx="2697959"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01</a:t>
              </a:r>
              <a:r>
                <a:rPr lang="zh-CN" altLang="en-US" sz="2400" dirty="0" smtClean="0">
                  <a:latin typeface="微软雅黑" panose="020B0503020204020204" charset="-122"/>
                  <a:ea typeface="微软雅黑" panose="020B0503020204020204" charset="-122"/>
                </a:rPr>
                <a:t>业务功能概述</a:t>
              </a:r>
              <a:endParaRPr lang="zh-CN" altLang="en-US" sz="2400" dirty="0" smtClean="0">
                <a:latin typeface="微软雅黑" panose="020B0503020204020204" charset="-122"/>
                <a:ea typeface="微软雅黑" panose="020B0503020204020204" charset="-122"/>
              </a:endParaRPr>
            </a:p>
          </p:txBody>
        </p:sp>
        <p:cxnSp>
          <p:nvCxnSpPr>
            <p:cNvPr id="3145730" name="直接连接符 44"/>
            <p:cNvCxnSpPr/>
            <p:nvPr/>
          </p:nvCxnSpPr>
          <p:spPr>
            <a:xfrm flipV="1">
              <a:off x="3176109"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598" name="矩形 63"/>
            <p:cNvSpPr/>
            <p:nvPr/>
          </p:nvSpPr>
          <p:spPr>
            <a:xfrm>
              <a:off x="3268974" y="4149314"/>
              <a:ext cx="2495722" cy="645160"/>
            </a:xfrm>
            <a:prstGeom prst="rect">
              <a:avLst/>
            </a:prstGeom>
          </p:spPr>
          <p:txBody>
            <a:bodyPr wrap="square">
              <a:spAutoFit/>
            </a:bodyPr>
            <a:p>
              <a:r>
                <a:rPr lang="zh-CN" altLang="en-US" dirty="0"/>
                <a:t>Overview of Business Functions</a:t>
              </a:r>
              <a:endParaRPr lang="zh-CN" altLang="en-US" dirty="0"/>
            </a:p>
          </p:txBody>
        </p:sp>
        <p:grpSp>
          <p:nvGrpSpPr>
            <p:cNvPr id="51" name="Group 12"/>
            <p:cNvGrpSpPr>
              <a:grpSpLocks noChangeAspect="1"/>
            </p:cNvGrpSpPr>
            <p:nvPr/>
          </p:nvGrpSpPr>
          <p:grpSpPr bwMode="auto">
            <a:xfrm>
              <a:off x="2362200" y="3860800"/>
              <a:ext cx="719138" cy="542925"/>
              <a:chOff x="1496" y="2432"/>
              <a:chExt cx="453" cy="342"/>
            </a:xfrm>
            <a:solidFill>
              <a:schemeClr val="accent1"/>
            </a:solidFill>
          </p:grpSpPr>
          <p:sp>
            <p:nvSpPr>
              <p:cNvPr id="1048599" name="Freeform 13"/>
              <p:cNvSpPr/>
              <p:nvPr/>
            </p:nvSpPr>
            <p:spPr bwMode="auto">
              <a:xfrm>
                <a:off x="1496" y="2432"/>
                <a:ext cx="453" cy="342"/>
              </a:xfrm>
              <a:custGeom>
                <a:avLst/>
                <a:gdLst>
                  <a:gd name="T0" fmla="*/ 3051 w 3053"/>
                  <a:gd name="T1" fmla="*/ 804 h 2295"/>
                  <a:gd name="T2" fmla="*/ 2971 w 3053"/>
                  <a:gd name="T3" fmla="*/ 724 h 2295"/>
                  <a:gd name="T4" fmla="*/ 2256 w 3053"/>
                  <a:gd name="T5" fmla="*/ 726 h 2295"/>
                  <a:gd name="T6" fmla="*/ 2191 w 3053"/>
                  <a:gd name="T7" fmla="*/ 661 h 2295"/>
                  <a:gd name="T8" fmla="*/ 2256 w 3053"/>
                  <a:gd name="T9" fmla="*/ 596 h 2295"/>
                  <a:gd name="T10" fmla="*/ 2662 w 3053"/>
                  <a:gd name="T11" fmla="*/ 596 h 2295"/>
                  <a:gd name="T12" fmla="*/ 2742 w 3053"/>
                  <a:gd name="T13" fmla="*/ 516 h 2295"/>
                  <a:gd name="T14" fmla="*/ 2662 w 3053"/>
                  <a:gd name="T15" fmla="*/ 436 h 2295"/>
                  <a:gd name="T16" fmla="*/ 2378 w 3053"/>
                  <a:gd name="T17" fmla="*/ 436 h 2295"/>
                  <a:gd name="T18" fmla="*/ 1477 w 3053"/>
                  <a:gd name="T19" fmla="*/ 0 h 2295"/>
                  <a:gd name="T20" fmla="*/ 330 w 3053"/>
                  <a:gd name="T21" fmla="*/ 1148 h 2295"/>
                  <a:gd name="T22" fmla="*/ 368 w 3053"/>
                  <a:gd name="T23" fmla="*/ 1442 h 2295"/>
                  <a:gd name="T24" fmla="*/ 243 w 3053"/>
                  <a:gd name="T25" fmla="*/ 1442 h 2295"/>
                  <a:gd name="T26" fmla="*/ 163 w 3053"/>
                  <a:gd name="T27" fmla="*/ 1522 h 2295"/>
                  <a:gd name="T28" fmla="*/ 243 w 3053"/>
                  <a:gd name="T29" fmla="*/ 1602 h 2295"/>
                  <a:gd name="T30" fmla="*/ 423 w 3053"/>
                  <a:gd name="T31" fmla="*/ 1602 h 2295"/>
                  <a:gd name="T32" fmla="*/ 424 w 3053"/>
                  <a:gd name="T33" fmla="*/ 1602 h 2295"/>
                  <a:gd name="T34" fmla="*/ 536 w 3053"/>
                  <a:gd name="T35" fmla="*/ 1602 h 2295"/>
                  <a:gd name="T36" fmla="*/ 581 w 3053"/>
                  <a:gd name="T37" fmla="*/ 1647 h 2295"/>
                  <a:gd name="T38" fmla="*/ 536 w 3053"/>
                  <a:gd name="T39" fmla="*/ 1692 h 2295"/>
                  <a:gd name="T40" fmla="*/ 467 w 3053"/>
                  <a:gd name="T41" fmla="*/ 1692 h 2295"/>
                  <a:gd name="T42" fmla="*/ 467 w 3053"/>
                  <a:gd name="T43" fmla="*/ 1692 h 2295"/>
                  <a:gd name="T44" fmla="*/ 82 w 3053"/>
                  <a:gd name="T45" fmla="*/ 1692 h 2295"/>
                  <a:gd name="T46" fmla="*/ 2 w 3053"/>
                  <a:gd name="T47" fmla="*/ 1772 h 2295"/>
                  <a:gd name="T48" fmla="*/ 82 w 3053"/>
                  <a:gd name="T49" fmla="*/ 1852 h 2295"/>
                  <a:gd name="T50" fmla="*/ 572 w 3053"/>
                  <a:gd name="T51" fmla="*/ 1852 h 2295"/>
                  <a:gd name="T52" fmla="*/ 573 w 3053"/>
                  <a:gd name="T53" fmla="*/ 1853 h 2295"/>
                  <a:gd name="T54" fmla="*/ 702 w 3053"/>
                  <a:gd name="T55" fmla="*/ 1853 h 2295"/>
                  <a:gd name="T56" fmla="*/ 750 w 3053"/>
                  <a:gd name="T57" fmla="*/ 1901 h 2295"/>
                  <a:gd name="T58" fmla="*/ 702 w 3053"/>
                  <a:gd name="T59" fmla="*/ 1948 h 2295"/>
                  <a:gd name="T60" fmla="*/ 589 w 3053"/>
                  <a:gd name="T61" fmla="*/ 1948 h 2295"/>
                  <a:gd name="T62" fmla="*/ 523 w 3053"/>
                  <a:gd name="T63" fmla="*/ 2027 h 2295"/>
                  <a:gd name="T64" fmla="*/ 603 w 3053"/>
                  <a:gd name="T65" fmla="*/ 2107 h 2295"/>
                  <a:gd name="T66" fmla="*/ 848 w 3053"/>
                  <a:gd name="T67" fmla="*/ 2107 h 2295"/>
                  <a:gd name="T68" fmla="*/ 1478 w 3053"/>
                  <a:gd name="T69" fmla="*/ 2295 h 2295"/>
                  <a:gd name="T70" fmla="*/ 2625 w 3053"/>
                  <a:gd name="T71" fmla="*/ 1164 h 2295"/>
                  <a:gd name="T72" fmla="*/ 2733 w 3053"/>
                  <a:gd name="T73" fmla="*/ 1164 h 2295"/>
                  <a:gd name="T74" fmla="*/ 2813 w 3053"/>
                  <a:gd name="T75" fmla="*/ 1084 h 2295"/>
                  <a:gd name="T76" fmla="*/ 2733 w 3053"/>
                  <a:gd name="T77" fmla="*/ 1004 h 2295"/>
                  <a:gd name="T78" fmla="*/ 2404 w 3053"/>
                  <a:gd name="T79" fmla="*/ 1003 h 2295"/>
                  <a:gd name="T80" fmla="*/ 2346 w 3053"/>
                  <a:gd name="T81" fmla="*/ 945 h 2295"/>
                  <a:gd name="T82" fmla="*/ 2404 w 3053"/>
                  <a:gd name="T83" fmla="*/ 886 h 2295"/>
                  <a:gd name="T84" fmla="*/ 2971 w 3053"/>
                  <a:gd name="T85" fmla="*/ 884 h 2295"/>
                  <a:gd name="T86" fmla="*/ 3051 w 3053"/>
                  <a:gd name="T87" fmla="*/ 804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53" h="2295">
                    <a:moveTo>
                      <a:pt x="3051" y="804"/>
                    </a:moveTo>
                    <a:cubicBezTo>
                      <a:pt x="3049" y="761"/>
                      <a:pt x="3016" y="724"/>
                      <a:pt x="2971" y="724"/>
                    </a:cubicBezTo>
                    <a:cubicBezTo>
                      <a:pt x="2256" y="726"/>
                      <a:pt x="2256" y="726"/>
                      <a:pt x="2256" y="726"/>
                    </a:cubicBezTo>
                    <a:cubicBezTo>
                      <a:pt x="2220" y="726"/>
                      <a:pt x="2193" y="697"/>
                      <a:pt x="2191" y="661"/>
                    </a:cubicBezTo>
                    <a:cubicBezTo>
                      <a:pt x="2190" y="626"/>
                      <a:pt x="2222" y="596"/>
                      <a:pt x="2256" y="596"/>
                    </a:cubicBezTo>
                    <a:cubicBezTo>
                      <a:pt x="2662" y="596"/>
                      <a:pt x="2662" y="596"/>
                      <a:pt x="2662" y="596"/>
                    </a:cubicBezTo>
                    <a:cubicBezTo>
                      <a:pt x="2704" y="596"/>
                      <a:pt x="2744" y="560"/>
                      <a:pt x="2742" y="516"/>
                    </a:cubicBezTo>
                    <a:cubicBezTo>
                      <a:pt x="2740" y="473"/>
                      <a:pt x="2706" y="436"/>
                      <a:pt x="2662" y="436"/>
                    </a:cubicBezTo>
                    <a:cubicBezTo>
                      <a:pt x="2378" y="436"/>
                      <a:pt x="2378" y="436"/>
                      <a:pt x="2378" y="436"/>
                    </a:cubicBezTo>
                    <a:cubicBezTo>
                      <a:pt x="2168" y="171"/>
                      <a:pt x="1842" y="0"/>
                      <a:pt x="1477" y="0"/>
                    </a:cubicBezTo>
                    <a:cubicBezTo>
                      <a:pt x="843" y="0"/>
                      <a:pt x="330" y="514"/>
                      <a:pt x="330" y="1148"/>
                    </a:cubicBezTo>
                    <a:cubicBezTo>
                      <a:pt x="330" y="1249"/>
                      <a:pt x="343" y="1348"/>
                      <a:pt x="368" y="1442"/>
                    </a:cubicBezTo>
                    <a:cubicBezTo>
                      <a:pt x="243" y="1442"/>
                      <a:pt x="243" y="1442"/>
                      <a:pt x="243" y="1442"/>
                    </a:cubicBezTo>
                    <a:cubicBezTo>
                      <a:pt x="201" y="1442"/>
                      <a:pt x="161" y="1479"/>
                      <a:pt x="163" y="1522"/>
                    </a:cubicBezTo>
                    <a:cubicBezTo>
                      <a:pt x="165" y="1565"/>
                      <a:pt x="199" y="1602"/>
                      <a:pt x="243" y="1602"/>
                    </a:cubicBezTo>
                    <a:cubicBezTo>
                      <a:pt x="423" y="1602"/>
                      <a:pt x="423" y="1602"/>
                      <a:pt x="423" y="1602"/>
                    </a:cubicBezTo>
                    <a:cubicBezTo>
                      <a:pt x="423" y="1602"/>
                      <a:pt x="423" y="1602"/>
                      <a:pt x="424" y="1602"/>
                    </a:cubicBezTo>
                    <a:cubicBezTo>
                      <a:pt x="536" y="1602"/>
                      <a:pt x="536" y="1602"/>
                      <a:pt x="536" y="1602"/>
                    </a:cubicBezTo>
                    <a:cubicBezTo>
                      <a:pt x="560" y="1602"/>
                      <a:pt x="581" y="1623"/>
                      <a:pt x="581" y="1647"/>
                    </a:cubicBezTo>
                    <a:cubicBezTo>
                      <a:pt x="581" y="1671"/>
                      <a:pt x="560" y="1692"/>
                      <a:pt x="536" y="1692"/>
                    </a:cubicBezTo>
                    <a:cubicBezTo>
                      <a:pt x="467" y="1692"/>
                      <a:pt x="467" y="1692"/>
                      <a:pt x="467" y="1692"/>
                    </a:cubicBezTo>
                    <a:cubicBezTo>
                      <a:pt x="467" y="1692"/>
                      <a:pt x="467" y="1692"/>
                      <a:pt x="467" y="1692"/>
                    </a:cubicBezTo>
                    <a:cubicBezTo>
                      <a:pt x="82" y="1692"/>
                      <a:pt x="82" y="1692"/>
                      <a:pt x="82" y="1692"/>
                    </a:cubicBezTo>
                    <a:cubicBezTo>
                      <a:pt x="40" y="1692"/>
                      <a:pt x="0" y="1729"/>
                      <a:pt x="2" y="1772"/>
                    </a:cubicBezTo>
                    <a:cubicBezTo>
                      <a:pt x="4" y="1816"/>
                      <a:pt x="37" y="1852"/>
                      <a:pt x="82" y="1852"/>
                    </a:cubicBezTo>
                    <a:cubicBezTo>
                      <a:pt x="572" y="1852"/>
                      <a:pt x="572" y="1852"/>
                      <a:pt x="572" y="1852"/>
                    </a:cubicBezTo>
                    <a:cubicBezTo>
                      <a:pt x="572" y="1853"/>
                      <a:pt x="573" y="1853"/>
                      <a:pt x="573" y="1853"/>
                    </a:cubicBezTo>
                    <a:cubicBezTo>
                      <a:pt x="702" y="1853"/>
                      <a:pt x="702" y="1853"/>
                      <a:pt x="702" y="1853"/>
                    </a:cubicBezTo>
                    <a:cubicBezTo>
                      <a:pt x="728" y="1853"/>
                      <a:pt x="750" y="1875"/>
                      <a:pt x="750" y="1901"/>
                    </a:cubicBezTo>
                    <a:cubicBezTo>
                      <a:pt x="750" y="1927"/>
                      <a:pt x="728" y="1948"/>
                      <a:pt x="702" y="1948"/>
                    </a:cubicBezTo>
                    <a:cubicBezTo>
                      <a:pt x="589" y="1948"/>
                      <a:pt x="589" y="1948"/>
                      <a:pt x="589" y="1948"/>
                    </a:cubicBezTo>
                    <a:cubicBezTo>
                      <a:pt x="552" y="1956"/>
                      <a:pt x="521" y="1989"/>
                      <a:pt x="523" y="2027"/>
                    </a:cubicBezTo>
                    <a:cubicBezTo>
                      <a:pt x="525" y="2070"/>
                      <a:pt x="558" y="2107"/>
                      <a:pt x="603" y="2107"/>
                    </a:cubicBezTo>
                    <a:cubicBezTo>
                      <a:pt x="848" y="2107"/>
                      <a:pt x="848" y="2107"/>
                      <a:pt x="848" y="2107"/>
                    </a:cubicBezTo>
                    <a:cubicBezTo>
                      <a:pt x="1029" y="2226"/>
                      <a:pt x="1245" y="2295"/>
                      <a:pt x="1478" y="2295"/>
                    </a:cubicBezTo>
                    <a:cubicBezTo>
                      <a:pt x="2106" y="2295"/>
                      <a:pt x="2616" y="1790"/>
                      <a:pt x="2625" y="1164"/>
                    </a:cubicBezTo>
                    <a:cubicBezTo>
                      <a:pt x="2733" y="1164"/>
                      <a:pt x="2733" y="1164"/>
                      <a:pt x="2733" y="1164"/>
                    </a:cubicBezTo>
                    <a:cubicBezTo>
                      <a:pt x="2775" y="1164"/>
                      <a:pt x="2815" y="1128"/>
                      <a:pt x="2813" y="1084"/>
                    </a:cubicBezTo>
                    <a:cubicBezTo>
                      <a:pt x="2811" y="1041"/>
                      <a:pt x="2778" y="1004"/>
                      <a:pt x="2733" y="1004"/>
                    </a:cubicBezTo>
                    <a:cubicBezTo>
                      <a:pt x="2404" y="1003"/>
                      <a:pt x="2404" y="1003"/>
                      <a:pt x="2404" y="1003"/>
                    </a:cubicBezTo>
                    <a:cubicBezTo>
                      <a:pt x="2371" y="1003"/>
                      <a:pt x="2347" y="976"/>
                      <a:pt x="2346" y="945"/>
                    </a:cubicBezTo>
                    <a:cubicBezTo>
                      <a:pt x="2344" y="913"/>
                      <a:pt x="2374" y="886"/>
                      <a:pt x="2404" y="886"/>
                    </a:cubicBezTo>
                    <a:cubicBezTo>
                      <a:pt x="2971" y="884"/>
                      <a:pt x="2971" y="884"/>
                      <a:pt x="2971" y="884"/>
                    </a:cubicBezTo>
                    <a:cubicBezTo>
                      <a:pt x="3012" y="884"/>
                      <a:pt x="3053" y="847"/>
                      <a:pt x="3051" y="804"/>
                    </a:cubicBezTo>
                    <a:close/>
                  </a:path>
                </a:pathLst>
              </a:custGeom>
              <a:grpFill/>
              <a:ln>
                <a:noFill/>
              </a:ln>
            </p:spPr>
            <p:txBody>
              <a:bodyPr vert="horz" wrap="square" lIns="91440" tIns="45720" rIns="91440" bIns="45720" numCol="1" anchor="t" anchorCtr="0" compatLnSpc="1"/>
              <a:p>
                <a:endParaRPr lang="zh-CN" altLang="en-US"/>
              </a:p>
            </p:txBody>
          </p:sp>
          <p:sp>
            <p:nvSpPr>
              <p:cNvPr id="1048600" name="Freeform 14"/>
              <p:cNvSpPr>
                <a:spLocks noEditPoints="1"/>
              </p:cNvSpPr>
              <p:nvPr/>
            </p:nvSpPr>
            <p:spPr bwMode="auto">
              <a:xfrm>
                <a:off x="1513" y="2496"/>
                <a:ext cx="434" cy="251"/>
              </a:xfrm>
              <a:custGeom>
                <a:avLst/>
                <a:gdLst>
                  <a:gd name="T0" fmla="*/ 2743 w 2921"/>
                  <a:gd name="T1" fmla="*/ 160 h 1683"/>
                  <a:gd name="T2" fmla="*/ 2839 w 2921"/>
                  <a:gd name="T3" fmla="*/ 160 h 1683"/>
                  <a:gd name="T4" fmla="*/ 2919 w 2921"/>
                  <a:gd name="T5" fmla="*/ 80 h 1683"/>
                  <a:gd name="T6" fmla="*/ 2839 w 2921"/>
                  <a:gd name="T7" fmla="*/ 0 h 1683"/>
                  <a:gd name="T8" fmla="*/ 2743 w 2921"/>
                  <a:gd name="T9" fmla="*/ 0 h 1683"/>
                  <a:gd name="T10" fmla="*/ 2663 w 2921"/>
                  <a:gd name="T11" fmla="*/ 80 h 1683"/>
                  <a:gd name="T12" fmla="*/ 2743 w 2921"/>
                  <a:gd name="T13" fmla="*/ 160 h 1683"/>
                  <a:gd name="T14" fmla="*/ 82 w 2921"/>
                  <a:gd name="T15" fmla="*/ 1523 h 1683"/>
                  <a:gd name="T16" fmla="*/ 2 w 2921"/>
                  <a:gd name="T17" fmla="*/ 1603 h 1683"/>
                  <a:gd name="T18" fmla="*/ 82 w 2921"/>
                  <a:gd name="T19" fmla="*/ 1683 h 1683"/>
                  <a:gd name="T20" fmla="*/ 162 w 2921"/>
                  <a:gd name="T21" fmla="*/ 1603 h 1683"/>
                  <a:gd name="T22" fmla="*/ 82 w 2921"/>
                  <a:gd name="T23" fmla="*/ 152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21" h="1683">
                    <a:moveTo>
                      <a:pt x="2743" y="160"/>
                    </a:moveTo>
                    <a:cubicBezTo>
                      <a:pt x="2839" y="160"/>
                      <a:pt x="2839" y="160"/>
                      <a:pt x="2839" y="160"/>
                    </a:cubicBezTo>
                    <a:cubicBezTo>
                      <a:pt x="2881" y="160"/>
                      <a:pt x="2921" y="123"/>
                      <a:pt x="2919" y="80"/>
                    </a:cubicBezTo>
                    <a:cubicBezTo>
                      <a:pt x="2917" y="36"/>
                      <a:pt x="2884" y="0"/>
                      <a:pt x="2839" y="0"/>
                    </a:cubicBezTo>
                    <a:cubicBezTo>
                      <a:pt x="2743" y="0"/>
                      <a:pt x="2743" y="0"/>
                      <a:pt x="2743" y="0"/>
                    </a:cubicBezTo>
                    <a:cubicBezTo>
                      <a:pt x="2701" y="0"/>
                      <a:pt x="2661" y="36"/>
                      <a:pt x="2663" y="80"/>
                    </a:cubicBezTo>
                    <a:cubicBezTo>
                      <a:pt x="2665" y="123"/>
                      <a:pt x="2698" y="160"/>
                      <a:pt x="2743" y="160"/>
                    </a:cubicBezTo>
                    <a:close/>
                    <a:moveTo>
                      <a:pt x="82" y="1523"/>
                    </a:moveTo>
                    <a:cubicBezTo>
                      <a:pt x="40" y="1523"/>
                      <a:pt x="0" y="1560"/>
                      <a:pt x="2" y="1603"/>
                    </a:cubicBezTo>
                    <a:cubicBezTo>
                      <a:pt x="4" y="1646"/>
                      <a:pt x="37" y="1683"/>
                      <a:pt x="82" y="1683"/>
                    </a:cubicBezTo>
                    <a:cubicBezTo>
                      <a:pt x="124" y="1683"/>
                      <a:pt x="164" y="1646"/>
                      <a:pt x="162" y="1603"/>
                    </a:cubicBezTo>
                    <a:cubicBezTo>
                      <a:pt x="160" y="1560"/>
                      <a:pt x="126" y="1523"/>
                      <a:pt x="82" y="1523"/>
                    </a:cubicBezTo>
                    <a:close/>
                  </a:path>
                </a:pathLst>
              </a:custGeom>
              <a:grpFill/>
              <a:ln>
                <a:noFill/>
              </a:ln>
            </p:spPr>
            <p:txBody>
              <a:bodyPr vert="horz" wrap="square" lIns="91440" tIns="45720" rIns="91440" bIns="45720" numCol="1" anchor="t" anchorCtr="0" compatLnSpc="1"/>
              <a:p>
                <a:endParaRPr lang="zh-CN" altLang="en-US"/>
              </a:p>
            </p:txBody>
          </p:sp>
        </p:grpSp>
      </p:grpSp>
      <p:grpSp>
        <p:nvGrpSpPr>
          <p:cNvPr id="52" name="组合 4"/>
          <p:cNvGrpSpPr/>
          <p:nvPr/>
        </p:nvGrpSpPr>
        <p:grpSpPr>
          <a:xfrm>
            <a:off x="2357438" y="5329873"/>
            <a:ext cx="3596305" cy="896339"/>
            <a:chOff x="2357438" y="5329873"/>
            <a:chExt cx="3596305" cy="896339"/>
          </a:xfrm>
        </p:grpSpPr>
        <p:sp>
          <p:nvSpPr>
            <p:cNvPr id="1048601" name="文本框 49"/>
            <p:cNvSpPr txBox="1"/>
            <p:nvPr/>
          </p:nvSpPr>
          <p:spPr>
            <a:xfrm>
              <a:off x="3259769" y="5329873"/>
              <a:ext cx="2693974"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03 </a:t>
              </a:r>
              <a:r>
                <a:rPr lang="zh-CN" altLang="en-US" sz="2400" dirty="0" smtClean="0">
                  <a:latin typeface="微软雅黑" panose="020B0503020204020204" charset="-122"/>
                  <a:ea typeface="微软雅黑" panose="020B0503020204020204" charset="-122"/>
                </a:rPr>
                <a:t>功能展示</a:t>
              </a:r>
              <a:endParaRPr lang="zh-CN" altLang="en-US" sz="2400" dirty="0" smtClean="0">
                <a:latin typeface="微软雅黑" panose="020B0503020204020204" charset="-122"/>
                <a:ea typeface="微软雅黑" panose="020B0503020204020204" charset="-122"/>
              </a:endParaRPr>
            </a:p>
          </p:txBody>
        </p:sp>
        <p:cxnSp>
          <p:nvCxnSpPr>
            <p:cNvPr id="3145731" name="直接连接符 50"/>
            <p:cNvCxnSpPr/>
            <p:nvPr/>
          </p:nvCxnSpPr>
          <p:spPr>
            <a:xfrm flipV="1">
              <a:off x="3180094"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02" name="矩形 65"/>
            <p:cNvSpPr/>
            <p:nvPr/>
          </p:nvSpPr>
          <p:spPr>
            <a:xfrm>
              <a:off x="3268974" y="5857912"/>
              <a:ext cx="1842135" cy="368300"/>
            </a:xfrm>
            <a:prstGeom prst="rect">
              <a:avLst/>
            </a:prstGeom>
          </p:spPr>
          <p:txBody>
            <a:bodyPr wrap="none">
              <a:spAutoFit/>
            </a:bodyPr>
            <a:p>
              <a:pPr algn="l"/>
              <a:r>
                <a:t>Function display</a:t>
              </a:r>
            </a:p>
          </p:txBody>
        </p:sp>
        <p:sp>
          <p:nvSpPr>
            <p:cNvPr id="1048603" name="Freeform 18"/>
            <p:cNvSpPr>
              <a:spLocks noEditPoints="1"/>
            </p:cNvSpPr>
            <p:nvPr/>
          </p:nvSpPr>
          <p:spPr bwMode="auto">
            <a:xfrm>
              <a:off x="2357438" y="5443538"/>
              <a:ext cx="720725" cy="720725"/>
            </a:xfrm>
            <a:custGeom>
              <a:avLst/>
              <a:gdLst>
                <a:gd name="T0" fmla="*/ 1038 w 2852"/>
                <a:gd name="T1" fmla="*/ 1920 h 2857"/>
                <a:gd name="T2" fmla="*/ 2852 w 2852"/>
                <a:gd name="T3" fmla="*/ 1920 h 2857"/>
                <a:gd name="T4" fmla="*/ 1950 w 2852"/>
                <a:gd name="T5" fmla="*/ 1171 h 2857"/>
                <a:gd name="T6" fmla="*/ 1950 w 2852"/>
                <a:gd name="T7" fmla="*/ 2670 h 2857"/>
                <a:gd name="T8" fmla="*/ 1950 w 2852"/>
                <a:gd name="T9" fmla="*/ 1171 h 2857"/>
                <a:gd name="T10" fmla="*/ 1991 w 2852"/>
                <a:gd name="T11" fmla="*/ 2382 h 2857"/>
                <a:gd name="T12" fmla="*/ 1853 w 2852"/>
                <a:gd name="T13" fmla="*/ 2397 h 2857"/>
                <a:gd name="T14" fmla="*/ 1533 w 2852"/>
                <a:gd name="T15" fmla="*/ 1934 h 2857"/>
                <a:gd name="T16" fmla="*/ 1902 w 2852"/>
                <a:gd name="T17" fmla="*/ 2183 h 2857"/>
                <a:gd name="T18" fmla="*/ 2417 w 2852"/>
                <a:gd name="T19" fmla="*/ 1556 h 2857"/>
                <a:gd name="T20" fmla="*/ 1992 w 2852"/>
                <a:gd name="T21" fmla="*/ 2382 h 2857"/>
                <a:gd name="T22" fmla="*/ 2075 w 2852"/>
                <a:gd name="T23" fmla="*/ 275 h 2857"/>
                <a:gd name="T24" fmla="*/ 1995 w 2852"/>
                <a:gd name="T25" fmla="*/ 281 h 2857"/>
                <a:gd name="T26" fmla="*/ 1995 w 2852"/>
                <a:gd name="T27" fmla="*/ 94 h 2857"/>
                <a:gd name="T28" fmla="*/ 2120 w 2852"/>
                <a:gd name="T29" fmla="*/ 99 h 2857"/>
                <a:gd name="T30" fmla="*/ 2369 w 2852"/>
                <a:gd name="T31" fmla="*/ 883 h 2857"/>
                <a:gd name="T32" fmla="*/ 2199 w 2852"/>
                <a:gd name="T33" fmla="*/ 404 h 2857"/>
                <a:gd name="T34" fmla="*/ 1678 w 2852"/>
                <a:gd name="T35" fmla="*/ 375 h 2857"/>
                <a:gd name="T36" fmla="*/ 1587 w 2852"/>
                <a:gd name="T37" fmla="*/ 94 h 2857"/>
                <a:gd name="T38" fmla="*/ 1769 w 2852"/>
                <a:gd name="T39" fmla="*/ 94 h 2857"/>
                <a:gd name="T40" fmla="*/ 1678 w 2852"/>
                <a:gd name="T41" fmla="*/ 375 h 2857"/>
                <a:gd name="T42" fmla="*/ 1088 w 2852"/>
                <a:gd name="T43" fmla="*/ 281 h 2857"/>
                <a:gd name="T44" fmla="*/ 1179 w 2852"/>
                <a:gd name="T45" fmla="*/ 0 h 2857"/>
                <a:gd name="T46" fmla="*/ 1270 w 2852"/>
                <a:gd name="T47" fmla="*/ 281 h 2857"/>
                <a:gd name="T48" fmla="*/ 249 w 2852"/>
                <a:gd name="T49" fmla="*/ 2547 h 2857"/>
                <a:gd name="T50" fmla="*/ 0 w 2852"/>
                <a:gd name="T51" fmla="*/ 357 h 2857"/>
                <a:gd name="T52" fmla="*/ 332 w 2852"/>
                <a:gd name="T53" fmla="*/ 99 h 2857"/>
                <a:gd name="T54" fmla="*/ 453 w 2852"/>
                <a:gd name="T55" fmla="*/ 187 h 2857"/>
                <a:gd name="T56" fmla="*/ 332 w 2852"/>
                <a:gd name="T57" fmla="*/ 275 h 2857"/>
                <a:gd name="T58" fmla="*/ 170 w 2852"/>
                <a:gd name="T59" fmla="*/ 404 h 2857"/>
                <a:gd name="T60" fmla="*/ 295 w 2852"/>
                <a:gd name="T61" fmla="*/ 2371 h 2857"/>
                <a:gd name="T62" fmla="*/ 1046 w 2852"/>
                <a:gd name="T63" fmla="*/ 2547 h 2857"/>
                <a:gd name="T64" fmla="*/ 680 w 2852"/>
                <a:gd name="T65" fmla="*/ 375 h 2857"/>
                <a:gd name="T66" fmla="*/ 589 w 2852"/>
                <a:gd name="T67" fmla="*/ 94 h 2857"/>
                <a:gd name="T68" fmla="*/ 771 w 2852"/>
                <a:gd name="T69" fmla="*/ 94 h 2857"/>
                <a:gd name="T70" fmla="*/ 680 w 2852"/>
                <a:gd name="T71" fmla="*/ 375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2" h="2857">
                  <a:moveTo>
                    <a:pt x="1945" y="2857"/>
                  </a:moveTo>
                  <a:cubicBezTo>
                    <a:pt x="1444" y="2857"/>
                    <a:pt x="1038" y="2438"/>
                    <a:pt x="1038" y="1920"/>
                  </a:cubicBezTo>
                  <a:cubicBezTo>
                    <a:pt x="1038" y="1403"/>
                    <a:pt x="1444" y="984"/>
                    <a:pt x="1945" y="984"/>
                  </a:cubicBezTo>
                  <a:cubicBezTo>
                    <a:pt x="2445" y="984"/>
                    <a:pt x="2852" y="1403"/>
                    <a:pt x="2852" y="1920"/>
                  </a:cubicBezTo>
                  <a:cubicBezTo>
                    <a:pt x="2852" y="2438"/>
                    <a:pt x="2445" y="2857"/>
                    <a:pt x="1945" y="2857"/>
                  </a:cubicBezTo>
                  <a:close/>
                  <a:moveTo>
                    <a:pt x="1950" y="1171"/>
                  </a:moveTo>
                  <a:cubicBezTo>
                    <a:pt x="1549" y="1171"/>
                    <a:pt x="1224" y="1506"/>
                    <a:pt x="1224" y="1920"/>
                  </a:cubicBezTo>
                  <a:cubicBezTo>
                    <a:pt x="1224" y="2334"/>
                    <a:pt x="1549" y="2670"/>
                    <a:pt x="1950" y="2670"/>
                  </a:cubicBezTo>
                  <a:cubicBezTo>
                    <a:pt x="2351" y="2670"/>
                    <a:pt x="2676" y="2334"/>
                    <a:pt x="2676" y="1920"/>
                  </a:cubicBezTo>
                  <a:cubicBezTo>
                    <a:pt x="2676" y="1506"/>
                    <a:pt x="2351" y="1171"/>
                    <a:pt x="1950" y="1171"/>
                  </a:cubicBezTo>
                  <a:close/>
                  <a:moveTo>
                    <a:pt x="1992" y="2382"/>
                  </a:moveTo>
                  <a:cubicBezTo>
                    <a:pt x="1992" y="2382"/>
                    <a:pt x="1991" y="2382"/>
                    <a:pt x="1991" y="2382"/>
                  </a:cubicBezTo>
                  <a:cubicBezTo>
                    <a:pt x="1988" y="2387"/>
                    <a:pt x="1986" y="2393"/>
                    <a:pt x="1982" y="2397"/>
                  </a:cubicBezTo>
                  <a:cubicBezTo>
                    <a:pt x="1946" y="2434"/>
                    <a:pt x="1889" y="2434"/>
                    <a:pt x="1853" y="2397"/>
                  </a:cubicBezTo>
                  <a:cubicBezTo>
                    <a:pt x="1533" y="2066"/>
                    <a:pt x="1533" y="2066"/>
                    <a:pt x="1533" y="2066"/>
                  </a:cubicBezTo>
                  <a:cubicBezTo>
                    <a:pt x="1497" y="2030"/>
                    <a:pt x="1497" y="1970"/>
                    <a:pt x="1533" y="1934"/>
                  </a:cubicBezTo>
                  <a:cubicBezTo>
                    <a:pt x="1568" y="1897"/>
                    <a:pt x="1625" y="1897"/>
                    <a:pt x="1661" y="1934"/>
                  </a:cubicBezTo>
                  <a:cubicBezTo>
                    <a:pt x="1902" y="2183"/>
                    <a:pt x="1902" y="2183"/>
                    <a:pt x="1902" y="2183"/>
                  </a:cubicBezTo>
                  <a:cubicBezTo>
                    <a:pt x="2290" y="1572"/>
                    <a:pt x="2290" y="1572"/>
                    <a:pt x="2290" y="1572"/>
                  </a:cubicBezTo>
                  <a:cubicBezTo>
                    <a:pt x="2321" y="1531"/>
                    <a:pt x="2378" y="1524"/>
                    <a:pt x="2417" y="1556"/>
                  </a:cubicBezTo>
                  <a:cubicBezTo>
                    <a:pt x="2457" y="1588"/>
                    <a:pt x="2464" y="1647"/>
                    <a:pt x="2433" y="1687"/>
                  </a:cubicBezTo>
                  <a:cubicBezTo>
                    <a:pt x="1992" y="2382"/>
                    <a:pt x="1992" y="2382"/>
                    <a:pt x="1992" y="2382"/>
                  </a:cubicBezTo>
                  <a:close/>
                  <a:moveTo>
                    <a:pt x="2199" y="404"/>
                  </a:moveTo>
                  <a:cubicBezTo>
                    <a:pt x="2199" y="333"/>
                    <a:pt x="2144" y="275"/>
                    <a:pt x="2075" y="275"/>
                  </a:cubicBezTo>
                  <a:cubicBezTo>
                    <a:pt x="2026" y="275"/>
                    <a:pt x="2026" y="275"/>
                    <a:pt x="2026" y="275"/>
                  </a:cubicBezTo>
                  <a:cubicBezTo>
                    <a:pt x="2016" y="279"/>
                    <a:pt x="2006" y="281"/>
                    <a:pt x="1995" y="281"/>
                  </a:cubicBezTo>
                  <a:cubicBezTo>
                    <a:pt x="1945" y="281"/>
                    <a:pt x="1905" y="239"/>
                    <a:pt x="1905" y="187"/>
                  </a:cubicBezTo>
                  <a:cubicBezTo>
                    <a:pt x="1905" y="136"/>
                    <a:pt x="1945" y="94"/>
                    <a:pt x="1995" y="94"/>
                  </a:cubicBezTo>
                  <a:cubicBezTo>
                    <a:pt x="2006" y="94"/>
                    <a:pt x="2016" y="96"/>
                    <a:pt x="2026" y="99"/>
                  </a:cubicBezTo>
                  <a:cubicBezTo>
                    <a:pt x="2120" y="99"/>
                    <a:pt x="2120" y="99"/>
                    <a:pt x="2120" y="99"/>
                  </a:cubicBezTo>
                  <a:cubicBezTo>
                    <a:pt x="2258" y="99"/>
                    <a:pt x="2369" y="215"/>
                    <a:pt x="2369" y="357"/>
                  </a:cubicBezTo>
                  <a:cubicBezTo>
                    <a:pt x="2369" y="883"/>
                    <a:pt x="2369" y="883"/>
                    <a:pt x="2369" y="883"/>
                  </a:cubicBezTo>
                  <a:cubicBezTo>
                    <a:pt x="2315" y="859"/>
                    <a:pt x="2258" y="841"/>
                    <a:pt x="2199" y="827"/>
                  </a:cubicBezTo>
                  <a:cubicBezTo>
                    <a:pt x="2199" y="404"/>
                    <a:pt x="2199" y="404"/>
                    <a:pt x="2199" y="404"/>
                  </a:cubicBezTo>
                  <a:cubicBezTo>
                    <a:pt x="2199" y="404"/>
                    <a:pt x="2199" y="404"/>
                    <a:pt x="2199" y="404"/>
                  </a:cubicBezTo>
                  <a:close/>
                  <a:moveTo>
                    <a:pt x="1678" y="375"/>
                  </a:moveTo>
                  <a:cubicBezTo>
                    <a:pt x="1628" y="375"/>
                    <a:pt x="1587" y="333"/>
                    <a:pt x="1587" y="281"/>
                  </a:cubicBezTo>
                  <a:cubicBezTo>
                    <a:pt x="1587" y="94"/>
                    <a:pt x="1587" y="94"/>
                    <a:pt x="1587" y="94"/>
                  </a:cubicBezTo>
                  <a:cubicBezTo>
                    <a:pt x="1587" y="42"/>
                    <a:pt x="1628" y="0"/>
                    <a:pt x="1678" y="0"/>
                  </a:cubicBezTo>
                  <a:cubicBezTo>
                    <a:pt x="1728" y="0"/>
                    <a:pt x="1769" y="42"/>
                    <a:pt x="1769" y="94"/>
                  </a:cubicBezTo>
                  <a:cubicBezTo>
                    <a:pt x="1769" y="281"/>
                    <a:pt x="1769" y="281"/>
                    <a:pt x="1769" y="281"/>
                  </a:cubicBezTo>
                  <a:cubicBezTo>
                    <a:pt x="1769" y="333"/>
                    <a:pt x="1728" y="375"/>
                    <a:pt x="1678" y="375"/>
                  </a:cubicBezTo>
                  <a:close/>
                  <a:moveTo>
                    <a:pt x="1179" y="375"/>
                  </a:moveTo>
                  <a:cubicBezTo>
                    <a:pt x="1129" y="375"/>
                    <a:pt x="1088" y="333"/>
                    <a:pt x="1088" y="281"/>
                  </a:cubicBezTo>
                  <a:cubicBezTo>
                    <a:pt x="1088" y="94"/>
                    <a:pt x="1088" y="94"/>
                    <a:pt x="1088" y="94"/>
                  </a:cubicBezTo>
                  <a:cubicBezTo>
                    <a:pt x="1088" y="42"/>
                    <a:pt x="1129" y="0"/>
                    <a:pt x="1179" y="0"/>
                  </a:cubicBezTo>
                  <a:cubicBezTo>
                    <a:pt x="1229" y="0"/>
                    <a:pt x="1270" y="42"/>
                    <a:pt x="1270" y="94"/>
                  </a:cubicBezTo>
                  <a:cubicBezTo>
                    <a:pt x="1270" y="281"/>
                    <a:pt x="1270" y="281"/>
                    <a:pt x="1270" y="281"/>
                  </a:cubicBezTo>
                  <a:cubicBezTo>
                    <a:pt x="1270" y="333"/>
                    <a:pt x="1229" y="375"/>
                    <a:pt x="1179" y="375"/>
                  </a:cubicBezTo>
                  <a:close/>
                  <a:moveTo>
                    <a:pt x="249" y="2547"/>
                  </a:moveTo>
                  <a:cubicBezTo>
                    <a:pt x="112" y="2547"/>
                    <a:pt x="0" y="2431"/>
                    <a:pt x="0" y="2289"/>
                  </a:cubicBezTo>
                  <a:cubicBezTo>
                    <a:pt x="0" y="357"/>
                    <a:pt x="0" y="357"/>
                    <a:pt x="0" y="357"/>
                  </a:cubicBezTo>
                  <a:cubicBezTo>
                    <a:pt x="0" y="215"/>
                    <a:pt x="112" y="99"/>
                    <a:pt x="249" y="99"/>
                  </a:cubicBezTo>
                  <a:cubicBezTo>
                    <a:pt x="332" y="99"/>
                    <a:pt x="332" y="99"/>
                    <a:pt x="332" y="99"/>
                  </a:cubicBezTo>
                  <a:cubicBezTo>
                    <a:pt x="342" y="96"/>
                    <a:pt x="352" y="94"/>
                    <a:pt x="363" y="94"/>
                  </a:cubicBezTo>
                  <a:cubicBezTo>
                    <a:pt x="413" y="94"/>
                    <a:pt x="453" y="136"/>
                    <a:pt x="453" y="187"/>
                  </a:cubicBezTo>
                  <a:cubicBezTo>
                    <a:pt x="453" y="239"/>
                    <a:pt x="413" y="281"/>
                    <a:pt x="363" y="281"/>
                  </a:cubicBezTo>
                  <a:cubicBezTo>
                    <a:pt x="352" y="281"/>
                    <a:pt x="342" y="279"/>
                    <a:pt x="332" y="275"/>
                  </a:cubicBezTo>
                  <a:cubicBezTo>
                    <a:pt x="295" y="275"/>
                    <a:pt x="295" y="275"/>
                    <a:pt x="295" y="275"/>
                  </a:cubicBezTo>
                  <a:cubicBezTo>
                    <a:pt x="226" y="275"/>
                    <a:pt x="170" y="333"/>
                    <a:pt x="170" y="404"/>
                  </a:cubicBezTo>
                  <a:cubicBezTo>
                    <a:pt x="170" y="2242"/>
                    <a:pt x="170" y="2242"/>
                    <a:pt x="170" y="2242"/>
                  </a:cubicBezTo>
                  <a:cubicBezTo>
                    <a:pt x="170" y="2313"/>
                    <a:pt x="226" y="2371"/>
                    <a:pt x="295" y="2371"/>
                  </a:cubicBezTo>
                  <a:cubicBezTo>
                    <a:pt x="953" y="2371"/>
                    <a:pt x="953" y="2371"/>
                    <a:pt x="953" y="2371"/>
                  </a:cubicBezTo>
                  <a:cubicBezTo>
                    <a:pt x="979" y="2433"/>
                    <a:pt x="1010" y="2492"/>
                    <a:pt x="1046" y="2547"/>
                  </a:cubicBezTo>
                  <a:cubicBezTo>
                    <a:pt x="249" y="2547"/>
                    <a:pt x="249" y="2547"/>
                    <a:pt x="249" y="2547"/>
                  </a:cubicBezTo>
                  <a:close/>
                  <a:moveTo>
                    <a:pt x="680" y="375"/>
                  </a:moveTo>
                  <a:cubicBezTo>
                    <a:pt x="630" y="375"/>
                    <a:pt x="589" y="333"/>
                    <a:pt x="589" y="281"/>
                  </a:cubicBezTo>
                  <a:cubicBezTo>
                    <a:pt x="589" y="94"/>
                    <a:pt x="589" y="94"/>
                    <a:pt x="589" y="94"/>
                  </a:cubicBezTo>
                  <a:cubicBezTo>
                    <a:pt x="589" y="42"/>
                    <a:pt x="630" y="0"/>
                    <a:pt x="680" y="0"/>
                  </a:cubicBezTo>
                  <a:cubicBezTo>
                    <a:pt x="730" y="0"/>
                    <a:pt x="771" y="42"/>
                    <a:pt x="771" y="94"/>
                  </a:cubicBezTo>
                  <a:cubicBezTo>
                    <a:pt x="771" y="281"/>
                    <a:pt x="771" y="281"/>
                    <a:pt x="771" y="281"/>
                  </a:cubicBezTo>
                  <a:cubicBezTo>
                    <a:pt x="771" y="333"/>
                    <a:pt x="730" y="375"/>
                    <a:pt x="680" y="375"/>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grpSp>
        <p:nvGrpSpPr>
          <p:cNvPr id="53" name="组合 16"/>
          <p:cNvGrpSpPr/>
          <p:nvPr/>
        </p:nvGrpSpPr>
        <p:grpSpPr>
          <a:xfrm>
            <a:off x="6588126" y="5249863"/>
            <a:ext cx="3563016" cy="976349"/>
            <a:chOff x="6588126" y="5249863"/>
            <a:chExt cx="3563016" cy="976349"/>
          </a:xfrm>
        </p:grpSpPr>
        <p:sp>
          <p:nvSpPr>
            <p:cNvPr id="1048604" name="文本框 52"/>
            <p:cNvSpPr txBox="1"/>
            <p:nvPr/>
          </p:nvSpPr>
          <p:spPr>
            <a:xfrm>
              <a:off x="7552935" y="5329873"/>
              <a:ext cx="2598207"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04 </a:t>
              </a:r>
              <a:r>
                <a:rPr lang="zh-CN" altLang="en-US" sz="2400" dirty="0" smtClean="0">
                  <a:latin typeface="微软雅黑" panose="020B0503020204020204" charset="-122"/>
                  <a:ea typeface="微软雅黑" panose="020B0503020204020204" charset="-122"/>
                </a:rPr>
                <a:t>系统架构</a:t>
              </a:r>
              <a:endParaRPr lang="zh-CN" altLang="en-US" sz="2400" dirty="0" smtClean="0">
                <a:latin typeface="微软雅黑" panose="020B0503020204020204" charset="-122"/>
                <a:ea typeface="微软雅黑" panose="020B0503020204020204" charset="-122"/>
              </a:endParaRPr>
            </a:p>
          </p:txBody>
        </p:sp>
        <p:cxnSp>
          <p:nvCxnSpPr>
            <p:cNvPr id="3145732" name="直接连接符 53"/>
            <p:cNvCxnSpPr/>
            <p:nvPr/>
          </p:nvCxnSpPr>
          <p:spPr>
            <a:xfrm flipV="1">
              <a:off x="7456085"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05" name="矩形 66"/>
            <p:cNvSpPr/>
            <p:nvPr/>
          </p:nvSpPr>
          <p:spPr>
            <a:xfrm>
              <a:off x="7552935" y="5857912"/>
              <a:ext cx="2219325" cy="368300"/>
            </a:xfrm>
            <a:prstGeom prst="rect">
              <a:avLst/>
            </a:prstGeom>
          </p:spPr>
          <p:txBody>
            <a:bodyPr wrap="none">
              <a:spAutoFit/>
            </a:bodyPr>
            <a:p>
              <a:pPr algn="l"/>
              <a:r>
                <a:rPr lang="en-US" altLang="zh-CN">
                  <a:sym typeface="+mn-ea"/>
                </a:rPr>
                <a:t>System Architecture</a:t>
              </a:r>
              <a:endParaRPr lang="zh-CN" altLang="en-US"/>
            </a:p>
          </p:txBody>
        </p:sp>
        <p:sp>
          <p:nvSpPr>
            <p:cNvPr id="1048606" name="Freeform 22"/>
            <p:cNvSpPr>
              <a:spLocks noEditPoints="1"/>
            </p:cNvSpPr>
            <p:nvPr/>
          </p:nvSpPr>
          <p:spPr bwMode="auto">
            <a:xfrm>
              <a:off x="6588126" y="5249863"/>
              <a:ext cx="723900" cy="868362"/>
            </a:xfrm>
            <a:custGeom>
              <a:avLst/>
              <a:gdLst>
                <a:gd name="T0" fmla="*/ 608 w 2388"/>
                <a:gd name="T1" fmla="*/ 348 h 2867"/>
                <a:gd name="T2" fmla="*/ 578 w 2388"/>
                <a:gd name="T3" fmla="*/ 200 h 2867"/>
                <a:gd name="T4" fmla="*/ 495 w 2388"/>
                <a:gd name="T5" fmla="*/ 248 h 2867"/>
                <a:gd name="T6" fmla="*/ 79 w 2388"/>
                <a:gd name="T7" fmla="*/ 664 h 2867"/>
                <a:gd name="T8" fmla="*/ 31 w 2388"/>
                <a:gd name="T9" fmla="*/ 747 h 2867"/>
                <a:gd name="T10" fmla="*/ 179 w 2388"/>
                <a:gd name="T11" fmla="*/ 777 h 2867"/>
                <a:gd name="T12" fmla="*/ 79 w 2388"/>
                <a:gd name="T13" fmla="*/ 664 h 2867"/>
                <a:gd name="T14" fmla="*/ 190 w 2388"/>
                <a:gd name="T15" fmla="*/ 1386 h 2867"/>
                <a:gd name="T16" fmla="*/ 668 w 2388"/>
                <a:gd name="T17" fmla="*/ 2342 h 2867"/>
                <a:gd name="T18" fmla="*/ 1528 w 2388"/>
                <a:gd name="T19" fmla="*/ 2533 h 2867"/>
                <a:gd name="T20" fmla="*/ 1719 w 2388"/>
                <a:gd name="T21" fmla="*/ 2237 h 2867"/>
                <a:gd name="T22" fmla="*/ 1194 w 2388"/>
                <a:gd name="T23" fmla="*/ 382 h 2867"/>
                <a:gd name="T24" fmla="*/ 1624 w 2388"/>
                <a:gd name="T25" fmla="*/ 2246 h 2867"/>
                <a:gd name="T26" fmla="*/ 955 w 2388"/>
                <a:gd name="T27" fmla="*/ 2437 h 2867"/>
                <a:gd name="T28" fmla="*/ 764 w 2388"/>
                <a:gd name="T29" fmla="*/ 2181 h 2867"/>
                <a:gd name="T30" fmla="*/ 1194 w 2388"/>
                <a:gd name="T31" fmla="*/ 478 h 2867"/>
                <a:gd name="T32" fmla="*/ 1624 w 2388"/>
                <a:gd name="T33" fmla="*/ 2181 h 2867"/>
                <a:gd name="T34" fmla="*/ 1242 w 2388"/>
                <a:gd name="T35" fmla="*/ 143 h 2867"/>
                <a:gd name="T36" fmla="*/ 1194 w 2388"/>
                <a:gd name="T37" fmla="*/ 0 h 2867"/>
                <a:gd name="T38" fmla="*/ 1146 w 2388"/>
                <a:gd name="T39" fmla="*/ 143 h 2867"/>
                <a:gd name="T40" fmla="*/ 1911 w 2388"/>
                <a:gd name="T41" fmla="*/ 1290 h 2867"/>
                <a:gd name="T42" fmla="*/ 1911 w 2388"/>
                <a:gd name="T43" fmla="*/ 1386 h 2867"/>
                <a:gd name="T44" fmla="*/ 1911 w 2388"/>
                <a:gd name="T45" fmla="*/ 1290 h 2867"/>
                <a:gd name="T46" fmla="*/ 1146 w 2388"/>
                <a:gd name="T47" fmla="*/ 669 h 2867"/>
                <a:gd name="T48" fmla="*/ 1195 w 2388"/>
                <a:gd name="T49" fmla="*/ 717 h 2867"/>
                <a:gd name="T50" fmla="*/ 1945 w 2388"/>
                <a:gd name="T51" fmla="*/ 1243 h 2867"/>
                <a:gd name="T52" fmla="*/ 1481 w 2388"/>
                <a:gd name="T53" fmla="*/ 2628 h 2867"/>
                <a:gd name="T54" fmla="*/ 859 w 2388"/>
                <a:gd name="T55" fmla="*/ 2676 h 2867"/>
                <a:gd name="T56" fmla="*/ 1481 w 2388"/>
                <a:gd name="T57" fmla="*/ 2724 h 2867"/>
                <a:gd name="T58" fmla="*/ 1481 w 2388"/>
                <a:gd name="T59" fmla="*/ 2628 h 2867"/>
                <a:gd name="T60" fmla="*/ 2309 w 2388"/>
                <a:gd name="T61" fmla="*/ 664 h 2867"/>
                <a:gd name="T62" fmla="*/ 2209 w 2388"/>
                <a:gd name="T63" fmla="*/ 777 h 2867"/>
                <a:gd name="T64" fmla="*/ 2357 w 2388"/>
                <a:gd name="T65" fmla="*/ 747 h 2867"/>
                <a:gd name="T66" fmla="*/ 1845 w 2388"/>
                <a:gd name="T67" fmla="*/ 331 h 2867"/>
                <a:gd name="T68" fmla="*/ 1875 w 2388"/>
                <a:gd name="T69" fmla="*/ 183 h 2867"/>
                <a:gd name="T70" fmla="*/ 1762 w 2388"/>
                <a:gd name="T71" fmla="*/ 283 h 2867"/>
                <a:gd name="T72" fmla="*/ 1845 w 2388"/>
                <a:gd name="T73" fmla="*/ 331 h 2867"/>
                <a:gd name="T74" fmla="*/ 1003 w 2388"/>
                <a:gd name="T75" fmla="*/ 2772 h 2867"/>
                <a:gd name="T76" fmla="*/ 1003 w 2388"/>
                <a:gd name="T77" fmla="*/ 2867 h 2867"/>
                <a:gd name="T78" fmla="*/ 1433 w 2388"/>
                <a:gd name="T79" fmla="*/ 2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8" h="2867">
                  <a:moveTo>
                    <a:pt x="543" y="331"/>
                  </a:moveTo>
                  <a:cubicBezTo>
                    <a:pt x="556" y="353"/>
                    <a:pt x="585" y="361"/>
                    <a:pt x="608" y="348"/>
                  </a:cubicBezTo>
                  <a:cubicBezTo>
                    <a:pt x="631" y="335"/>
                    <a:pt x="639" y="306"/>
                    <a:pt x="625" y="283"/>
                  </a:cubicBezTo>
                  <a:cubicBezTo>
                    <a:pt x="578" y="200"/>
                    <a:pt x="578" y="200"/>
                    <a:pt x="578" y="200"/>
                  </a:cubicBezTo>
                  <a:cubicBezTo>
                    <a:pt x="565" y="177"/>
                    <a:pt x="535" y="169"/>
                    <a:pt x="512" y="183"/>
                  </a:cubicBezTo>
                  <a:cubicBezTo>
                    <a:pt x="489" y="196"/>
                    <a:pt x="482" y="225"/>
                    <a:pt x="495" y="248"/>
                  </a:cubicBezTo>
                  <a:cubicBezTo>
                    <a:pt x="543" y="331"/>
                    <a:pt x="543" y="331"/>
                    <a:pt x="543" y="331"/>
                  </a:cubicBezTo>
                  <a:close/>
                  <a:moveTo>
                    <a:pt x="79" y="664"/>
                  </a:moveTo>
                  <a:cubicBezTo>
                    <a:pt x="56" y="651"/>
                    <a:pt x="27" y="659"/>
                    <a:pt x="13" y="682"/>
                  </a:cubicBezTo>
                  <a:cubicBezTo>
                    <a:pt x="0" y="705"/>
                    <a:pt x="8" y="734"/>
                    <a:pt x="31" y="747"/>
                  </a:cubicBezTo>
                  <a:cubicBezTo>
                    <a:pt x="114" y="795"/>
                    <a:pt x="114" y="795"/>
                    <a:pt x="114" y="795"/>
                  </a:cubicBezTo>
                  <a:cubicBezTo>
                    <a:pt x="136" y="808"/>
                    <a:pt x="166" y="800"/>
                    <a:pt x="179" y="777"/>
                  </a:cubicBezTo>
                  <a:cubicBezTo>
                    <a:pt x="192" y="754"/>
                    <a:pt x="184" y="725"/>
                    <a:pt x="161" y="712"/>
                  </a:cubicBezTo>
                  <a:cubicBezTo>
                    <a:pt x="79" y="664"/>
                    <a:pt x="79" y="664"/>
                    <a:pt x="79" y="664"/>
                  </a:cubicBezTo>
                  <a:close/>
                  <a:moveTo>
                    <a:pt x="1194" y="382"/>
                  </a:moveTo>
                  <a:cubicBezTo>
                    <a:pt x="640" y="382"/>
                    <a:pt x="190" y="832"/>
                    <a:pt x="190" y="1386"/>
                  </a:cubicBezTo>
                  <a:cubicBezTo>
                    <a:pt x="190" y="1747"/>
                    <a:pt x="382" y="2060"/>
                    <a:pt x="668" y="2237"/>
                  </a:cubicBezTo>
                  <a:cubicBezTo>
                    <a:pt x="668" y="2342"/>
                    <a:pt x="668" y="2342"/>
                    <a:pt x="668" y="2342"/>
                  </a:cubicBezTo>
                  <a:cubicBezTo>
                    <a:pt x="668" y="2447"/>
                    <a:pt x="754" y="2533"/>
                    <a:pt x="859" y="2533"/>
                  </a:cubicBezTo>
                  <a:cubicBezTo>
                    <a:pt x="1528" y="2533"/>
                    <a:pt x="1528" y="2533"/>
                    <a:pt x="1528" y="2533"/>
                  </a:cubicBezTo>
                  <a:cubicBezTo>
                    <a:pt x="1634" y="2533"/>
                    <a:pt x="1719" y="2447"/>
                    <a:pt x="1719" y="2342"/>
                  </a:cubicBezTo>
                  <a:cubicBezTo>
                    <a:pt x="1719" y="2237"/>
                    <a:pt x="1719" y="2237"/>
                    <a:pt x="1719" y="2237"/>
                  </a:cubicBezTo>
                  <a:cubicBezTo>
                    <a:pt x="2005" y="2060"/>
                    <a:pt x="2197" y="1747"/>
                    <a:pt x="2197" y="1386"/>
                  </a:cubicBezTo>
                  <a:cubicBezTo>
                    <a:pt x="2197" y="831"/>
                    <a:pt x="1748" y="382"/>
                    <a:pt x="1194" y="382"/>
                  </a:cubicBezTo>
                  <a:close/>
                  <a:moveTo>
                    <a:pt x="1624" y="2181"/>
                  </a:moveTo>
                  <a:cubicBezTo>
                    <a:pt x="1624" y="2246"/>
                    <a:pt x="1624" y="2246"/>
                    <a:pt x="1624" y="2246"/>
                  </a:cubicBezTo>
                  <a:cubicBezTo>
                    <a:pt x="1624" y="2352"/>
                    <a:pt x="1538" y="2437"/>
                    <a:pt x="1433" y="2437"/>
                  </a:cubicBezTo>
                  <a:cubicBezTo>
                    <a:pt x="955" y="2437"/>
                    <a:pt x="955" y="2437"/>
                    <a:pt x="955" y="2437"/>
                  </a:cubicBezTo>
                  <a:cubicBezTo>
                    <a:pt x="849" y="2437"/>
                    <a:pt x="764" y="2351"/>
                    <a:pt x="764" y="2246"/>
                  </a:cubicBezTo>
                  <a:cubicBezTo>
                    <a:pt x="764" y="2181"/>
                    <a:pt x="764" y="2181"/>
                    <a:pt x="764" y="2181"/>
                  </a:cubicBezTo>
                  <a:cubicBezTo>
                    <a:pt x="481" y="2027"/>
                    <a:pt x="286" y="1731"/>
                    <a:pt x="286" y="1386"/>
                  </a:cubicBezTo>
                  <a:cubicBezTo>
                    <a:pt x="286" y="884"/>
                    <a:pt x="693" y="478"/>
                    <a:pt x="1194" y="478"/>
                  </a:cubicBezTo>
                  <a:cubicBezTo>
                    <a:pt x="1695" y="478"/>
                    <a:pt x="2102" y="884"/>
                    <a:pt x="2102" y="1386"/>
                  </a:cubicBezTo>
                  <a:cubicBezTo>
                    <a:pt x="2102" y="1731"/>
                    <a:pt x="1907" y="2027"/>
                    <a:pt x="1624" y="2181"/>
                  </a:cubicBezTo>
                  <a:close/>
                  <a:moveTo>
                    <a:pt x="1194" y="191"/>
                  </a:moveTo>
                  <a:cubicBezTo>
                    <a:pt x="1220" y="191"/>
                    <a:pt x="1242" y="170"/>
                    <a:pt x="1242" y="143"/>
                  </a:cubicBezTo>
                  <a:cubicBezTo>
                    <a:pt x="1242" y="48"/>
                    <a:pt x="1242" y="48"/>
                    <a:pt x="1242" y="48"/>
                  </a:cubicBezTo>
                  <a:cubicBezTo>
                    <a:pt x="1242" y="21"/>
                    <a:pt x="1220" y="0"/>
                    <a:pt x="1194" y="0"/>
                  </a:cubicBezTo>
                  <a:cubicBezTo>
                    <a:pt x="1167" y="0"/>
                    <a:pt x="1146" y="21"/>
                    <a:pt x="1146" y="48"/>
                  </a:cubicBezTo>
                  <a:cubicBezTo>
                    <a:pt x="1146" y="143"/>
                    <a:pt x="1146" y="143"/>
                    <a:pt x="1146" y="143"/>
                  </a:cubicBezTo>
                  <a:cubicBezTo>
                    <a:pt x="1146" y="170"/>
                    <a:pt x="1167" y="191"/>
                    <a:pt x="1194" y="191"/>
                  </a:cubicBezTo>
                  <a:close/>
                  <a:moveTo>
                    <a:pt x="1911" y="1290"/>
                  </a:moveTo>
                  <a:cubicBezTo>
                    <a:pt x="1884" y="1290"/>
                    <a:pt x="1863" y="1312"/>
                    <a:pt x="1863" y="1338"/>
                  </a:cubicBezTo>
                  <a:cubicBezTo>
                    <a:pt x="1863" y="1364"/>
                    <a:pt x="1884" y="1386"/>
                    <a:pt x="1911" y="1386"/>
                  </a:cubicBezTo>
                  <a:cubicBezTo>
                    <a:pt x="1937" y="1386"/>
                    <a:pt x="1958" y="1364"/>
                    <a:pt x="1958" y="1338"/>
                  </a:cubicBezTo>
                  <a:cubicBezTo>
                    <a:pt x="1958" y="1312"/>
                    <a:pt x="1937" y="1290"/>
                    <a:pt x="1911" y="1290"/>
                  </a:cubicBezTo>
                  <a:close/>
                  <a:moveTo>
                    <a:pt x="1194" y="621"/>
                  </a:moveTo>
                  <a:cubicBezTo>
                    <a:pt x="1167" y="621"/>
                    <a:pt x="1146" y="642"/>
                    <a:pt x="1146" y="669"/>
                  </a:cubicBezTo>
                  <a:cubicBezTo>
                    <a:pt x="1146" y="695"/>
                    <a:pt x="1167" y="717"/>
                    <a:pt x="1194" y="717"/>
                  </a:cubicBezTo>
                  <a:cubicBezTo>
                    <a:pt x="1194" y="717"/>
                    <a:pt x="1195" y="717"/>
                    <a:pt x="1195" y="717"/>
                  </a:cubicBezTo>
                  <a:cubicBezTo>
                    <a:pt x="1515" y="717"/>
                    <a:pt x="1782" y="942"/>
                    <a:pt x="1848" y="1243"/>
                  </a:cubicBezTo>
                  <a:cubicBezTo>
                    <a:pt x="1945" y="1243"/>
                    <a:pt x="1945" y="1243"/>
                    <a:pt x="1945" y="1243"/>
                  </a:cubicBezTo>
                  <a:cubicBezTo>
                    <a:pt x="1878" y="889"/>
                    <a:pt x="1567" y="621"/>
                    <a:pt x="1194" y="621"/>
                  </a:cubicBezTo>
                  <a:close/>
                  <a:moveTo>
                    <a:pt x="1481" y="2628"/>
                  </a:moveTo>
                  <a:cubicBezTo>
                    <a:pt x="907" y="2628"/>
                    <a:pt x="907" y="2628"/>
                    <a:pt x="907" y="2628"/>
                  </a:cubicBezTo>
                  <a:cubicBezTo>
                    <a:pt x="881" y="2628"/>
                    <a:pt x="859" y="2649"/>
                    <a:pt x="859" y="2676"/>
                  </a:cubicBezTo>
                  <a:cubicBezTo>
                    <a:pt x="859" y="2702"/>
                    <a:pt x="881" y="2724"/>
                    <a:pt x="907" y="2724"/>
                  </a:cubicBezTo>
                  <a:cubicBezTo>
                    <a:pt x="1481" y="2724"/>
                    <a:pt x="1481" y="2724"/>
                    <a:pt x="1481" y="2724"/>
                  </a:cubicBezTo>
                  <a:cubicBezTo>
                    <a:pt x="1507" y="2724"/>
                    <a:pt x="1528" y="2702"/>
                    <a:pt x="1528" y="2676"/>
                  </a:cubicBezTo>
                  <a:cubicBezTo>
                    <a:pt x="1528" y="2650"/>
                    <a:pt x="1507" y="2628"/>
                    <a:pt x="1481" y="2628"/>
                  </a:cubicBezTo>
                  <a:close/>
                  <a:moveTo>
                    <a:pt x="2374" y="682"/>
                  </a:moveTo>
                  <a:cubicBezTo>
                    <a:pt x="2361" y="659"/>
                    <a:pt x="2332" y="651"/>
                    <a:pt x="2309" y="664"/>
                  </a:cubicBezTo>
                  <a:cubicBezTo>
                    <a:pt x="2226" y="712"/>
                    <a:pt x="2226" y="712"/>
                    <a:pt x="2226" y="712"/>
                  </a:cubicBezTo>
                  <a:cubicBezTo>
                    <a:pt x="2203" y="725"/>
                    <a:pt x="2196" y="754"/>
                    <a:pt x="2209" y="777"/>
                  </a:cubicBezTo>
                  <a:cubicBezTo>
                    <a:pt x="2222" y="800"/>
                    <a:pt x="2251" y="808"/>
                    <a:pt x="2274" y="795"/>
                  </a:cubicBezTo>
                  <a:cubicBezTo>
                    <a:pt x="2357" y="747"/>
                    <a:pt x="2357" y="747"/>
                    <a:pt x="2357" y="747"/>
                  </a:cubicBezTo>
                  <a:cubicBezTo>
                    <a:pt x="2380" y="734"/>
                    <a:pt x="2388" y="705"/>
                    <a:pt x="2374" y="682"/>
                  </a:cubicBezTo>
                  <a:close/>
                  <a:moveTo>
                    <a:pt x="1845" y="331"/>
                  </a:moveTo>
                  <a:cubicBezTo>
                    <a:pt x="1893" y="248"/>
                    <a:pt x="1893" y="248"/>
                    <a:pt x="1893" y="248"/>
                  </a:cubicBezTo>
                  <a:cubicBezTo>
                    <a:pt x="1906" y="225"/>
                    <a:pt x="1898" y="196"/>
                    <a:pt x="1875" y="183"/>
                  </a:cubicBezTo>
                  <a:cubicBezTo>
                    <a:pt x="1853" y="170"/>
                    <a:pt x="1823" y="177"/>
                    <a:pt x="1810" y="200"/>
                  </a:cubicBezTo>
                  <a:cubicBezTo>
                    <a:pt x="1762" y="283"/>
                    <a:pt x="1762" y="283"/>
                    <a:pt x="1762" y="283"/>
                  </a:cubicBezTo>
                  <a:cubicBezTo>
                    <a:pt x="1749" y="306"/>
                    <a:pt x="1757" y="335"/>
                    <a:pt x="1780" y="348"/>
                  </a:cubicBezTo>
                  <a:cubicBezTo>
                    <a:pt x="1803" y="361"/>
                    <a:pt x="1832" y="353"/>
                    <a:pt x="1845" y="331"/>
                  </a:cubicBezTo>
                  <a:close/>
                  <a:moveTo>
                    <a:pt x="1385" y="2772"/>
                  </a:moveTo>
                  <a:cubicBezTo>
                    <a:pt x="1003" y="2772"/>
                    <a:pt x="1003" y="2772"/>
                    <a:pt x="1003" y="2772"/>
                  </a:cubicBezTo>
                  <a:cubicBezTo>
                    <a:pt x="976" y="2772"/>
                    <a:pt x="955" y="2793"/>
                    <a:pt x="955" y="2819"/>
                  </a:cubicBezTo>
                  <a:cubicBezTo>
                    <a:pt x="955" y="2846"/>
                    <a:pt x="976" y="2867"/>
                    <a:pt x="1003" y="2867"/>
                  </a:cubicBezTo>
                  <a:cubicBezTo>
                    <a:pt x="1385" y="2867"/>
                    <a:pt x="1385" y="2867"/>
                    <a:pt x="1385" y="2867"/>
                  </a:cubicBezTo>
                  <a:cubicBezTo>
                    <a:pt x="1412" y="2867"/>
                    <a:pt x="1433" y="2846"/>
                    <a:pt x="1433" y="2819"/>
                  </a:cubicBezTo>
                  <a:cubicBezTo>
                    <a:pt x="1433" y="2793"/>
                    <a:pt x="1411" y="2772"/>
                    <a:pt x="1385" y="2772"/>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pic>
        <p:nvPicPr>
          <p:cNvPr id="2097153" name="图片 17"/>
          <p:cNvPicPr>
            <a:picLocks noChangeAspect="1"/>
          </p:cNvPicPr>
          <p:nvPr/>
        </p:nvPicPr>
        <p:blipFill>
          <a:blip r:embed="rId1" cstate="print"/>
          <a:stretch>
            <a:fillRect/>
          </a:stretch>
        </p:blipFill>
        <p:spPr>
          <a:xfrm>
            <a:off x="5122655" y="167837"/>
            <a:ext cx="1958181" cy="195818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592"/>
                                        </p:tgtEl>
                                        <p:attrNameLst>
                                          <p:attrName>style.visibility</p:attrName>
                                        </p:attrNameLst>
                                      </p:cBhvr>
                                      <p:to>
                                        <p:strVal val="visible"/>
                                      </p:to>
                                    </p:set>
                                    <p:animEffect transition="in" filter="wipe(up)">
                                      <p:cBhvr>
                                        <p:cTn id="7" dur="502"/>
                                        <p:tgtEl>
                                          <p:spTgt spid="1048592"/>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1048593"/>
                                        </p:tgtEl>
                                        <p:attrNameLst>
                                          <p:attrName>style.visibility</p:attrName>
                                        </p:attrNameLst>
                                      </p:cBhvr>
                                      <p:to>
                                        <p:strVal val="visible"/>
                                      </p:to>
                                    </p:set>
                                    <p:animEffect transition="in" filter="randombar(horizontal)">
                                      <p:cBhvr>
                                        <p:cTn id="11" dur="502"/>
                                        <p:tgtEl>
                                          <p:spTgt spid="104859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2" grpId="0"/>
      <p:bldP spid="10485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3122063"/>
          <p:cNvPicPr>
            <a:picLocks noChangeAspect="1"/>
          </p:cNvPicPr>
          <p:nvPr/>
        </p:nvPicPr>
        <p:blipFill>
          <a:blip r:embed="rId1"/>
          <a:stretch>
            <a:fillRect/>
          </a:stretch>
        </p:blipFill>
        <p:spPr>
          <a:xfrm>
            <a:off x="381000" y="0"/>
            <a:ext cx="6844030" cy="3836670"/>
          </a:xfrm>
          <a:prstGeom prst="rect">
            <a:avLst/>
          </a:prstGeom>
        </p:spPr>
      </p:pic>
      <p:pic>
        <p:nvPicPr>
          <p:cNvPr id="3" name="图片 2" descr="capture_20230711193626543"/>
          <p:cNvPicPr>
            <a:picLocks noChangeAspect="1"/>
          </p:cNvPicPr>
          <p:nvPr/>
        </p:nvPicPr>
        <p:blipFill>
          <a:blip r:embed="rId2"/>
          <a:stretch>
            <a:fillRect/>
          </a:stretch>
        </p:blipFill>
        <p:spPr>
          <a:xfrm>
            <a:off x="5798185" y="2806700"/>
            <a:ext cx="6393815" cy="40513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639445" y="261620"/>
            <a:ext cx="4064000" cy="521970"/>
          </a:xfrm>
          <a:prstGeom prst="rect">
            <a:avLst/>
          </a:prstGeom>
          <a:noFill/>
        </p:spPr>
        <p:txBody>
          <a:bodyPr wrap="square" rtlCol="0">
            <a:spAutoFit/>
          </a:bodyPr>
          <a:p>
            <a:r>
              <a:rPr lang="zh-CN" altLang="en-US" sz="2800" b="1"/>
              <a:t>词条预览</a:t>
            </a:r>
            <a:endParaRPr lang="zh-CN" altLang="en-US" sz="2800" b="1"/>
          </a:p>
        </p:txBody>
      </p:sp>
      <p:pic>
        <p:nvPicPr>
          <p:cNvPr id="3" name="图片 2" descr="capture_20230711184357558"/>
          <p:cNvPicPr>
            <a:picLocks noChangeAspect="1"/>
          </p:cNvPicPr>
          <p:nvPr/>
        </p:nvPicPr>
        <p:blipFill>
          <a:blip r:embed="rId2"/>
          <a:stretch>
            <a:fillRect/>
          </a:stretch>
        </p:blipFill>
        <p:spPr>
          <a:xfrm>
            <a:off x="639445" y="922655"/>
            <a:ext cx="11339830" cy="5935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5036004"/>
          <p:cNvPicPr>
            <a:picLocks noChangeAspect="1"/>
          </p:cNvPicPr>
          <p:nvPr/>
        </p:nvPicPr>
        <p:blipFill>
          <a:blip r:embed="rId1"/>
          <a:stretch>
            <a:fillRect/>
          </a:stretch>
        </p:blipFill>
        <p:spPr>
          <a:xfrm>
            <a:off x="1498600" y="174625"/>
            <a:ext cx="9194800" cy="65087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639445" y="328295"/>
            <a:ext cx="4064000" cy="521970"/>
          </a:xfrm>
          <a:prstGeom prst="rect">
            <a:avLst/>
          </a:prstGeom>
          <a:noFill/>
        </p:spPr>
        <p:txBody>
          <a:bodyPr wrap="square" rtlCol="0">
            <a:spAutoFit/>
          </a:bodyPr>
          <a:p>
            <a:r>
              <a:rPr lang="zh-CN" altLang="en-US" sz="2800" b="1"/>
              <a:t>词条检索</a:t>
            </a:r>
            <a:endParaRPr lang="zh-CN" altLang="en-US" sz="2800" b="1"/>
          </a:p>
        </p:txBody>
      </p:sp>
      <p:pic>
        <p:nvPicPr>
          <p:cNvPr id="4" name="图片 3" descr="capture_20230711184554424"/>
          <p:cNvPicPr>
            <a:picLocks noChangeAspect="1"/>
          </p:cNvPicPr>
          <p:nvPr/>
        </p:nvPicPr>
        <p:blipFill>
          <a:blip r:embed="rId2"/>
          <a:stretch>
            <a:fillRect/>
          </a:stretch>
        </p:blipFill>
        <p:spPr>
          <a:xfrm>
            <a:off x="1978025" y="1715135"/>
            <a:ext cx="8235950" cy="4133850"/>
          </a:xfrm>
          <a:prstGeom prst="rect">
            <a:avLst/>
          </a:prstGeom>
        </p:spPr>
      </p:pic>
      <p:sp>
        <p:nvSpPr>
          <p:cNvPr id="5" name="文本框 4"/>
          <p:cNvSpPr txBox="1"/>
          <p:nvPr/>
        </p:nvSpPr>
        <p:spPr>
          <a:xfrm>
            <a:off x="1978025" y="1261745"/>
            <a:ext cx="4064000" cy="368300"/>
          </a:xfrm>
          <a:prstGeom prst="rect">
            <a:avLst/>
          </a:prstGeom>
          <a:noFill/>
        </p:spPr>
        <p:txBody>
          <a:bodyPr wrap="square" rtlCol="0">
            <a:spAutoFit/>
          </a:bodyPr>
          <a:p>
            <a:r>
              <a:rPr lang="zh-CN" altLang="en-US"/>
              <a:t>示例：检索山东大学</a:t>
            </a:r>
            <a:endParaRPr lang="zh-CN" altLang="en-US"/>
          </a:p>
        </p:txBody>
      </p:sp>
      <p:sp>
        <p:nvSpPr>
          <p:cNvPr id="8" name="矩形 7"/>
          <p:cNvSpPr/>
          <p:nvPr/>
        </p:nvSpPr>
        <p:spPr>
          <a:xfrm>
            <a:off x="7335520" y="1732915"/>
            <a:ext cx="662305" cy="411480"/>
          </a:xfrm>
          <a:prstGeom prst="rect">
            <a:avLst/>
          </a:prstGeom>
          <a:noFill/>
          <a:ln w="9842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apture_20230711195207877"/>
          <p:cNvPicPr>
            <a:picLocks noChangeAspect="1"/>
          </p:cNvPicPr>
          <p:nvPr/>
        </p:nvPicPr>
        <p:blipFill>
          <a:blip r:embed="rId1"/>
          <a:stretch>
            <a:fillRect/>
          </a:stretch>
        </p:blipFill>
        <p:spPr>
          <a:xfrm>
            <a:off x="0" y="0"/>
            <a:ext cx="6496050" cy="3680460"/>
          </a:xfrm>
          <a:prstGeom prst="rect">
            <a:avLst/>
          </a:prstGeom>
        </p:spPr>
      </p:pic>
      <p:pic>
        <p:nvPicPr>
          <p:cNvPr id="3" name="图片 2" descr="capture_20230711195226551"/>
          <p:cNvPicPr>
            <a:picLocks noChangeAspect="1"/>
          </p:cNvPicPr>
          <p:nvPr/>
        </p:nvPicPr>
        <p:blipFill>
          <a:blip r:embed="rId2"/>
          <a:stretch>
            <a:fillRect/>
          </a:stretch>
        </p:blipFill>
        <p:spPr>
          <a:xfrm>
            <a:off x="6177280" y="2408555"/>
            <a:ext cx="6014720" cy="44494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9189" name="矩形 33"/>
          <p:cNvSpPr/>
          <p:nvPr/>
        </p:nvSpPr>
        <p:spPr>
          <a:xfrm>
            <a:off x="6371430" y="5145201"/>
            <a:ext cx="3504328" cy="120468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190" name="矩形 58"/>
          <p:cNvSpPr/>
          <p:nvPr/>
        </p:nvSpPr>
        <p:spPr>
          <a:xfrm>
            <a:off x="0" y="0"/>
            <a:ext cx="12192000" cy="2288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191" name="文本框 2"/>
          <p:cNvSpPr txBox="1"/>
          <p:nvPr/>
        </p:nvSpPr>
        <p:spPr>
          <a:xfrm>
            <a:off x="5291136" y="2332432"/>
            <a:ext cx="1658938" cy="707886"/>
          </a:xfrm>
          <a:prstGeom prst="rect">
            <a:avLst/>
          </a:prstGeom>
          <a:noFill/>
        </p:spPr>
        <p:txBody>
          <a:bodyPr wrap="square" rtlCol="0">
            <a:spAutoFit/>
          </a:bodyPr>
          <a:p>
            <a:pPr algn="ctr"/>
            <a:r>
              <a:rPr lang="zh-CN" altLang="en-US" sz="4000" b="1" smtClean="0">
                <a:latin typeface="+mj-ea"/>
                <a:ea typeface="+mj-ea"/>
              </a:rPr>
              <a:t>目录</a:t>
            </a:r>
            <a:endParaRPr lang="en-US" altLang="zh-CN" sz="4000" b="1" smtClean="0">
              <a:latin typeface="+mj-ea"/>
              <a:ea typeface="+mj-ea"/>
            </a:endParaRPr>
          </a:p>
        </p:txBody>
      </p:sp>
      <p:sp>
        <p:nvSpPr>
          <p:cNvPr id="1049192" name="文本框 15"/>
          <p:cNvSpPr txBox="1"/>
          <p:nvPr/>
        </p:nvSpPr>
        <p:spPr>
          <a:xfrm>
            <a:off x="4968081" y="3084512"/>
            <a:ext cx="2259012" cy="307777"/>
          </a:xfrm>
          <a:prstGeom prst="rect">
            <a:avLst/>
          </a:prstGeom>
          <a:noFill/>
        </p:spPr>
        <p:txBody>
          <a:bodyPr wrap="square" rtlCol="0">
            <a:spAutoFit/>
          </a:bodyPr>
          <a:p>
            <a:pPr algn="ctr"/>
            <a:r>
              <a:rPr lang="en-US" altLang="zh-CN" sz="1400" spc="600" smtClean="0"/>
              <a:t>CONTENT</a:t>
            </a:r>
            <a:endParaRPr lang="zh-CN" altLang="en-US" sz="1400" spc="600"/>
          </a:p>
        </p:txBody>
      </p:sp>
      <p:sp>
        <p:nvSpPr>
          <p:cNvPr id="1049193" name="文本框 42"/>
          <p:cNvSpPr txBox="1"/>
          <p:nvPr/>
        </p:nvSpPr>
        <p:spPr>
          <a:xfrm>
            <a:off x="3252784" y="3639273"/>
            <a:ext cx="2697959"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dirty="0"/>
              <a:t>01 </a:t>
            </a:r>
            <a:r>
              <a:rPr lang="zh-CN" altLang="en-US" dirty="0"/>
              <a:t>业务功能展示</a:t>
            </a:r>
            <a:endParaRPr lang="zh-CN" altLang="en-US" dirty="0"/>
          </a:p>
        </p:txBody>
      </p:sp>
      <p:cxnSp>
        <p:nvCxnSpPr>
          <p:cNvPr id="3145776" name="直接连接符 44"/>
          <p:cNvCxnSpPr/>
          <p:nvPr/>
        </p:nvCxnSpPr>
        <p:spPr>
          <a:xfrm flipV="1">
            <a:off x="3176109"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194" name="文本框 46"/>
          <p:cNvSpPr txBox="1"/>
          <p:nvPr/>
        </p:nvSpPr>
        <p:spPr>
          <a:xfrm>
            <a:off x="7552935" y="3639273"/>
            <a:ext cx="2799223"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dirty="0"/>
              <a:t>02 </a:t>
            </a:r>
            <a:r>
              <a:rPr lang="zh-CN" altLang="en-US" dirty="0"/>
              <a:t>数据库设计</a:t>
            </a:r>
            <a:endParaRPr lang="zh-CN" altLang="en-US" dirty="0"/>
          </a:p>
        </p:txBody>
      </p:sp>
      <p:cxnSp>
        <p:nvCxnSpPr>
          <p:cNvPr id="3145777" name="直接连接符 47"/>
          <p:cNvCxnSpPr/>
          <p:nvPr/>
        </p:nvCxnSpPr>
        <p:spPr>
          <a:xfrm flipV="1">
            <a:off x="7460070"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195" name="文本框 49"/>
          <p:cNvSpPr txBox="1"/>
          <p:nvPr/>
        </p:nvSpPr>
        <p:spPr>
          <a:xfrm>
            <a:off x="3252784" y="5329873"/>
            <a:ext cx="2693974"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a:t>03 </a:t>
            </a:r>
            <a:r>
              <a:rPr lang="zh-CN" altLang="en-US"/>
              <a:t>功能展示</a:t>
            </a:r>
            <a:endParaRPr lang="zh-CN" altLang="en-US" dirty="0"/>
          </a:p>
        </p:txBody>
      </p:sp>
      <p:cxnSp>
        <p:nvCxnSpPr>
          <p:cNvPr id="3145778" name="直接连接符 50"/>
          <p:cNvCxnSpPr/>
          <p:nvPr/>
        </p:nvCxnSpPr>
        <p:spPr>
          <a:xfrm flipV="1">
            <a:off x="3180094"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9196" name="文本框 52"/>
          <p:cNvSpPr txBox="1"/>
          <p:nvPr/>
        </p:nvSpPr>
        <p:spPr>
          <a:xfrm>
            <a:off x="7552935" y="5329873"/>
            <a:ext cx="2598207" cy="460375"/>
          </a:xfrm>
          <a:prstGeom prst="rect">
            <a:avLst/>
          </a:prstGeom>
          <a:noFill/>
        </p:spPr>
        <p:txBody>
          <a:bodyPr wrap="square" rtlCol="0">
            <a:spAutoFit/>
          </a:bodyPr>
          <a:p>
            <a:r>
              <a:rPr lang="en-US" altLang="zh-CN" sz="2400" dirty="0" smtClean="0">
                <a:solidFill>
                  <a:schemeClr val="bg1"/>
                </a:solidFill>
                <a:latin typeface="微软雅黑" panose="020B0503020204020204" charset="-122"/>
                <a:ea typeface="微软雅黑" panose="020B0503020204020204" charset="-122"/>
              </a:rPr>
              <a:t>04 </a:t>
            </a:r>
            <a:r>
              <a:rPr lang="zh-CN" altLang="en-US" sz="2400" dirty="0" smtClean="0">
                <a:solidFill>
                  <a:schemeClr val="bg1"/>
                </a:solidFill>
                <a:latin typeface="微软雅黑" panose="020B0503020204020204" charset="-122"/>
                <a:ea typeface="微软雅黑" panose="020B0503020204020204" charset="-122"/>
              </a:rPr>
              <a:t>系统架构</a:t>
            </a:r>
            <a:endParaRPr lang="zh-CN" altLang="en-US" sz="2400" dirty="0" smtClean="0">
              <a:solidFill>
                <a:schemeClr val="bg1"/>
              </a:solidFill>
              <a:latin typeface="微软雅黑" panose="020B0503020204020204" charset="-122"/>
              <a:ea typeface="微软雅黑" panose="020B0503020204020204" charset="-122"/>
            </a:endParaRPr>
          </a:p>
        </p:txBody>
      </p:sp>
      <p:cxnSp>
        <p:nvCxnSpPr>
          <p:cNvPr id="3145779" name="直接连接符 53"/>
          <p:cNvCxnSpPr/>
          <p:nvPr/>
        </p:nvCxnSpPr>
        <p:spPr>
          <a:xfrm flipV="1">
            <a:off x="7456085" y="5398778"/>
            <a:ext cx="0" cy="7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9198" name="矩形 64"/>
          <p:cNvSpPr/>
          <p:nvPr/>
        </p:nvSpPr>
        <p:spPr>
          <a:xfrm>
            <a:off x="7634547" y="4149314"/>
            <a:ext cx="1894840" cy="645160"/>
          </a:xfrm>
          <a:prstGeom prst="rect">
            <a:avLst/>
          </a:prstGeom>
        </p:spPr>
        <p:txBody>
          <a:bodyPr wrap="none">
            <a:spAutoFit/>
          </a:bodyPr>
          <a:p>
            <a:pPr algn="l"/>
            <a:r>
              <a:rPr smtClean="0">
                <a:sym typeface="+mn-ea"/>
              </a:rPr>
              <a:t>Database design</a:t>
            </a:r>
            <a:endParaRPr smtClean="0"/>
          </a:p>
          <a:p>
            <a:endParaRPr lang="zh-CN" altLang="en-US"/>
          </a:p>
        </p:txBody>
      </p:sp>
      <p:sp>
        <p:nvSpPr>
          <p:cNvPr id="1049199" name="矩形 65"/>
          <p:cNvSpPr/>
          <p:nvPr/>
        </p:nvSpPr>
        <p:spPr>
          <a:xfrm>
            <a:off x="3268974" y="5857912"/>
            <a:ext cx="1842135" cy="645160"/>
          </a:xfrm>
          <a:prstGeom prst="rect">
            <a:avLst/>
          </a:prstGeom>
        </p:spPr>
        <p:txBody>
          <a:bodyPr wrap="none">
            <a:spAutoFit/>
          </a:bodyPr>
          <a:p>
            <a:pPr algn="l"/>
            <a:r>
              <a:rPr>
                <a:sym typeface="+mn-ea"/>
              </a:rPr>
              <a:t>Function display</a:t>
            </a:r>
            <a:endParaRPr>
              <a:sym typeface="+mn-ea"/>
            </a:endParaRPr>
          </a:p>
          <a:p>
            <a:endParaRPr lang="zh-CN" altLang="en-US"/>
          </a:p>
        </p:txBody>
      </p:sp>
      <p:sp>
        <p:nvSpPr>
          <p:cNvPr id="1049200" name="矩形 66"/>
          <p:cNvSpPr/>
          <p:nvPr/>
        </p:nvSpPr>
        <p:spPr>
          <a:xfrm>
            <a:off x="7552935" y="5857912"/>
            <a:ext cx="2219325" cy="368300"/>
          </a:xfrm>
          <a:prstGeom prst="rect">
            <a:avLst/>
          </a:prstGeom>
        </p:spPr>
        <p:txBody>
          <a:bodyPr wrap="none">
            <a:spAutoFit/>
          </a:bodyPr>
          <a:p>
            <a:pPr algn="l"/>
            <a:r>
              <a:rPr lang="en-US" altLang="zh-CN">
                <a:solidFill>
                  <a:schemeClr val="bg1"/>
                </a:solidFill>
              </a:rPr>
              <a:t>System Architecture</a:t>
            </a:r>
            <a:endParaRPr lang="en-US" altLang="zh-CN">
              <a:solidFill>
                <a:schemeClr val="bg1"/>
              </a:solidFill>
            </a:endParaRPr>
          </a:p>
        </p:txBody>
      </p:sp>
      <p:sp>
        <p:nvSpPr>
          <p:cNvPr id="1049201" name="Freeform 9"/>
          <p:cNvSpPr>
            <a:spLocks noEditPoints="1"/>
          </p:cNvSpPr>
          <p:nvPr/>
        </p:nvSpPr>
        <p:spPr bwMode="auto">
          <a:xfrm>
            <a:off x="6680993" y="3722277"/>
            <a:ext cx="519113" cy="681037"/>
          </a:xfrm>
          <a:custGeom>
            <a:avLst/>
            <a:gdLst>
              <a:gd name="T0" fmla="*/ 459 w 2178"/>
              <a:gd name="T1" fmla="*/ 1146 h 2866"/>
              <a:gd name="T2" fmla="*/ 1719 w 2178"/>
              <a:gd name="T3" fmla="*/ 1146 h 2866"/>
              <a:gd name="T4" fmla="*/ 1719 w 2178"/>
              <a:gd name="T5" fmla="*/ 917 h 2866"/>
              <a:gd name="T6" fmla="*/ 459 w 2178"/>
              <a:gd name="T7" fmla="*/ 917 h 2866"/>
              <a:gd name="T8" fmla="*/ 459 w 2178"/>
              <a:gd name="T9" fmla="*/ 1146 h 2866"/>
              <a:gd name="T10" fmla="*/ 459 w 2178"/>
              <a:gd name="T11" fmla="*/ 1605 h 2866"/>
              <a:gd name="T12" fmla="*/ 1719 w 2178"/>
              <a:gd name="T13" fmla="*/ 1605 h 2866"/>
              <a:gd name="T14" fmla="*/ 1719 w 2178"/>
              <a:gd name="T15" fmla="*/ 1376 h 2866"/>
              <a:gd name="T16" fmla="*/ 459 w 2178"/>
              <a:gd name="T17" fmla="*/ 1376 h 2866"/>
              <a:gd name="T18" fmla="*/ 459 w 2178"/>
              <a:gd name="T19" fmla="*/ 1605 h 2866"/>
              <a:gd name="T20" fmla="*/ 459 w 2178"/>
              <a:gd name="T21" fmla="*/ 2063 h 2866"/>
              <a:gd name="T22" fmla="*/ 1032 w 2178"/>
              <a:gd name="T23" fmla="*/ 2063 h 2866"/>
              <a:gd name="T24" fmla="*/ 1032 w 2178"/>
              <a:gd name="T25" fmla="*/ 1834 h 2866"/>
              <a:gd name="T26" fmla="*/ 459 w 2178"/>
              <a:gd name="T27" fmla="*/ 1834 h 2866"/>
              <a:gd name="T28" fmla="*/ 459 w 2178"/>
              <a:gd name="T29" fmla="*/ 2063 h 2866"/>
              <a:gd name="T30" fmla="*/ 2178 w 2178"/>
              <a:gd name="T31" fmla="*/ 229 h 2866"/>
              <a:gd name="T32" fmla="*/ 1949 w 2178"/>
              <a:gd name="T33" fmla="*/ 0 h 2866"/>
              <a:gd name="T34" fmla="*/ 229 w 2178"/>
              <a:gd name="T35" fmla="*/ 0 h 2866"/>
              <a:gd name="T36" fmla="*/ 0 w 2178"/>
              <a:gd name="T37" fmla="*/ 229 h 2866"/>
              <a:gd name="T38" fmla="*/ 0 w 2178"/>
              <a:gd name="T39" fmla="*/ 2636 h 2866"/>
              <a:gd name="T40" fmla="*/ 229 w 2178"/>
              <a:gd name="T41" fmla="*/ 2866 h 2866"/>
              <a:gd name="T42" fmla="*/ 1490 w 2178"/>
              <a:gd name="T43" fmla="*/ 2866 h 2866"/>
              <a:gd name="T44" fmla="*/ 1490 w 2178"/>
              <a:gd name="T45" fmla="*/ 2805 h 2866"/>
              <a:gd name="T46" fmla="*/ 2063 w 2178"/>
              <a:gd name="T47" fmla="*/ 2232 h 2866"/>
              <a:gd name="T48" fmla="*/ 2010 w 2178"/>
              <a:gd name="T49" fmla="*/ 2178 h 2866"/>
              <a:gd name="T50" fmla="*/ 2178 w 2178"/>
              <a:gd name="T51" fmla="*/ 2178 h 2866"/>
              <a:gd name="T52" fmla="*/ 2178 w 2178"/>
              <a:gd name="T53" fmla="*/ 229 h 2866"/>
              <a:gd name="T54" fmla="*/ 1490 w 2178"/>
              <a:gd name="T55" fmla="*/ 2468 h 2866"/>
              <a:gd name="T56" fmla="*/ 1490 w 2178"/>
              <a:gd name="T57" fmla="*/ 2293 h 2866"/>
              <a:gd name="T58" fmla="*/ 1605 w 2178"/>
              <a:gd name="T59" fmla="*/ 2178 h 2866"/>
              <a:gd name="T60" fmla="*/ 1780 w 2178"/>
              <a:gd name="T61" fmla="*/ 2178 h 2866"/>
              <a:gd name="T62" fmla="*/ 1490 w 2178"/>
              <a:gd name="T63" fmla="*/ 2468 h 2866"/>
              <a:gd name="T64" fmla="*/ 1949 w 2178"/>
              <a:gd name="T65" fmla="*/ 1949 h 2866"/>
              <a:gd name="T66" fmla="*/ 1490 w 2178"/>
              <a:gd name="T67" fmla="*/ 1949 h 2866"/>
              <a:gd name="T68" fmla="*/ 1261 w 2178"/>
              <a:gd name="T69" fmla="*/ 2178 h 2866"/>
              <a:gd name="T70" fmla="*/ 1261 w 2178"/>
              <a:gd name="T71" fmla="*/ 2636 h 2866"/>
              <a:gd name="T72" fmla="*/ 344 w 2178"/>
              <a:gd name="T73" fmla="*/ 2636 h 2866"/>
              <a:gd name="T74" fmla="*/ 229 w 2178"/>
              <a:gd name="T75" fmla="*/ 2522 h 2866"/>
              <a:gd name="T76" fmla="*/ 229 w 2178"/>
              <a:gd name="T77" fmla="*/ 344 h 2866"/>
              <a:gd name="T78" fmla="*/ 344 w 2178"/>
              <a:gd name="T79" fmla="*/ 229 h 2866"/>
              <a:gd name="T80" fmla="*/ 1834 w 2178"/>
              <a:gd name="T81" fmla="*/ 229 h 2866"/>
              <a:gd name="T82" fmla="*/ 1949 w 2178"/>
              <a:gd name="T83" fmla="*/ 344 h 2866"/>
              <a:gd name="T84" fmla="*/ 1949 w 2178"/>
              <a:gd name="T85" fmla="*/ 1949 h 2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8" h="2866">
                <a:moveTo>
                  <a:pt x="459" y="1146"/>
                </a:moveTo>
                <a:cubicBezTo>
                  <a:pt x="1719" y="1146"/>
                  <a:pt x="1719" y="1146"/>
                  <a:pt x="1719" y="1146"/>
                </a:cubicBezTo>
                <a:cubicBezTo>
                  <a:pt x="1719" y="917"/>
                  <a:pt x="1719" y="917"/>
                  <a:pt x="1719" y="917"/>
                </a:cubicBezTo>
                <a:cubicBezTo>
                  <a:pt x="459" y="917"/>
                  <a:pt x="459" y="917"/>
                  <a:pt x="459" y="917"/>
                </a:cubicBezTo>
                <a:cubicBezTo>
                  <a:pt x="459" y="1146"/>
                  <a:pt x="459" y="1146"/>
                  <a:pt x="459" y="1146"/>
                </a:cubicBezTo>
                <a:close/>
                <a:moveTo>
                  <a:pt x="459" y="1605"/>
                </a:moveTo>
                <a:cubicBezTo>
                  <a:pt x="1719" y="1605"/>
                  <a:pt x="1719" y="1605"/>
                  <a:pt x="1719" y="1605"/>
                </a:cubicBezTo>
                <a:cubicBezTo>
                  <a:pt x="1719" y="1376"/>
                  <a:pt x="1719" y="1376"/>
                  <a:pt x="1719" y="1376"/>
                </a:cubicBezTo>
                <a:cubicBezTo>
                  <a:pt x="459" y="1376"/>
                  <a:pt x="459" y="1376"/>
                  <a:pt x="459" y="1376"/>
                </a:cubicBezTo>
                <a:cubicBezTo>
                  <a:pt x="459" y="1605"/>
                  <a:pt x="459" y="1605"/>
                  <a:pt x="459" y="1605"/>
                </a:cubicBezTo>
                <a:close/>
                <a:moveTo>
                  <a:pt x="459" y="2063"/>
                </a:moveTo>
                <a:cubicBezTo>
                  <a:pt x="1032" y="2063"/>
                  <a:pt x="1032" y="2063"/>
                  <a:pt x="1032" y="2063"/>
                </a:cubicBezTo>
                <a:cubicBezTo>
                  <a:pt x="1032" y="1834"/>
                  <a:pt x="1032" y="1834"/>
                  <a:pt x="1032" y="1834"/>
                </a:cubicBezTo>
                <a:cubicBezTo>
                  <a:pt x="459" y="1834"/>
                  <a:pt x="459" y="1834"/>
                  <a:pt x="459" y="1834"/>
                </a:cubicBezTo>
                <a:cubicBezTo>
                  <a:pt x="459" y="2063"/>
                  <a:pt x="459" y="2063"/>
                  <a:pt x="459" y="2063"/>
                </a:cubicBezTo>
                <a:close/>
                <a:moveTo>
                  <a:pt x="2178" y="229"/>
                </a:moveTo>
                <a:cubicBezTo>
                  <a:pt x="2178" y="103"/>
                  <a:pt x="2075" y="0"/>
                  <a:pt x="1949" y="0"/>
                </a:cubicBezTo>
                <a:cubicBezTo>
                  <a:pt x="229" y="0"/>
                  <a:pt x="229" y="0"/>
                  <a:pt x="229" y="0"/>
                </a:cubicBezTo>
                <a:cubicBezTo>
                  <a:pt x="103" y="0"/>
                  <a:pt x="0" y="103"/>
                  <a:pt x="0" y="229"/>
                </a:cubicBezTo>
                <a:cubicBezTo>
                  <a:pt x="0" y="2636"/>
                  <a:pt x="0" y="2636"/>
                  <a:pt x="0" y="2636"/>
                </a:cubicBezTo>
                <a:cubicBezTo>
                  <a:pt x="0" y="2763"/>
                  <a:pt x="103" y="2866"/>
                  <a:pt x="229" y="2866"/>
                </a:cubicBezTo>
                <a:cubicBezTo>
                  <a:pt x="1490" y="2866"/>
                  <a:pt x="1490" y="2866"/>
                  <a:pt x="1490" y="2866"/>
                </a:cubicBezTo>
                <a:cubicBezTo>
                  <a:pt x="1490" y="2805"/>
                  <a:pt x="1490" y="2805"/>
                  <a:pt x="1490" y="2805"/>
                </a:cubicBezTo>
                <a:cubicBezTo>
                  <a:pt x="2063" y="2232"/>
                  <a:pt x="2063" y="2232"/>
                  <a:pt x="2063" y="2232"/>
                </a:cubicBezTo>
                <a:cubicBezTo>
                  <a:pt x="2010" y="2178"/>
                  <a:pt x="2010" y="2178"/>
                  <a:pt x="2010" y="2178"/>
                </a:cubicBezTo>
                <a:cubicBezTo>
                  <a:pt x="2178" y="2178"/>
                  <a:pt x="2178" y="2178"/>
                  <a:pt x="2178" y="2178"/>
                </a:cubicBezTo>
                <a:cubicBezTo>
                  <a:pt x="2178" y="229"/>
                  <a:pt x="2178" y="229"/>
                  <a:pt x="2178" y="229"/>
                </a:cubicBezTo>
                <a:close/>
                <a:moveTo>
                  <a:pt x="1490" y="2468"/>
                </a:moveTo>
                <a:cubicBezTo>
                  <a:pt x="1490" y="2293"/>
                  <a:pt x="1490" y="2293"/>
                  <a:pt x="1490" y="2293"/>
                </a:cubicBezTo>
                <a:cubicBezTo>
                  <a:pt x="1490" y="2229"/>
                  <a:pt x="1542" y="2178"/>
                  <a:pt x="1605" y="2178"/>
                </a:cubicBezTo>
                <a:cubicBezTo>
                  <a:pt x="1780" y="2178"/>
                  <a:pt x="1780" y="2178"/>
                  <a:pt x="1780" y="2178"/>
                </a:cubicBezTo>
                <a:cubicBezTo>
                  <a:pt x="1490" y="2468"/>
                  <a:pt x="1490" y="2468"/>
                  <a:pt x="1490" y="2468"/>
                </a:cubicBezTo>
                <a:close/>
                <a:moveTo>
                  <a:pt x="1949" y="1949"/>
                </a:moveTo>
                <a:cubicBezTo>
                  <a:pt x="1490" y="1949"/>
                  <a:pt x="1490" y="1949"/>
                  <a:pt x="1490" y="1949"/>
                </a:cubicBezTo>
                <a:cubicBezTo>
                  <a:pt x="1364" y="1949"/>
                  <a:pt x="1261" y="2051"/>
                  <a:pt x="1261" y="2178"/>
                </a:cubicBezTo>
                <a:cubicBezTo>
                  <a:pt x="1261" y="2636"/>
                  <a:pt x="1261" y="2636"/>
                  <a:pt x="1261" y="2636"/>
                </a:cubicBezTo>
                <a:cubicBezTo>
                  <a:pt x="344" y="2636"/>
                  <a:pt x="344" y="2636"/>
                  <a:pt x="344" y="2636"/>
                </a:cubicBezTo>
                <a:cubicBezTo>
                  <a:pt x="281" y="2636"/>
                  <a:pt x="229" y="2585"/>
                  <a:pt x="229" y="2522"/>
                </a:cubicBezTo>
                <a:cubicBezTo>
                  <a:pt x="229" y="344"/>
                  <a:pt x="229" y="344"/>
                  <a:pt x="229" y="344"/>
                </a:cubicBezTo>
                <a:cubicBezTo>
                  <a:pt x="229" y="281"/>
                  <a:pt x="281" y="229"/>
                  <a:pt x="344" y="229"/>
                </a:cubicBezTo>
                <a:cubicBezTo>
                  <a:pt x="1834" y="229"/>
                  <a:pt x="1834" y="229"/>
                  <a:pt x="1834" y="229"/>
                </a:cubicBezTo>
                <a:cubicBezTo>
                  <a:pt x="1897" y="229"/>
                  <a:pt x="1949" y="281"/>
                  <a:pt x="1949" y="344"/>
                </a:cubicBezTo>
                <a:cubicBezTo>
                  <a:pt x="1949" y="1949"/>
                  <a:pt x="1949" y="1949"/>
                  <a:pt x="1949" y="194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nvGrpSpPr>
          <p:cNvPr id="159" name="Group 12"/>
          <p:cNvGrpSpPr>
            <a:grpSpLocks noChangeAspect="1"/>
          </p:cNvGrpSpPr>
          <p:nvPr/>
        </p:nvGrpSpPr>
        <p:grpSpPr bwMode="auto">
          <a:xfrm>
            <a:off x="2362200" y="3860800"/>
            <a:ext cx="719138" cy="542925"/>
            <a:chOff x="1496" y="2432"/>
            <a:chExt cx="453" cy="342"/>
          </a:xfrm>
          <a:solidFill>
            <a:schemeClr val="accent1"/>
          </a:solidFill>
        </p:grpSpPr>
        <p:sp>
          <p:nvSpPr>
            <p:cNvPr id="1049202" name="Freeform 13"/>
            <p:cNvSpPr/>
            <p:nvPr/>
          </p:nvSpPr>
          <p:spPr bwMode="auto">
            <a:xfrm>
              <a:off x="1496" y="2432"/>
              <a:ext cx="453" cy="342"/>
            </a:xfrm>
            <a:custGeom>
              <a:avLst/>
              <a:gdLst>
                <a:gd name="T0" fmla="*/ 3051 w 3053"/>
                <a:gd name="T1" fmla="*/ 804 h 2295"/>
                <a:gd name="T2" fmla="*/ 2971 w 3053"/>
                <a:gd name="T3" fmla="*/ 724 h 2295"/>
                <a:gd name="T4" fmla="*/ 2256 w 3053"/>
                <a:gd name="T5" fmla="*/ 726 h 2295"/>
                <a:gd name="T6" fmla="*/ 2191 w 3053"/>
                <a:gd name="T7" fmla="*/ 661 h 2295"/>
                <a:gd name="T8" fmla="*/ 2256 w 3053"/>
                <a:gd name="T9" fmla="*/ 596 h 2295"/>
                <a:gd name="T10" fmla="*/ 2662 w 3053"/>
                <a:gd name="T11" fmla="*/ 596 h 2295"/>
                <a:gd name="T12" fmla="*/ 2742 w 3053"/>
                <a:gd name="T13" fmla="*/ 516 h 2295"/>
                <a:gd name="T14" fmla="*/ 2662 w 3053"/>
                <a:gd name="T15" fmla="*/ 436 h 2295"/>
                <a:gd name="T16" fmla="*/ 2378 w 3053"/>
                <a:gd name="T17" fmla="*/ 436 h 2295"/>
                <a:gd name="T18" fmla="*/ 1477 w 3053"/>
                <a:gd name="T19" fmla="*/ 0 h 2295"/>
                <a:gd name="T20" fmla="*/ 330 w 3053"/>
                <a:gd name="T21" fmla="*/ 1148 h 2295"/>
                <a:gd name="T22" fmla="*/ 368 w 3053"/>
                <a:gd name="T23" fmla="*/ 1442 h 2295"/>
                <a:gd name="T24" fmla="*/ 243 w 3053"/>
                <a:gd name="T25" fmla="*/ 1442 h 2295"/>
                <a:gd name="T26" fmla="*/ 163 w 3053"/>
                <a:gd name="T27" fmla="*/ 1522 h 2295"/>
                <a:gd name="T28" fmla="*/ 243 w 3053"/>
                <a:gd name="T29" fmla="*/ 1602 h 2295"/>
                <a:gd name="T30" fmla="*/ 423 w 3053"/>
                <a:gd name="T31" fmla="*/ 1602 h 2295"/>
                <a:gd name="T32" fmla="*/ 424 w 3053"/>
                <a:gd name="T33" fmla="*/ 1602 h 2295"/>
                <a:gd name="T34" fmla="*/ 536 w 3053"/>
                <a:gd name="T35" fmla="*/ 1602 h 2295"/>
                <a:gd name="T36" fmla="*/ 581 w 3053"/>
                <a:gd name="T37" fmla="*/ 1647 h 2295"/>
                <a:gd name="T38" fmla="*/ 536 w 3053"/>
                <a:gd name="T39" fmla="*/ 1692 h 2295"/>
                <a:gd name="T40" fmla="*/ 467 w 3053"/>
                <a:gd name="T41" fmla="*/ 1692 h 2295"/>
                <a:gd name="T42" fmla="*/ 467 w 3053"/>
                <a:gd name="T43" fmla="*/ 1692 h 2295"/>
                <a:gd name="T44" fmla="*/ 82 w 3053"/>
                <a:gd name="T45" fmla="*/ 1692 h 2295"/>
                <a:gd name="T46" fmla="*/ 2 w 3053"/>
                <a:gd name="T47" fmla="*/ 1772 h 2295"/>
                <a:gd name="T48" fmla="*/ 82 w 3053"/>
                <a:gd name="T49" fmla="*/ 1852 h 2295"/>
                <a:gd name="T50" fmla="*/ 572 w 3053"/>
                <a:gd name="T51" fmla="*/ 1852 h 2295"/>
                <a:gd name="T52" fmla="*/ 573 w 3053"/>
                <a:gd name="T53" fmla="*/ 1853 h 2295"/>
                <a:gd name="T54" fmla="*/ 702 w 3053"/>
                <a:gd name="T55" fmla="*/ 1853 h 2295"/>
                <a:gd name="T56" fmla="*/ 750 w 3053"/>
                <a:gd name="T57" fmla="*/ 1901 h 2295"/>
                <a:gd name="T58" fmla="*/ 702 w 3053"/>
                <a:gd name="T59" fmla="*/ 1948 h 2295"/>
                <a:gd name="T60" fmla="*/ 589 w 3053"/>
                <a:gd name="T61" fmla="*/ 1948 h 2295"/>
                <a:gd name="T62" fmla="*/ 523 w 3053"/>
                <a:gd name="T63" fmla="*/ 2027 h 2295"/>
                <a:gd name="T64" fmla="*/ 603 w 3053"/>
                <a:gd name="T65" fmla="*/ 2107 h 2295"/>
                <a:gd name="T66" fmla="*/ 848 w 3053"/>
                <a:gd name="T67" fmla="*/ 2107 h 2295"/>
                <a:gd name="T68" fmla="*/ 1478 w 3053"/>
                <a:gd name="T69" fmla="*/ 2295 h 2295"/>
                <a:gd name="T70" fmla="*/ 2625 w 3053"/>
                <a:gd name="T71" fmla="*/ 1164 h 2295"/>
                <a:gd name="T72" fmla="*/ 2733 w 3053"/>
                <a:gd name="T73" fmla="*/ 1164 h 2295"/>
                <a:gd name="T74" fmla="*/ 2813 w 3053"/>
                <a:gd name="T75" fmla="*/ 1084 h 2295"/>
                <a:gd name="T76" fmla="*/ 2733 w 3053"/>
                <a:gd name="T77" fmla="*/ 1004 h 2295"/>
                <a:gd name="T78" fmla="*/ 2404 w 3053"/>
                <a:gd name="T79" fmla="*/ 1003 h 2295"/>
                <a:gd name="T80" fmla="*/ 2346 w 3053"/>
                <a:gd name="T81" fmla="*/ 945 h 2295"/>
                <a:gd name="T82" fmla="*/ 2404 w 3053"/>
                <a:gd name="T83" fmla="*/ 886 h 2295"/>
                <a:gd name="T84" fmla="*/ 2971 w 3053"/>
                <a:gd name="T85" fmla="*/ 884 h 2295"/>
                <a:gd name="T86" fmla="*/ 3051 w 3053"/>
                <a:gd name="T87" fmla="*/ 804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53" h="2295">
                  <a:moveTo>
                    <a:pt x="3051" y="804"/>
                  </a:moveTo>
                  <a:cubicBezTo>
                    <a:pt x="3049" y="761"/>
                    <a:pt x="3016" y="724"/>
                    <a:pt x="2971" y="724"/>
                  </a:cubicBezTo>
                  <a:cubicBezTo>
                    <a:pt x="2256" y="726"/>
                    <a:pt x="2256" y="726"/>
                    <a:pt x="2256" y="726"/>
                  </a:cubicBezTo>
                  <a:cubicBezTo>
                    <a:pt x="2220" y="726"/>
                    <a:pt x="2193" y="697"/>
                    <a:pt x="2191" y="661"/>
                  </a:cubicBezTo>
                  <a:cubicBezTo>
                    <a:pt x="2190" y="626"/>
                    <a:pt x="2222" y="596"/>
                    <a:pt x="2256" y="596"/>
                  </a:cubicBezTo>
                  <a:cubicBezTo>
                    <a:pt x="2662" y="596"/>
                    <a:pt x="2662" y="596"/>
                    <a:pt x="2662" y="596"/>
                  </a:cubicBezTo>
                  <a:cubicBezTo>
                    <a:pt x="2704" y="596"/>
                    <a:pt x="2744" y="560"/>
                    <a:pt x="2742" y="516"/>
                  </a:cubicBezTo>
                  <a:cubicBezTo>
                    <a:pt x="2740" y="473"/>
                    <a:pt x="2706" y="436"/>
                    <a:pt x="2662" y="436"/>
                  </a:cubicBezTo>
                  <a:cubicBezTo>
                    <a:pt x="2378" y="436"/>
                    <a:pt x="2378" y="436"/>
                    <a:pt x="2378" y="436"/>
                  </a:cubicBezTo>
                  <a:cubicBezTo>
                    <a:pt x="2168" y="171"/>
                    <a:pt x="1842" y="0"/>
                    <a:pt x="1477" y="0"/>
                  </a:cubicBezTo>
                  <a:cubicBezTo>
                    <a:pt x="843" y="0"/>
                    <a:pt x="330" y="514"/>
                    <a:pt x="330" y="1148"/>
                  </a:cubicBezTo>
                  <a:cubicBezTo>
                    <a:pt x="330" y="1249"/>
                    <a:pt x="343" y="1348"/>
                    <a:pt x="368" y="1442"/>
                  </a:cubicBezTo>
                  <a:cubicBezTo>
                    <a:pt x="243" y="1442"/>
                    <a:pt x="243" y="1442"/>
                    <a:pt x="243" y="1442"/>
                  </a:cubicBezTo>
                  <a:cubicBezTo>
                    <a:pt x="201" y="1442"/>
                    <a:pt x="161" y="1479"/>
                    <a:pt x="163" y="1522"/>
                  </a:cubicBezTo>
                  <a:cubicBezTo>
                    <a:pt x="165" y="1565"/>
                    <a:pt x="199" y="1602"/>
                    <a:pt x="243" y="1602"/>
                  </a:cubicBezTo>
                  <a:cubicBezTo>
                    <a:pt x="423" y="1602"/>
                    <a:pt x="423" y="1602"/>
                    <a:pt x="423" y="1602"/>
                  </a:cubicBezTo>
                  <a:cubicBezTo>
                    <a:pt x="423" y="1602"/>
                    <a:pt x="423" y="1602"/>
                    <a:pt x="424" y="1602"/>
                  </a:cubicBezTo>
                  <a:cubicBezTo>
                    <a:pt x="536" y="1602"/>
                    <a:pt x="536" y="1602"/>
                    <a:pt x="536" y="1602"/>
                  </a:cubicBezTo>
                  <a:cubicBezTo>
                    <a:pt x="560" y="1602"/>
                    <a:pt x="581" y="1623"/>
                    <a:pt x="581" y="1647"/>
                  </a:cubicBezTo>
                  <a:cubicBezTo>
                    <a:pt x="581" y="1671"/>
                    <a:pt x="560" y="1692"/>
                    <a:pt x="536" y="1692"/>
                  </a:cubicBezTo>
                  <a:cubicBezTo>
                    <a:pt x="467" y="1692"/>
                    <a:pt x="467" y="1692"/>
                    <a:pt x="467" y="1692"/>
                  </a:cubicBezTo>
                  <a:cubicBezTo>
                    <a:pt x="467" y="1692"/>
                    <a:pt x="467" y="1692"/>
                    <a:pt x="467" y="1692"/>
                  </a:cubicBezTo>
                  <a:cubicBezTo>
                    <a:pt x="82" y="1692"/>
                    <a:pt x="82" y="1692"/>
                    <a:pt x="82" y="1692"/>
                  </a:cubicBezTo>
                  <a:cubicBezTo>
                    <a:pt x="40" y="1692"/>
                    <a:pt x="0" y="1729"/>
                    <a:pt x="2" y="1772"/>
                  </a:cubicBezTo>
                  <a:cubicBezTo>
                    <a:pt x="4" y="1816"/>
                    <a:pt x="37" y="1852"/>
                    <a:pt x="82" y="1852"/>
                  </a:cubicBezTo>
                  <a:cubicBezTo>
                    <a:pt x="572" y="1852"/>
                    <a:pt x="572" y="1852"/>
                    <a:pt x="572" y="1852"/>
                  </a:cubicBezTo>
                  <a:cubicBezTo>
                    <a:pt x="572" y="1853"/>
                    <a:pt x="573" y="1853"/>
                    <a:pt x="573" y="1853"/>
                  </a:cubicBezTo>
                  <a:cubicBezTo>
                    <a:pt x="702" y="1853"/>
                    <a:pt x="702" y="1853"/>
                    <a:pt x="702" y="1853"/>
                  </a:cubicBezTo>
                  <a:cubicBezTo>
                    <a:pt x="728" y="1853"/>
                    <a:pt x="750" y="1875"/>
                    <a:pt x="750" y="1901"/>
                  </a:cubicBezTo>
                  <a:cubicBezTo>
                    <a:pt x="750" y="1927"/>
                    <a:pt x="728" y="1948"/>
                    <a:pt x="702" y="1948"/>
                  </a:cubicBezTo>
                  <a:cubicBezTo>
                    <a:pt x="589" y="1948"/>
                    <a:pt x="589" y="1948"/>
                    <a:pt x="589" y="1948"/>
                  </a:cubicBezTo>
                  <a:cubicBezTo>
                    <a:pt x="552" y="1956"/>
                    <a:pt x="521" y="1989"/>
                    <a:pt x="523" y="2027"/>
                  </a:cubicBezTo>
                  <a:cubicBezTo>
                    <a:pt x="525" y="2070"/>
                    <a:pt x="558" y="2107"/>
                    <a:pt x="603" y="2107"/>
                  </a:cubicBezTo>
                  <a:cubicBezTo>
                    <a:pt x="848" y="2107"/>
                    <a:pt x="848" y="2107"/>
                    <a:pt x="848" y="2107"/>
                  </a:cubicBezTo>
                  <a:cubicBezTo>
                    <a:pt x="1029" y="2226"/>
                    <a:pt x="1245" y="2295"/>
                    <a:pt x="1478" y="2295"/>
                  </a:cubicBezTo>
                  <a:cubicBezTo>
                    <a:pt x="2106" y="2295"/>
                    <a:pt x="2616" y="1790"/>
                    <a:pt x="2625" y="1164"/>
                  </a:cubicBezTo>
                  <a:cubicBezTo>
                    <a:pt x="2733" y="1164"/>
                    <a:pt x="2733" y="1164"/>
                    <a:pt x="2733" y="1164"/>
                  </a:cubicBezTo>
                  <a:cubicBezTo>
                    <a:pt x="2775" y="1164"/>
                    <a:pt x="2815" y="1128"/>
                    <a:pt x="2813" y="1084"/>
                  </a:cubicBezTo>
                  <a:cubicBezTo>
                    <a:pt x="2811" y="1041"/>
                    <a:pt x="2778" y="1004"/>
                    <a:pt x="2733" y="1004"/>
                  </a:cubicBezTo>
                  <a:cubicBezTo>
                    <a:pt x="2404" y="1003"/>
                    <a:pt x="2404" y="1003"/>
                    <a:pt x="2404" y="1003"/>
                  </a:cubicBezTo>
                  <a:cubicBezTo>
                    <a:pt x="2371" y="1003"/>
                    <a:pt x="2347" y="976"/>
                    <a:pt x="2346" y="945"/>
                  </a:cubicBezTo>
                  <a:cubicBezTo>
                    <a:pt x="2344" y="913"/>
                    <a:pt x="2374" y="886"/>
                    <a:pt x="2404" y="886"/>
                  </a:cubicBezTo>
                  <a:cubicBezTo>
                    <a:pt x="2971" y="884"/>
                    <a:pt x="2971" y="884"/>
                    <a:pt x="2971" y="884"/>
                  </a:cubicBezTo>
                  <a:cubicBezTo>
                    <a:pt x="3012" y="884"/>
                    <a:pt x="3053" y="847"/>
                    <a:pt x="3051" y="804"/>
                  </a:cubicBezTo>
                  <a:close/>
                </a:path>
              </a:pathLst>
            </a:custGeom>
            <a:grpFill/>
            <a:ln>
              <a:noFill/>
            </a:ln>
          </p:spPr>
          <p:txBody>
            <a:bodyPr vert="horz" wrap="square" lIns="91440" tIns="45720" rIns="91440" bIns="45720" numCol="1" anchor="t" anchorCtr="0" compatLnSpc="1"/>
            <a:p>
              <a:endParaRPr lang="zh-CN" altLang="en-US"/>
            </a:p>
          </p:txBody>
        </p:sp>
        <p:sp>
          <p:nvSpPr>
            <p:cNvPr id="1049203" name="Freeform 14"/>
            <p:cNvSpPr>
              <a:spLocks noEditPoints="1"/>
            </p:cNvSpPr>
            <p:nvPr/>
          </p:nvSpPr>
          <p:spPr bwMode="auto">
            <a:xfrm>
              <a:off x="1513" y="2496"/>
              <a:ext cx="434" cy="251"/>
            </a:xfrm>
            <a:custGeom>
              <a:avLst/>
              <a:gdLst>
                <a:gd name="T0" fmla="*/ 2743 w 2921"/>
                <a:gd name="T1" fmla="*/ 160 h 1683"/>
                <a:gd name="T2" fmla="*/ 2839 w 2921"/>
                <a:gd name="T3" fmla="*/ 160 h 1683"/>
                <a:gd name="T4" fmla="*/ 2919 w 2921"/>
                <a:gd name="T5" fmla="*/ 80 h 1683"/>
                <a:gd name="T6" fmla="*/ 2839 w 2921"/>
                <a:gd name="T7" fmla="*/ 0 h 1683"/>
                <a:gd name="T8" fmla="*/ 2743 w 2921"/>
                <a:gd name="T9" fmla="*/ 0 h 1683"/>
                <a:gd name="T10" fmla="*/ 2663 w 2921"/>
                <a:gd name="T11" fmla="*/ 80 h 1683"/>
                <a:gd name="T12" fmla="*/ 2743 w 2921"/>
                <a:gd name="T13" fmla="*/ 160 h 1683"/>
                <a:gd name="T14" fmla="*/ 82 w 2921"/>
                <a:gd name="T15" fmla="*/ 1523 h 1683"/>
                <a:gd name="T16" fmla="*/ 2 w 2921"/>
                <a:gd name="T17" fmla="*/ 1603 h 1683"/>
                <a:gd name="T18" fmla="*/ 82 w 2921"/>
                <a:gd name="T19" fmla="*/ 1683 h 1683"/>
                <a:gd name="T20" fmla="*/ 162 w 2921"/>
                <a:gd name="T21" fmla="*/ 1603 h 1683"/>
                <a:gd name="T22" fmla="*/ 82 w 2921"/>
                <a:gd name="T23" fmla="*/ 152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21" h="1683">
                  <a:moveTo>
                    <a:pt x="2743" y="160"/>
                  </a:moveTo>
                  <a:cubicBezTo>
                    <a:pt x="2839" y="160"/>
                    <a:pt x="2839" y="160"/>
                    <a:pt x="2839" y="160"/>
                  </a:cubicBezTo>
                  <a:cubicBezTo>
                    <a:pt x="2881" y="160"/>
                    <a:pt x="2921" y="123"/>
                    <a:pt x="2919" y="80"/>
                  </a:cubicBezTo>
                  <a:cubicBezTo>
                    <a:pt x="2917" y="36"/>
                    <a:pt x="2884" y="0"/>
                    <a:pt x="2839" y="0"/>
                  </a:cubicBezTo>
                  <a:cubicBezTo>
                    <a:pt x="2743" y="0"/>
                    <a:pt x="2743" y="0"/>
                    <a:pt x="2743" y="0"/>
                  </a:cubicBezTo>
                  <a:cubicBezTo>
                    <a:pt x="2701" y="0"/>
                    <a:pt x="2661" y="36"/>
                    <a:pt x="2663" y="80"/>
                  </a:cubicBezTo>
                  <a:cubicBezTo>
                    <a:pt x="2665" y="123"/>
                    <a:pt x="2698" y="160"/>
                    <a:pt x="2743" y="160"/>
                  </a:cubicBezTo>
                  <a:close/>
                  <a:moveTo>
                    <a:pt x="82" y="1523"/>
                  </a:moveTo>
                  <a:cubicBezTo>
                    <a:pt x="40" y="1523"/>
                    <a:pt x="0" y="1560"/>
                    <a:pt x="2" y="1603"/>
                  </a:cubicBezTo>
                  <a:cubicBezTo>
                    <a:pt x="4" y="1646"/>
                    <a:pt x="37" y="1683"/>
                    <a:pt x="82" y="1683"/>
                  </a:cubicBezTo>
                  <a:cubicBezTo>
                    <a:pt x="124" y="1683"/>
                    <a:pt x="164" y="1646"/>
                    <a:pt x="162" y="1603"/>
                  </a:cubicBezTo>
                  <a:cubicBezTo>
                    <a:pt x="160" y="1560"/>
                    <a:pt x="126" y="1523"/>
                    <a:pt x="82" y="1523"/>
                  </a:cubicBezTo>
                  <a:close/>
                </a:path>
              </a:pathLst>
            </a:custGeom>
            <a:grpFill/>
            <a:ln>
              <a:noFill/>
            </a:ln>
          </p:spPr>
          <p:txBody>
            <a:bodyPr vert="horz" wrap="square" lIns="91440" tIns="45720" rIns="91440" bIns="45720" numCol="1" anchor="t" anchorCtr="0" compatLnSpc="1"/>
            <a:p>
              <a:endParaRPr lang="zh-CN" altLang="en-US"/>
            </a:p>
          </p:txBody>
        </p:sp>
      </p:grpSp>
      <p:sp>
        <p:nvSpPr>
          <p:cNvPr id="1049204" name="Freeform 18"/>
          <p:cNvSpPr>
            <a:spLocks noEditPoints="1"/>
          </p:cNvSpPr>
          <p:nvPr/>
        </p:nvSpPr>
        <p:spPr bwMode="auto">
          <a:xfrm>
            <a:off x="2357438" y="5443538"/>
            <a:ext cx="720725" cy="720725"/>
          </a:xfrm>
          <a:custGeom>
            <a:avLst/>
            <a:gdLst>
              <a:gd name="T0" fmla="*/ 1038 w 2852"/>
              <a:gd name="T1" fmla="*/ 1920 h 2857"/>
              <a:gd name="T2" fmla="*/ 2852 w 2852"/>
              <a:gd name="T3" fmla="*/ 1920 h 2857"/>
              <a:gd name="T4" fmla="*/ 1950 w 2852"/>
              <a:gd name="T5" fmla="*/ 1171 h 2857"/>
              <a:gd name="T6" fmla="*/ 1950 w 2852"/>
              <a:gd name="T7" fmla="*/ 2670 h 2857"/>
              <a:gd name="T8" fmla="*/ 1950 w 2852"/>
              <a:gd name="T9" fmla="*/ 1171 h 2857"/>
              <a:gd name="T10" fmla="*/ 1991 w 2852"/>
              <a:gd name="T11" fmla="*/ 2382 h 2857"/>
              <a:gd name="T12" fmla="*/ 1853 w 2852"/>
              <a:gd name="T13" fmla="*/ 2397 h 2857"/>
              <a:gd name="T14" fmla="*/ 1533 w 2852"/>
              <a:gd name="T15" fmla="*/ 1934 h 2857"/>
              <a:gd name="T16" fmla="*/ 1902 w 2852"/>
              <a:gd name="T17" fmla="*/ 2183 h 2857"/>
              <a:gd name="T18" fmla="*/ 2417 w 2852"/>
              <a:gd name="T19" fmla="*/ 1556 h 2857"/>
              <a:gd name="T20" fmla="*/ 1992 w 2852"/>
              <a:gd name="T21" fmla="*/ 2382 h 2857"/>
              <a:gd name="T22" fmla="*/ 2075 w 2852"/>
              <a:gd name="T23" fmla="*/ 275 h 2857"/>
              <a:gd name="T24" fmla="*/ 1995 w 2852"/>
              <a:gd name="T25" fmla="*/ 281 h 2857"/>
              <a:gd name="T26" fmla="*/ 1995 w 2852"/>
              <a:gd name="T27" fmla="*/ 94 h 2857"/>
              <a:gd name="T28" fmla="*/ 2120 w 2852"/>
              <a:gd name="T29" fmla="*/ 99 h 2857"/>
              <a:gd name="T30" fmla="*/ 2369 w 2852"/>
              <a:gd name="T31" fmla="*/ 883 h 2857"/>
              <a:gd name="T32" fmla="*/ 2199 w 2852"/>
              <a:gd name="T33" fmla="*/ 404 h 2857"/>
              <a:gd name="T34" fmla="*/ 1678 w 2852"/>
              <a:gd name="T35" fmla="*/ 375 h 2857"/>
              <a:gd name="T36" fmla="*/ 1587 w 2852"/>
              <a:gd name="T37" fmla="*/ 94 h 2857"/>
              <a:gd name="T38" fmla="*/ 1769 w 2852"/>
              <a:gd name="T39" fmla="*/ 94 h 2857"/>
              <a:gd name="T40" fmla="*/ 1678 w 2852"/>
              <a:gd name="T41" fmla="*/ 375 h 2857"/>
              <a:gd name="T42" fmla="*/ 1088 w 2852"/>
              <a:gd name="T43" fmla="*/ 281 h 2857"/>
              <a:gd name="T44" fmla="*/ 1179 w 2852"/>
              <a:gd name="T45" fmla="*/ 0 h 2857"/>
              <a:gd name="T46" fmla="*/ 1270 w 2852"/>
              <a:gd name="T47" fmla="*/ 281 h 2857"/>
              <a:gd name="T48" fmla="*/ 249 w 2852"/>
              <a:gd name="T49" fmla="*/ 2547 h 2857"/>
              <a:gd name="T50" fmla="*/ 0 w 2852"/>
              <a:gd name="T51" fmla="*/ 357 h 2857"/>
              <a:gd name="T52" fmla="*/ 332 w 2852"/>
              <a:gd name="T53" fmla="*/ 99 h 2857"/>
              <a:gd name="T54" fmla="*/ 453 w 2852"/>
              <a:gd name="T55" fmla="*/ 187 h 2857"/>
              <a:gd name="T56" fmla="*/ 332 w 2852"/>
              <a:gd name="T57" fmla="*/ 275 h 2857"/>
              <a:gd name="T58" fmla="*/ 170 w 2852"/>
              <a:gd name="T59" fmla="*/ 404 h 2857"/>
              <a:gd name="T60" fmla="*/ 295 w 2852"/>
              <a:gd name="T61" fmla="*/ 2371 h 2857"/>
              <a:gd name="T62" fmla="*/ 1046 w 2852"/>
              <a:gd name="T63" fmla="*/ 2547 h 2857"/>
              <a:gd name="T64" fmla="*/ 680 w 2852"/>
              <a:gd name="T65" fmla="*/ 375 h 2857"/>
              <a:gd name="T66" fmla="*/ 589 w 2852"/>
              <a:gd name="T67" fmla="*/ 94 h 2857"/>
              <a:gd name="T68" fmla="*/ 771 w 2852"/>
              <a:gd name="T69" fmla="*/ 94 h 2857"/>
              <a:gd name="T70" fmla="*/ 680 w 2852"/>
              <a:gd name="T71" fmla="*/ 375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2" h="2857">
                <a:moveTo>
                  <a:pt x="1945" y="2857"/>
                </a:moveTo>
                <a:cubicBezTo>
                  <a:pt x="1444" y="2857"/>
                  <a:pt x="1038" y="2438"/>
                  <a:pt x="1038" y="1920"/>
                </a:cubicBezTo>
                <a:cubicBezTo>
                  <a:pt x="1038" y="1403"/>
                  <a:pt x="1444" y="984"/>
                  <a:pt x="1945" y="984"/>
                </a:cubicBezTo>
                <a:cubicBezTo>
                  <a:pt x="2445" y="984"/>
                  <a:pt x="2852" y="1403"/>
                  <a:pt x="2852" y="1920"/>
                </a:cubicBezTo>
                <a:cubicBezTo>
                  <a:pt x="2852" y="2438"/>
                  <a:pt x="2445" y="2857"/>
                  <a:pt x="1945" y="2857"/>
                </a:cubicBezTo>
                <a:close/>
                <a:moveTo>
                  <a:pt x="1950" y="1171"/>
                </a:moveTo>
                <a:cubicBezTo>
                  <a:pt x="1549" y="1171"/>
                  <a:pt x="1224" y="1506"/>
                  <a:pt x="1224" y="1920"/>
                </a:cubicBezTo>
                <a:cubicBezTo>
                  <a:pt x="1224" y="2334"/>
                  <a:pt x="1549" y="2670"/>
                  <a:pt x="1950" y="2670"/>
                </a:cubicBezTo>
                <a:cubicBezTo>
                  <a:pt x="2351" y="2670"/>
                  <a:pt x="2676" y="2334"/>
                  <a:pt x="2676" y="1920"/>
                </a:cubicBezTo>
                <a:cubicBezTo>
                  <a:pt x="2676" y="1506"/>
                  <a:pt x="2351" y="1171"/>
                  <a:pt x="1950" y="1171"/>
                </a:cubicBezTo>
                <a:close/>
                <a:moveTo>
                  <a:pt x="1992" y="2382"/>
                </a:moveTo>
                <a:cubicBezTo>
                  <a:pt x="1992" y="2382"/>
                  <a:pt x="1991" y="2382"/>
                  <a:pt x="1991" y="2382"/>
                </a:cubicBezTo>
                <a:cubicBezTo>
                  <a:pt x="1988" y="2387"/>
                  <a:pt x="1986" y="2393"/>
                  <a:pt x="1982" y="2397"/>
                </a:cubicBezTo>
                <a:cubicBezTo>
                  <a:pt x="1946" y="2434"/>
                  <a:pt x="1889" y="2434"/>
                  <a:pt x="1853" y="2397"/>
                </a:cubicBezTo>
                <a:cubicBezTo>
                  <a:pt x="1533" y="2066"/>
                  <a:pt x="1533" y="2066"/>
                  <a:pt x="1533" y="2066"/>
                </a:cubicBezTo>
                <a:cubicBezTo>
                  <a:pt x="1497" y="2030"/>
                  <a:pt x="1497" y="1970"/>
                  <a:pt x="1533" y="1934"/>
                </a:cubicBezTo>
                <a:cubicBezTo>
                  <a:pt x="1568" y="1897"/>
                  <a:pt x="1625" y="1897"/>
                  <a:pt x="1661" y="1934"/>
                </a:cubicBezTo>
                <a:cubicBezTo>
                  <a:pt x="1902" y="2183"/>
                  <a:pt x="1902" y="2183"/>
                  <a:pt x="1902" y="2183"/>
                </a:cubicBezTo>
                <a:cubicBezTo>
                  <a:pt x="2290" y="1572"/>
                  <a:pt x="2290" y="1572"/>
                  <a:pt x="2290" y="1572"/>
                </a:cubicBezTo>
                <a:cubicBezTo>
                  <a:pt x="2321" y="1531"/>
                  <a:pt x="2378" y="1524"/>
                  <a:pt x="2417" y="1556"/>
                </a:cubicBezTo>
                <a:cubicBezTo>
                  <a:pt x="2457" y="1588"/>
                  <a:pt x="2464" y="1647"/>
                  <a:pt x="2433" y="1687"/>
                </a:cubicBezTo>
                <a:cubicBezTo>
                  <a:pt x="1992" y="2382"/>
                  <a:pt x="1992" y="2382"/>
                  <a:pt x="1992" y="2382"/>
                </a:cubicBezTo>
                <a:close/>
                <a:moveTo>
                  <a:pt x="2199" y="404"/>
                </a:moveTo>
                <a:cubicBezTo>
                  <a:pt x="2199" y="333"/>
                  <a:pt x="2144" y="275"/>
                  <a:pt x="2075" y="275"/>
                </a:cubicBezTo>
                <a:cubicBezTo>
                  <a:pt x="2026" y="275"/>
                  <a:pt x="2026" y="275"/>
                  <a:pt x="2026" y="275"/>
                </a:cubicBezTo>
                <a:cubicBezTo>
                  <a:pt x="2016" y="279"/>
                  <a:pt x="2006" y="281"/>
                  <a:pt x="1995" y="281"/>
                </a:cubicBezTo>
                <a:cubicBezTo>
                  <a:pt x="1945" y="281"/>
                  <a:pt x="1905" y="239"/>
                  <a:pt x="1905" y="187"/>
                </a:cubicBezTo>
                <a:cubicBezTo>
                  <a:pt x="1905" y="136"/>
                  <a:pt x="1945" y="94"/>
                  <a:pt x="1995" y="94"/>
                </a:cubicBezTo>
                <a:cubicBezTo>
                  <a:pt x="2006" y="94"/>
                  <a:pt x="2016" y="96"/>
                  <a:pt x="2026" y="99"/>
                </a:cubicBezTo>
                <a:cubicBezTo>
                  <a:pt x="2120" y="99"/>
                  <a:pt x="2120" y="99"/>
                  <a:pt x="2120" y="99"/>
                </a:cubicBezTo>
                <a:cubicBezTo>
                  <a:pt x="2258" y="99"/>
                  <a:pt x="2369" y="215"/>
                  <a:pt x="2369" y="357"/>
                </a:cubicBezTo>
                <a:cubicBezTo>
                  <a:pt x="2369" y="883"/>
                  <a:pt x="2369" y="883"/>
                  <a:pt x="2369" y="883"/>
                </a:cubicBezTo>
                <a:cubicBezTo>
                  <a:pt x="2315" y="859"/>
                  <a:pt x="2258" y="841"/>
                  <a:pt x="2199" y="827"/>
                </a:cubicBezTo>
                <a:cubicBezTo>
                  <a:pt x="2199" y="404"/>
                  <a:pt x="2199" y="404"/>
                  <a:pt x="2199" y="404"/>
                </a:cubicBezTo>
                <a:cubicBezTo>
                  <a:pt x="2199" y="404"/>
                  <a:pt x="2199" y="404"/>
                  <a:pt x="2199" y="404"/>
                </a:cubicBezTo>
                <a:close/>
                <a:moveTo>
                  <a:pt x="1678" y="375"/>
                </a:moveTo>
                <a:cubicBezTo>
                  <a:pt x="1628" y="375"/>
                  <a:pt x="1587" y="333"/>
                  <a:pt x="1587" y="281"/>
                </a:cubicBezTo>
                <a:cubicBezTo>
                  <a:pt x="1587" y="94"/>
                  <a:pt x="1587" y="94"/>
                  <a:pt x="1587" y="94"/>
                </a:cubicBezTo>
                <a:cubicBezTo>
                  <a:pt x="1587" y="42"/>
                  <a:pt x="1628" y="0"/>
                  <a:pt x="1678" y="0"/>
                </a:cubicBezTo>
                <a:cubicBezTo>
                  <a:pt x="1728" y="0"/>
                  <a:pt x="1769" y="42"/>
                  <a:pt x="1769" y="94"/>
                </a:cubicBezTo>
                <a:cubicBezTo>
                  <a:pt x="1769" y="281"/>
                  <a:pt x="1769" y="281"/>
                  <a:pt x="1769" y="281"/>
                </a:cubicBezTo>
                <a:cubicBezTo>
                  <a:pt x="1769" y="333"/>
                  <a:pt x="1728" y="375"/>
                  <a:pt x="1678" y="375"/>
                </a:cubicBezTo>
                <a:close/>
                <a:moveTo>
                  <a:pt x="1179" y="375"/>
                </a:moveTo>
                <a:cubicBezTo>
                  <a:pt x="1129" y="375"/>
                  <a:pt x="1088" y="333"/>
                  <a:pt x="1088" y="281"/>
                </a:cubicBezTo>
                <a:cubicBezTo>
                  <a:pt x="1088" y="94"/>
                  <a:pt x="1088" y="94"/>
                  <a:pt x="1088" y="94"/>
                </a:cubicBezTo>
                <a:cubicBezTo>
                  <a:pt x="1088" y="42"/>
                  <a:pt x="1129" y="0"/>
                  <a:pt x="1179" y="0"/>
                </a:cubicBezTo>
                <a:cubicBezTo>
                  <a:pt x="1229" y="0"/>
                  <a:pt x="1270" y="42"/>
                  <a:pt x="1270" y="94"/>
                </a:cubicBezTo>
                <a:cubicBezTo>
                  <a:pt x="1270" y="281"/>
                  <a:pt x="1270" y="281"/>
                  <a:pt x="1270" y="281"/>
                </a:cubicBezTo>
                <a:cubicBezTo>
                  <a:pt x="1270" y="333"/>
                  <a:pt x="1229" y="375"/>
                  <a:pt x="1179" y="375"/>
                </a:cubicBezTo>
                <a:close/>
                <a:moveTo>
                  <a:pt x="249" y="2547"/>
                </a:moveTo>
                <a:cubicBezTo>
                  <a:pt x="112" y="2547"/>
                  <a:pt x="0" y="2431"/>
                  <a:pt x="0" y="2289"/>
                </a:cubicBezTo>
                <a:cubicBezTo>
                  <a:pt x="0" y="357"/>
                  <a:pt x="0" y="357"/>
                  <a:pt x="0" y="357"/>
                </a:cubicBezTo>
                <a:cubicBezTo>
                  <a:pt x="0" y="215"/>
                  <a:pt x="112" y="99"/>
                  <a:pt x="249" y="99"/>
                </a:cubicBezTo>
                <a:cubicBezTo>
                  <a:pt x="332" y="99"/>
                  <a:pt x="332" y="99"/>
                  <a:pt x="332" y="99"/>
                </a:cubicBezTo>
                <a:cubicBezTo>
                  <a:pt x="342" y="96"/>
                  <a:pt x="352" y="94"/>
                  <a:pt x="363" y="94"/>
                </a:cubicBezTo>
                <a:cubicBezTo>
                  <a:pt x="413" y="94"/>
                  <a:pt x="453" y="136"/>
                  <a:pt x="453" y="187"/>
                </a:cubicBezTo>
                <a:cubicBezTo>
                  <a:pt x="453" y="239"/>
                  <a:pt x="413" y="281"/>
                  <a:pt x="363" y="281"/>
                </a:cubicBezTo>
                <a:cubicBezTo>
                  <a:pt x="352" y="281"/>
                  <a:pt x="342" y="279"/>
                  <a:pt x="332" y="275"/>
                </a:cubicBezTo>
                <a:cubicBezTo>
                  <a:pt x="295" y="275"/>
                  <a:pt x="295" y="275"/>
                  <a:pt x="295" y="275"/>
                </a:cubicBezTo>
                <a:cubicBezTo>
                  <a:pt x="226" y="275"/>
                  <a:pt x="170" y="333"/>
                  <a:pt x="170" y="404"/>
                </a:cubicBezTo>
                <a:cubicBezTo>
                  <a:pt x="170" y="2242"/>
                  <a:pt x="170" y="2242"/>
                  <a:pt x="170" y="2242"/>
                </a:cubicBezTo>
                <a:cubicBezTo>
                  <a:pt x="170" y="2313"/>
                  <a:pt x="226" y="2371"/>
                  <a:pt x="295" y="2371"/>
                </a:cubicBezTo>
                <a:cubicBezTo>
                  <a:pt x="953" y="2371"/>
                  <a:pt x="953" y="2371"/>
                  <a:pt x="953" y="2371"/>
                </a:cubicBezTo>
                <a:cubicBezTo>
                  <a:pt x="979" y="2433"/>
                  <a:pt x="1010" y="2492"/>
                  <a:pt x="1046" y="2547"/>
                </a:cubicBezTo>
                <a:cubicBezTo>
                  <a:pt x="249" y="2547"/>
                  <a:pt x="249" y="2547"/>
                  <a:pt x="249" y="2547"/>
                </a:cubicBezTo>
                <a:close/>
                <a:moveTo>
                  <a:pt x="680" y="375"/>
                </a:moveTo>
                <a:cubicBezTo>
                  <a:pt x="630" y="375"/>
                  <a:pt x="589" y="333"/>
                  <a:pt x="589" y="281"/>
                </a:cubicBezTo>
                <a:cubicBezTo>
                  <a:pt x="589" y="94"/>
                  <a:pt x="589" y="94"/>
                  <a:pt x="589" y="94"/>
                </a:cubicBezTo>
                <a:cubicBezTo>
                  <a:pt x="589" y="42"/>
                  <a:pt x="630" y="0"/>
                  <a:pt x="680" y="0"/>
                </a:cubicBezTo>
                <a:cubicBezTo>
                  <a:pt x="730" y="0"/>
                  <a:pt x="771" y="42"/>
                  <a:pt x="771" y="94"/>
                </a:cubicBezTo>
                <a:cubicBezTo>
                  <a:pt x="771" y="281"/>
                  <a:pt x="771" y="281"/>
                  <a:pt x="771" y="281"/>
                </a:cubicBezTo>
                <a:cubicBezTo>
                  <a:pt x="771" y="333"/>
                  <a:pt x="730" y="375"/>
                  <a:pt x="680" y="375"/>
                </a:cubicBezTo>
                <a:close/>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1049205" name="Freeform 22"/>
          <p:cNvSpPr>
            <a:spLocks noEditPoints="1"/>
          </p:cNvSpPr>
          <p:nvPr/>
        </p:nvSpPr>
        <p:spPr bwMode="auto">
          <a:xfrm>
            <a:off x="6588126" y="5249863"/>
            <a:ext cx="723900" cy="868362"/>
          </a:xfrm>
          <a:custGeom>
            <a:avLst/>
            <a:gdLst>
              <a:gd name="T0" fmla="*/ 608 w 2388"/>
              <a:gd name="T1" fmla="*/ 348 h 2867"/>
              <a:gd name="T2" fmla="*/ 578 w 2388"/>
              <a:gd name="T3" fmla="*/ 200 h 2867"/>
              <a:gd name="T4" fmla="*/ 495 w 2388"/>
              <a:gd name="T5" fmla="*/ 248 h 2867"/>
              <a:gd name="T6" fmla="*/ 79 w 2388"/>
              <a:gd name="T7" fmla="*/ 664 h 2867"/>
              <a:gd name="T8" fmla="*/ 31 w 2388"/>
              <a:gd name="T9" fmla="*/ 747 h 2867"/>
              <a:gd name="T10" fmla="*/ 179 w 2388"/>
              <a:gd name="T11" fmla="*/ 777 h 2867"/>
              <a:gd name="T12" fmla="*/ 79 w 2388"/>
              <a:gd name="T13" fmla="*/ 664 h 2867"/>
              <a:gd name="T14" fmla="*/ 190 w 2388"/>
              <a:gd name="T15" fmla="*/ 1386 h 2867"/>
              <a:gd name="T16" fmla="*/ 668 w 2388"/>
              <a:gd name="T17" fmla="*/ 2342 h 2867"/>
              <a:gd name="T18" fmla="*/ 1528 w 2388"/>
              <a:gd name="T19" fmla="*/ 2533 h 2867"/>
              <a:gd name="T20" fmla="*/ 1719 w 2388"/>
              <a:gd name="T21" fmla="*/ 2237 h 2867"/>
              <a:gd name="T22" fmla="*/ 1194 w 2388"/>
              <a:gd name="T23" fmla="*/ 382 h 2867"/>
              <a:gd name="T24" fmla="*/ 1624 w 2388"/>
              <a:gd name="T25" fmla="*/ 2246 h 2867"/>
              <a:gd name="T26" fmla="*/ 955 w 2388"/>
              <a:gd name="T27" fmla="*/ 2437 h 2867"/>
              <a:gd name="T28" fmla="*/ 764 w 2388"/>
              <a:gd name="T29" fmla="*/ 2181 h 2867"/>
              <a:gd name="T30" fmla="*/ 1194 w 2388"/>
              <a:gd name="T31" fmla="*/ 478 h 2867"/>
              <a:gd name="T32" fmla="*/ 1624 w 2388"/>
              <a:gd name="T33" fmla="*/ 2181 h 2867"/>
              <a:gd name="T34" fmla="*/ 1242 w 2388"/>
              <a:gd name="T35" fmla="*/ 143 h 2867"/>
              <a:gd name="T36" fmla="*/ 1194 w 2388"/>
              <a:gd name="T37" fmla="*/ 0 h 2867"/>
              <a:gd name="T38" fmla="*/ 1146 w 2388"/>
              <a:gd name="T39" fmla="*/ 143 h 2867"/>
              <a:gd name="T40" fmla="*/ 1911 w 2388"/>
              <a:gd name="T41" fmla="*/ 1290 h 2867"/>
              <a:gd name="T42" fmla="*/ 1911 w 2388"/>
              <a:gd name="T43" fmla="*/ 1386 h 2867"/>
              <a:gd name="T44" fmla="*/ 1911 w 2388"/>
              <a:gd name="T45" fmla="*/ 1290 h 2867"/>
              <a:gd name="T46" fmla="*/ 1146 w 2388"/>
              <a:gd name="T47" fmla="*/ 669 h 2867"/>
              <a:gd name="T48" fmla="*/ 1195 w 2388"/>
              <a:gd name="T49" fmla="*/ 717 h 2867"/>
              <a:gd name="T50" fmla="*/ 1945 w 2388"/>
              <a:gd name="T51" fmla="*/ 1243 h 2867"/>
              <a:gd name="T52" fmla="*/ 1481 w 2388"/>
              <a:gd name="T53" fmla="*/ 2628 h 2867"/>
              <a:gd name="T54" fmla="*/ 859 w 2388"/>
              <a:gd name="T55" fmla="*/ 2676 h 2867"/>
              <a:gd name="T56" fmla="*/ 1481 w 2388"/>
              <a:gd name="T57" fmla="*/ 2724 h 2867"/>
              <a:gd name="T58" fmla="*/ 1481 w 2388"/>
              <a:gd name="T59" fmla="*/ 2628 h 2867"/>
              <a:gd name="T60" fmla="*/ 2309 w 2388"/>
              <a:gd name="T61" fmla="*/ 664 h 2867"/>
              <a:gd name="T62" fmla="*/ 2209 w 2388"/>
              <a:gd name="T63" fmla="*/ 777 h 2867"/>
              <a:gd name="T64" fmla="*/ 2357 w 2388"/>
              <a:gd name="T65" fmla="*/ 747 h 2867"/>
              <a:gd name="T66" fmla="*/ 1845 w 2388"/>
              <a:gd name="T67" fmla="*/ 331 h 2867"/>
              <a:gd name="T68" fmla="*/ 1875 w 2388"/>
              <a:gd name="T69" fmla="*/ 183 h 2867"/>
              <a:gd name="T70" fmla="*/ 1762 w 2388"/>
              <a:gd name="T71" fmla="*/ 283 h 2867"/>
              <a:gd name="T72" fmla="*/ 1845 w 2388"/>
              <a:gd name="T73" fmla="*/ 331 h 2867"/>
              <a:gd name="T74" fmla="*/ 1003 w 2388"/>
              <a:gd name="T75" fmla="*/ 2772 h 2867"/>
              <a:gd name="T76" fmla="*/ 1003 w 2388"/>
              <a:gd name="T77" fmla="*/ 2867 h 2867"/>
              <a:gd name="T78" fmla="*/ 1433 w 2388"/>
              <a:gd name="T79" fmla="*/ 2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8" h="2867">
                <a:moveTo>
                  <a:pt x="543" y="331"/>
                </a:moveTo>
                <a:cubicBezTo>
                  <a:pt x="556" y="353"/>
                  <a:pt x="585" y="361"/>
                  <a:pt x="608" y="348"/>
                </a:cubicBezTo>
                <a:cubicBezTo>
                  <a:pt x="631" y="335"/>
                  <a:pt x="639" y="306"/>
                  <a:pt x="625" y="283"/>
                </a:cubicBezTo>
                <a:cubicBezTo>
                  <a:pt x="578" y="200"/>
                  <a:pt x="578" y="200"/>
                  <a:pt x="578" y="200"/>
                </a:cubicBezTo>
                <a:cubicBezTo>
                  <a:pt x="565" y="177"/>
                  <a:pt x="535" y="169"/>
                  <a:pt x="512" y="183"/>
                </a:cubicBezTo>
                <a:cubicBezTo>
                  <a:pt x="489" y="196"/>
                  <a:pt x="482" y="225"/>
                  <a:pt x="495" y="248"/>
                </a:cubicBezTo>
                <a:cubicBezTo>
                  <a:pt x="543" y="331"/>
                  <a:pt x="543" y="331"/>
                  <a:pt x="543" y="331"/>
                </a:cubicBezTo>
                <a:close/>
                <a:moveTo>
                  <a:pt x="79" y="664"/>
                </a:moveTo>
                <a:cubicBezTo>
                  <a:pt x="56" y="651"/>
                  <a:pt x="27" y="659"/>
                  <a:pt x="13" y="682"/>
                </a:cubicBezTo>
                <a:cubicBezTo>
                  <a:pt x="0" y="705"/>
                  <a:pt x="8" y="734"/>
                  <a:pt x="31" y="747"/>
                </a:cubicBezTo>
                <a:cubicBezTo>
                  <a:pt x="114" y="795"/>
                  <a:pt x="114" y="795"/>
                  <a:pt x="114" y="795"/>
                </a:cubicBezTo>
                <a:cubicBezTo>
                  <a:pt x="136" y="808"/>
                  <a:pt x="166" y="800"/>
                  <a:pt x="179" y="777"/>
                </a:cubicBezTo>
                <a:cubicBezTo>
                  <a:pt x="192" y="754"/>
                  <a:pt x="184" y="725"/>
                  <a:pt x="161" y="712"/>
                </a:cubicBezTo>
                <a:cubicBezTo>
                  <a:pt x="79" y="664"/>
                  <a:pt x="79" y="664"/>
                  <a:pt x="79" y="664"/>
                </a:cubicBezTo>
                <a:close/>
                <a:moveTo>
                  <a:pt x="1194" y="382"/>
                </a:moveTo>
                <a:cubicBezTo>
                  <a:pt x="640" y="382"/>
                  <a:pt x="190" y="832"/>
                  <a:pt x="190" y="1386"/>
                </a:cubicBezTo>
                <a:cubicBezTo>
                  <a:pt x="190" y="1747"/>
                  <a:pt x="382" y="2060"/>
                  <a:pt x="668" y="2237"/>
                </a:cubicBezTo>
                <a:cubicBezTo>
                  <a:pt x="668" y="2342"/>
                  <a:pt x="668" y="2342"/>
                  <a:pt x="668" y="2342"/>
                </a:cubicBezTo>
                <a:cubicBezTo>
                  <a:pt x="668" y="2447"/>
                  <a:pt x="754" y="2533"/>
                  <a:pt x="859" y="2533"/>
                </a:cubicBezTo>
                <a:cubicBezTo>
                  <a:pt x="1528" y="2533"/>
                  <a:pt x="1528" y="2533"/>
                  <a:pt x="1528" y="2533"/>
                </a:cubicBezTo>
                <a:cubicBezTo>
                  <a:pt x="1634" y="2533"/>
                  <a:pt x="1719" y="2447"/>
                  <a:pt x="1719" y="2342"/>
                </a:cubicBezTo>
                <a:cubicBezTo>
                  <a:pt x="1719" y="2237"/>
                  <a:pt x="1719" y="2237"/>
                  <a:pt x="1719" y="2237"/>
                </a:cubicBezTo>
                <a:cubicBezTo>
                  <a:pt x="2005" y="2060"/>
                  <a:pt x="2197" y="1747"/>
                  <a:pt x="2197" y="1386"/>
                </a:cubicBezTo>
                <a:cubicBezTo>
                  <a:pt x="2197" y="831"/>
                  <a:pt x="1748" y="382"/>
                  <a:pt x="1194" y="382"/>
                </a:cubicBezTo>
                <a:close/>
                <a:moveTo>
                  <a:pt x="1624" y="2181"/>
                </a:moveTo>
                <a:cubicBezTo>
                  <a:pt x="1624" y="2246"/>
                  <a:pt x="1624" y="2246"/>
                  <a:pt x="1624" y="2246"/>
                </a:cubicBezTo>
                <a:cubicBezTo>
                  <a:pt x="1624" y="2352"/>
                  <a:pt x="1538" y="2437"/>
                  <a:pt x="1433" y="2437"/>
                </a:cubicBezTo>
                <a:cubicBezTo>
                  <a:pt x="955" y="2437"/>
                  <a:pt x="955" y="2437"/>
                  <a:pt x="955" y="2437"/>
                </a:cubicBezTo>
                <a:cubicBezTo>
                  <a:pt x="849" y="2437"/>
                  <a:pt x="764" y="2351"/>
                  <a:pt x="764" y="2246"/>
                </a:cubicBezTo>
                <a:cubicBezTo>
                  <a:pt x="764" y="2181"/>
                  <a:pt x="764" y="2181"/>
                  <a:pt x="764" y="2181"/>
                </a:cubicBezTo>
                <a:cubicBezTo>
                  <a:pt x="481" y="2027"/>
                  <a:pt x="286" y="1731"/>
                  <a:pt x="286" y="1386"/>
                </a:cubicBezTo>
                <a:cubicBezTo>
                  <a:pt x="286" y="884"/>
                  <a:pt x="693" y="478"/>
                  <a:pt x="1194" y="478"/>
                </a:cubicBezTo>
                <a:cubicBezTo>
                  <a:pt x="1695" y="478"/>
                  <a:pt x="2102" y="884"/>
                  <a:pt x="2102" y="1386"/>
                </a:cubicBezTo>
                <a:cubicBezTo>
                  <a:pt x="2102" y="1731"/>
                  <a:pt x="1907" y="2027"/>
                  <a:pt x="1624" y="2181"/>
                </a:cubicBezTo>
                <a:close/>
                <a:moveTo>
                  <a:pt x="1194" y="191"/>
                </a:moveTo>
                <a:cubicBezTo>
                  <a:pt x="1220" y="191"/>
                  <a:pt x="1242" y="170"/>
                  <a:pt x="1242" y="143"/>
                </a:cubicBezTo>
                <a:cubicBezTo>
                  <a:pt x="1242" y="48"/>
                  <a:pt x="1242" y="48"/>
                  <a:pt x="1242" y="48"/>
                </a:cubicBezTo>
                <a:cubicBezTo>
                  <a:pt x="1242" y="21"/>
                  <a:pt x="1220" y="0"/>
                  <a:pt x="1194" y="0"/>
                </a:cubicBezTo>
                <a:cubicBezTo>
                  <a:pt x="1167" y="0"/>
                  <a:pt x="1146" y="21"/>
                  <a:pt x="1146" y="48"/>
                </a:cubicBezTo>
                <a:cubicBezTo>
                  <a:pt x="1146" y="143"/>
                  <a:pt x="1146" y="143"/>
                  <a:pt x="1146" y="143"/>
                </a:cubicBezTo>
                <a:cubicBezTo>
                  <a:pt x="1146" y="170"/>
                  <a:pt x="1167" y="191"/>
                  <a:pt x="1194" y="191"/>
                </a:cubicBezTo>
                <a:close/>
                <a:moveTo>
                  <a:pt x="1911" y="1290"/>
                </a:moveTo>
                <a:cubicBezTo>
                  <a:pt x="1884" y="1290"/>
                  <a:pt x="1863" y="1312"/>
                  <a:pt x="1863" y="1338"/>
                </a:cubicBezTo>
                <a:cubicBezTo>
                  <a:pt x="1863" y="1364"/>
                  <a:pt x="1884" y="1386"/>
                  <a:pt x="1911" y="1386"/>
                </a:cubicBezTo>
                <a:cubicBezTo>
                  <a:pt x="1937" y="1386"/>
                  <a:pt x="1958" y="1364"/>
                  <a:pt x="1958" y="1338"/>
                </a:cubicBezTo>
                <a:cubicBezTo>
                  <a:pt x="1958" y="1312"/>
                  <a:pt x="1937" y="1290"/>
                  <a:pt x="1911" y="1290"/>
                </a:cubicBezTo>
                <a:close/>
                <a:moveTo>
                  <a:pt x="1194" y="621"/>
                </a:moveTo>
                <a:cubicBezTo>
                  <a:pt x="1167" y="621"/>
                  <a:pt x="1146" y="642"/>
                  <a:pt x="1146" y="669"/>
                </a:cubicBezTo>
                <a:cubicBezTo>
                  <a:pt x="1146" y="695"/>
                  <a:pt x="1167" y="717"/>
                  <a:pt x="1194" y="717"/>
                </a:cubicBezTo>
                <a:cubicBezTo>
                  <a:pt x="1194" y="717"/>
                  <a:pt x="1195" y="717"/>
                  <a:pt x="1195" y="717"/>
                </a:cubicBezTo>
                <a:cubicBezTo>
                  <a:pt x="1515" y="717"/>
                  <a:pt x="1782" y="942"/>
                  <a:pt x="1848" y="1243"/>
                </a:cubicBezTo>
                <a:cubicBezTo>
                  <a:pt x="1945" y="1243"/>
                  <a:pt x="1945" y="1243"/>
                  <a:pt x="1945" y="1243"/>
                </a:cubicBezTo>
                <a:cubicBezTo>
                  <a:pt x="1878" y="889"/>
                  <a:pt x="1567" y="621"/>
                  <a:pt x="1194" y="621"/>
                </a:cubicBezTo>
                <a:close/>
                <a:moveTo>
                  <a:pt x="1481" y="2628"/>
                </a:moveTo>
                <a:cubicBezTo>
                  <a:pt x="907" y="2628"/>
                  <a:pt x="907" y="2628"/>
                  <a:pt x="907" y="2628"/>
                </a:cubicBezTo>
                <a:cubicBezTo>
                  <a:pt x="881" y="2628"/>
                  <a:pt x="859" y="2649"/>
                  <a:pt x="859" y="2676"/>
                </a:cubicBezTo>
                <a:cubicBezTo>
                  <a:pt x="859" y="2702"/>
                  <a:pt x="881" y="2724"/>
                  <a:pt x="907" y="2724"/>
                </a:cubicBezTo>
                <a:cubicBezTo>
                  <a:pt x="1481" y="2724"/>
                  <a:pt x="1481" y="2724"/>
                  <a:pt x="1481" y="2724"/>
                </a:cubicBezTo>
                <a:cubicBezTo>
                  <a:pt x="1507" y="2724"/>
                  <a:pt x="1528" y="2702"/>
                  <a:pt x="1528" y="2676"/>
                </a:cubicBezTo>
                <a:cubicBezTo>
                  <a:pt x="1528" y="2650"/>
                  <a:pt x="1507" y="2628"/>
                  <a:pt x="1481" y="2628"/>
                </a:cubicBezTo>
                <a:close/>
                <a:moveTo>
                  <a:pt x="2374" y="682"/>
                </a:moveTo>
                <a:cubicBezTo>
                  <a:pt x="2361" y="659"/>
                  <a:pt x="2332" y="651"/>
                  <a:pt x="2309" y="664"/>
                </a:cubicBezTo>
                <a:cubicBezTo>
                  <a:pt x="2226" y="712"/>
                  <a:pt x="2226" y="712"/>
                  <a:pt x="2226" y="712"/>
                </a:cubicBezTo>
                <a:cubicBezTo>
                  <a:pt x="2203" y="725"/>
                  <a:pt x="2196" y="754"/>
                  <a:pt x="2209" y="777"/>
                </a:cubicBezTo>
                <a:cubicBezTo>
                  <a:pt x="2222" y="800"/>
                  <a:pt x="2251" y="808"/>
                  <a:pt x="2274" y="795"/>
                </a:cubicBezTo>
                <a:cubicBezTo>
                  <a:pt x="2357" y="747"/>
                  <a:pt x="2357" y="747"/>
                  <a:pt x="2357" y="747"/>
                </a:cubicBezTo>
                <a:cubicBezTo>
                  <a:pt x="2380" y="734"/>
                  <a:pt x="2388" y="705"/>
                  <a:pt x="2374" y="682"/>
                </a:cubicBezTo>
                <a:close/>
                <a:moveTo>
                  <a:pt x="1845" y="331"/>
                </a:moveTo>
                <a:cubicBezTo>
                  <a:pt x="1893" y="248"/>
                  <a:pt x="1893" y="248"/>
                  <a:pt x="1893" y="248"/>
                </a:cubicBezTo>
                <a:cubicBezTo>
                  <a:pt x="1906" y="225"/>
                  <a:pt x="1898" y="196"/>
                  <a:pt x="1875" y="183"/>
                </a:cubicBezTo>
                <a:cubicBezTo>
                  <a:pt x="1853" y="170"/>
                  <a:pt x="1823" y="177"/>
                  <a:pt x="1810" y="200"/>
                </a:cubicBezTo>
                <a:cubicBezTo>
                  <a:pt x="1762" y="283"/>
                  <a:pt x="1762" y="283"/>
                  <a:pt x="1762" y="283"/>
                </a:cubicBezTo>
                <a:cubicBezTo>
                  <a:pt x="1749" y="306"/>
                  <a:pt x="1757" y="335"/>
                  <a:pt x="1780" y="348"/>
                </a:cubicBezTo>
                <a:cubicBezTo>
                  <a:pt x="1803" y="361"/>
                  <a:pt x="1832" y="353"/>
                  <a:pt x="1845" y="331"/>
                </a:cubicBezTo>
                <a:close/>
                <a:moveTo>
                  <a:pt x="1385" y="2772"/>
                </a:moveTo>
                <a:cubicBezTo>
                  <a:pt x="1003" y="2772"/>
                  <a:pt x="1003" y="2772"/>
                  <a:pt x="1003" y="2772"/>
                </a:cubicBezTo>
                <a:cubicBezTo>
                  <a:pt x="976" y="2772"/>
                  <a:pt x="955" y="2793"/>
                  <a:pt x="955" y="2819"/>
                </a:cubicBezTo>
                <a:cubicBezTo>
                  <a:pt x="955" y="2846"/>
                  <a:pt x="976" y="2867"/>
                  <a:pt x="1003" y="2867"/>
                </a:cubicBezTo>
                <a:cubicBezTo>
                  <a:pt x="1385" y="2867"/>
                  <a:pt x="1385" y="2867"/>
                  <a:pt x="1385" y="2867"/>
                </a:cubicBezTo>
                <a:cubicBezTo>
                  <a:pt x="1412" y="2867"/>
                  <a:pt x="1433" y="2846"/>
                  <a:pt x="1433" y="2819"/>
                </a:cubicBezTo>
                <a:cubicBezTo>
                  <a:pt x="1433" y="2793"/>
                  <a:pt x="1411" y="2772"/>
                  <a:pt x="1385" y="2772"/>
                </a:cubicBezTo>
                <a:close/>
              </a:path>
            </a:pathLst>
          </a:custGeom>
          <a:solidFill>
            <a:schemeClr val="bg1"/>
          </a:solidFill>
          <a:ln>
            <a:noFill/>
          </a:ln>
        </p:spPr>
        <p:txBody>
          <a:bodyPr vert="horz" wrap="square" lIns="91440" tIns="45720" rIns="91440" bIns="45720" numCol="1" anchor="t" anchorCtr="0" compatLnSpc="1"/>
          <a:p>
            <a:endParaRPr lang="zh-CN" altLang="en-US"/>
          </a:p>
        </p:txBody>
      </p:sp>
      <p:pic>
        <p:nvPicPr>
          <p:cNvPr id="2097160" name="图片 34"/>
          <p:cNvPicPr>
            <a:picLocks noChangeAspect="1"/>
          </p:cNvPicPr>
          <p:nvPr/>
        </p:nvPicPr>
        <p:blipFill>
          <a:blip r:embed="rId1" cstate="print"/>
          <a:stretch>
            <a:fillRect/>
          </a:stretch>
        </p:blipFill>
        <p:spPr>
          <a:xfrm>
            <a:off x="5122655" y="167837"/>
            <a:ext cx="1958181" cy="1958181"/>
          </a:xfrm>
          <a:prstGeom prst="rect">
            <a:avLst/>
          </a:prstGeom>
        </p:spPr>
      </p:pic>
      <p:sp>
        <p:nvSpPr>
          <p:cNvPr id="2" name="矩形 63"/>
          <p:cNvSpPr/>
          <p:nvPr>
            <p:custDataLst>
              <p:tags r:id="rId2"/>
            </p:custDataLst>
          </p:nvPr>
        </p:nvSpPr>
        <p:spPr>
          <a:xfrm>
            <a:off x="3268974" y="4149314"/>
            <a:ext cx="2495722" cy="645160"/>
          </a:xfrm>
          <a:prstGeom prst="rect">
            <a:avLst/>
          </a:prstGeom>
        </p:spPr>
        <p:txBody>
          <a:bodyPr wrap="square">
            <a:spAutoFit/>
          </a:bodyPr>
          <a:p>
            <a:r>
              <a:rPr lang="zh-CN" altLang="en-US" dirty="0"/>
              <a:t>Overview of Business Functions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144" name="Freeform 23"/>
          <p:cNvSpPr>
            <a:spLocks noChangeArrowheads="1"/>
          </p:cNvSpPr>
          <p:nvPr>
            <p:custDataLst>
              <p:tags r:id="rId1"/>
            </p:custDataLst>
          </p:nvPr>
        </p:nvSpPr>
        <p:spPr bwMode="auto">
          <a:xfrm>
            <a:off x="419102" y="1680024"/>
            <a:ext cx="1447798" cy="1884866"/>
          </a:xfrm>
          <a:custGeom>
            <a:avLst/>
            <a:gdLst>
              <a:gd name="T0" fmla="*/ 2147483646 w 467"/>
              <a:gd name="T1" fmla="*/ 2147483646 h 609"/>
              <a:gd name="T2" fmla="*/ 2147483646 w 467"/>
              <a:gd name="T3" fmla="*/ 2147483646 h 609"/>
              <a:gd name="T4" fmla="*/ 2147483646 w 467"/>
              <a:gd name="T5" fmla="*/ 2147483646 h 609"/>
              <a:gd name="T6" fmla="*/ 2147483646 w 467"/>
              <a:gd name="T7" fmla="*/ 2147483646 h 609"/>
              <a:gd name="T8" fmla="*/ 2147483646 w 467"/>
              <a:gd name="T9" fmla="*/ 1349953100 h 609"/>
              <a:gd name="T10" fmla="*/ 2147483646 w 467"/>
              <a:gd name="T11" fmla="*/ 0 h 609"/>
              <a:gd name="T12" fmla="*/ 2147483646 w 467"/>
              <a:gd name="T13" fmla="*/ 0 h 609"/>
              <a:gd name="T14" fmla="*/ 2147483646 w 467"/>
              <a:gd name="T15" fmla="*/ 2147483646 h 609"/>
              <a:gd name="T16" fmla="*/ 2147483646 w 467"/>
              <a:gd name="T17" fmla="*/ 2147483646 h 609"/>
              <a:gd name="T18" fmla="*/ 2147483646 w 467"/>
              <a:gd name="T19" fmla="*/ 2147483646 h 609"/>
              <a:gd name="T20" fmla="*/ 2147483646 w 467"/>
              <a:gd name="T21" fmla="*/ 2147483646 h 609"/>
              <a:gd name="T22" fmla="*/ 2147483646 w 467"/>
              <a:gd name="T23" fmla="*/ 2147483646 h 609"/>
              <a:gd name="T24" fmla="*/ 2147483646 w 467"/>
              <a:gd name="T25" fmla="*/ 2147483646 h 609"/>
              <a:gd name="T26" fmla="*/ 2147483646 w 467"/>
              <a:gd name="T27" fmla="*/ 2147483646 h 609"/>
              <a:gd name="T28" fmla="*/ 2147483646 w 467"/>
              <a:gd name="T29" fmla="*/ 2147483646 h 609"/>
              <a:gd name="T30" fmla="*/ 2147483646 w 467"/>
              <a:gd name="T31" fmla="*/ 2147483646 h 609"/>
              <a:gd name="T32" fmla="*/ 2147483646 w 467"/>
              <a:gd name="T33" fmla="*/ 2147483646 h 609"/>
              <a:gd name="T34" fmla="*/ 2147483646 w 467"/>
              <a:gd name="T35" fmla="*/ 2147483646 h 609"/>
              <a:gd name="T36" fmla="*/ 2147483646 w 467"/>
              <a:gd name="T37" fmla="*/ 2147483646 h 609"/>
              <a:gd name="T38" fmla="*/ 2147483646 w 467"/>
              <a:gd name="T39" fmla="*/ 0 h 609"/>
              <a:gd name="T40" fmla="*/ 2147483646 w 467"/>
              <a:gd name="T41" fmla="*/ 2147483646 h 609"/>
              <a:gd name="T42" fmla="*/ 2147483646 w 467"/>
              <a:gd name="T43" fmla="*/ 2147483646 h 609"/>
              <a:gd name="T44" fmla="*/ 2147483646 w 467"/>
              <a:gd name="T45" fmla="*/ 2147483646 h 609"/>
              <a:gd name="T46" fmla="*/ 2147483646 w 467"/>
              <a:gd name="T47" fmla="*/ 2147483646 h 609"/>
              <a:gd name="T48" fmla="*/ 2147483646 w 467"/>
              <a:gd name="T49" fmla="*/ 2147483646 h 609"/>
              <a:gd name="T50" fmla="*/ 2147483646 w 467"/>
              <a:gd name="T51" fmla="*/ 2147483646 h 609"/>
              <a:gd name="T52" fmla="*/ 2147483646 w 467"/>
              <a:gd name="T53" fmla="*/ 2147483646 h 609"/>
              <a:gd name="T54" fmla="*/ 2147483646 w 467"/>
              <a:gd name="T55" fmla="*/ 2147483646 h 609"/>
              <a:gd name="T56" fmla="*/ 2147483646 w 467"/>
              <a:gd name="T57" fmla="*/ 2147483646 h 609"/>
              <a:gd name="T58" fmla="*/ 2147483646 w 467"/>
              <a:gd name="T59" fmla="*/ 2147483646 h 609"/>
              <a:gd name="T60" fmla="*/ 2147483646 w 467"/>
              <a:gd name="T61" fmla="*/ 2147483646 h 609"/>
              <a:gd name="T62" fmla="*/ 0 w 467"/>
              <a:gd name="T63" fmla="*/ 2147483646 h 609"/>
              <a:gd name="T64" fmla="*/ 0 w 467"/>
              <a:gd name="T65" fmla="*/ 2147483646 h 609"/>
              <a:gd name="T66" fmla="*/ 1309946647 w 467"/>
              <a:gd name="T67" fmla="*/ 2147483646 h 609"/>
              <a:gd name="T68" fmla="*/ 1309946647 w 467"/>
              <a:gd name="T69" fmla="*/ 2147483646 h 609"/>
              <a:gd name="T70" fmla="*/ 1309946647 w 467"/>
              <a:gd name="T71" fmla="*/ 2147483646 h 609"/>
              <a:gd name="T72" fmla="*/ 1309946647 w 467"/>
              <a:gd name="T73" fmla="*/ 2147483646 h 609"/>
              <a:gd name="T74" fmla="*/ 2147483646 w 467"/>
              <a:gd name="T75" fmla="*/ 2147483646 h 609"/>
              <a:gd name="T76" fmla="*/ 2147483646 w 467"/>
              <a:gd name="T77" fmla="*/ 2147483646 h 60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67" h="609">
                <a:moveTo>
                  <a:pt x="438" y="552"/>
                </a:moveTo>
                <a:lnTo>
                  <a:pt x="438" y="552"/>
                </a:lnTo>
                <a:cubicBezTo>
                  <a:pt x="85" y="552"/>
                  <a:pt x="85" y="552"/>
                  <a:pt x="85" y="552"/>
                </a:cubicBezTo>
                <a:cubicBezTo>
                  <a:pt x="63" y="552"/>
                  <a:pt x="56" y="538"/>
                  <a:pt x="56" y="524"/>
                </a:cubicBezTo>
                <a:cubicBezTo>
                  <a:pt x="56" y="29"/>
                  <a:pt x="56" y="29"/>
                  <a:pt x="56" y="29"/>
                </a:cubicBezTo>
                <a:cubicBezTo>
                  <a:pt x="56" y="15"/>
                  <a:pt x="63" y="0"/>
                  <a:pt x="85" y="0"/>
                </a:cubicBezTo>
                <a:cubicBezTo>
                  <a:pt x="233" y="0"/>
                  <a:pt x="233" y="0"/>
                  <a:pt x="233" y="0"/>
                </a:cubicBezTo>
                <a:cubicBezTo>
                  <a:pt x="233" y="107"/>
                  <a:pt x="233" y="107"/>
                  <a:pt x="233" y="107"/>
                </a:cubicBezTo>
                <a:cubicBezTo>
                  <a:pt x="233" y="163"/>
                  <a:pt x="233" y="163"/>
                  <a:pt x="233" y="163"/>
                </a:cubicBezTo>
                <a:cubicBezTo>
                  <a:pt x="233" y="191"/>
                  <a:pt x="261" y="220"/>
                  <a:pt x="290" y="220"/>
                </a:cubicBezTo>
                <a:cubicBezTo>
                  <a:pt x="346" y="220"/>
                  <a:pt x="346" y="220"/>
                  <a:pt x="346" y="220"/>
                </a:cubicBezTo>
                <a:cubicBezTo>
                  <a:pt x="466" y="220"/>
                  <a:pt x="466" y="220"/>
                  <a:pt x="466" y="220"/>
                </a:cubicBezTo>
                <a:cubicBezTo>
                  <a:pt x="466" y="446"/>
                  <a:pt x="466" y="446"/>
                  <a:pt x="466" y="446"/>
                </a:cubicBezTo>
                <a:cubicBezTo>
                  <a:pt x="466" y="524"/>
                  <a:pt x="466" y="524"/>
                  <a:pt x="466" y="524"/>
                </a:cubicBezTo>
                <a:cubicBezTo>
                  <a:pt x="466" y="538"/>
                  <a:pt x="459" y="552"/>
                  <a:pt x="438" y="552"/>
                </a:cubicBezTo>
                <a:close/>
                <a:moveTo>
                  <a:pt x="290" y="191"/>
                </a:moveTo>
                <a:lnTo>
                  <a:pt x="290" y="191"/>
                </a:lnTo>
                <a:cubicBezTo>
                  <a:pt x="275" y="191"/>
                  <a:pt x="261" y="177"/>
                  <a:pt x="261" y="163"/>
                </a:cubicBezTo>
                <a:cubicBezTo>
                  <a:pt x="261" y="107"/>
                  <a:pt x="261" y="107"/>
                  <a:pt x="261" y="107"/>
                </a:cubicBezTo>
                <a:cubicBezTo>
                  <a:pt x="261" y="0"/>
                  <a:pt x="261" y="0"/>
                  <a:pt x="261" y="0"/>
                </a:cubicBezTo>
                <a:cubicBezTo>
                  <a:pt x="466" y="191"/>
                  <a:pt x="466" y="191"/>
                  <a:pt x="466" y="191"/>
                </a:cubicBezTo>
                <a:cubicBezTo>
                  <a:pt x="346" y="191"/>
                  <a:pt x="346" y="191"/>
                  <a:pt x="346" y="191"/>
                </a:cubicBezTo>
                <a:lnTo>
                  <a:pt x="290" y="191"/>
                </a:lnTo>
                <a:close/>
                <a:moveTo>
                  <a:pt x="106" y="580"/>
                </a:moveTo>
                <a:lnTo>
                  <a:pt x="106" y="580"/>
                </a:lnTo>
                <a:cubicBezTo>
                  <a:pt x="127" y="580"/>
                  <a:pt x="127" y="580"/>
                  <a:pt x="127" y="580"/>
                </a:cubicBezTo>
                <a:cubicBezTo>
                  <a:pt x="311" y="580"/>
                  <a:pt x="311" y="580"/>
                  <a:pt x="311" y="580"/>
                </a:cubicBezTo>
                <a:cubicBezTo>
                  <a:pt x="353" y="580"/>
                  <a:pt x="353" y="580"/>
                  <a:pt x="353" y="580"/>
                </a:cubicBezTo>
                <a:cubicBezTo>
                  <a:pt x="410" y="580"/>
                  <a:pt x="410" y="580"/>
                  <a:pt x="410" y="580"/>
                </a:cubicBezTo>
                <a:cubicBezTo>
                  <a:pt x="410" y="594"/>
                  <a:pt x="403" y="608"/>
                  <a:pt x="381" y="608"/>
                </a:cubicBezTo>
                <a:cubicBezTo>
                  <a:pt x="56" y="608"/>
                  <a:pt x="56" y="608"/>
                  <a:pt x="56" y="608"/>
                </a:cubicBezTo>
                <a:cubicBezTo>
                  <a:pt x="21" y="608"/>
                  <a:pt x="0" y="580"/>
                  <a:pt x="0" y="552"/>
                </a:cubicBezTo>
                <a:cubicBezTo>
                  <a:pt x="0" y="85"/>
                  <a:pt x="0" y="85"/>
                  <a:pt x="0" y="85"/>
                </a:cubicBezTo>
                <a:cubicBezTo>
                  <a:pt x="0" y="71"/>
                  <a:pt x="7" y="57"/>
                  <a:pt x="28" y="57"/>
                </a:cubicBezTo>
                <a:cubicBezTo>
                  <a:pt x="28" y="142"/>
                  <a:pt x="28" y="142"/>
                  <a:pt x="28" y="142"/>
                </a:cubicBezTo>
                <a:cubicBezTo>
                  <a:pt x="28" y="474"/>
                  <a:pt x="28" y="474"/>
                  <a:pt x="28" y="474"/>
                </a:cubicBezTo>
                <a:cubicBezTo>
                  <a:pt x="28" y="524"/>
                  <a:pt x="28" y="524"/>
                  <a:pt x="28" y="524"/>
                </a:cubicBezTo>
                <a:cubicBezTo>
                  <a:pt x="28" y="552"/>
                  <a:pt x="49" y="580"/>
                  <a:pt x="85" y="580"/>
                </a:cubicBezTo>
                <a:lnTo>
                  <a:pt x="106" y="580"/>
                </a:lnTo>
                <a:close/>
              </a:path>
            </a:pathLst>
          </a:custGeom>
          <a:solidFill>
            <a:schemeClr val="accent1"/>
          </a:solidFill>
          <a:ln>
            <a:noFill/>
          </a:ln>
        </p:spPr>
        <p:txBody>
          <a:bodyPr wrap="none" anchor="ctr"/>
          <a:p>
            <a:pPr defTabSz="609600" eaLnBrk="0" fontAlgn="base" hangingPunct="0">
              <a:spcBef>
                <a:spcPct val="0"/>
              </a:spcBef>
              <a:spcAft>
                <a:spcPct val="0"/>
              </a:spcAft>
            </a:pPr>
            <a:endParaRPr lang="zh-CN" altLang="en-US" sz="2400">
              <a:solidFill>
                <a:prstClr val="black"/>
              </a:solidFill>
              <a:ea typeface="MS PGothic" panose="020B0600070205080204" pitchFamily="34" charset="-128"/>
            </a:endParaRPr>
          </a:p>
        </p:txBody>
      </p:sp>
      <p:sp>
        <p:nvSpPr>
          <p:cNvPr id="1049145" name="矩形 3"/>
          <p:cNvSpPr/>
          <p:nvPr>
            <p:custDataLst>
              <p:tags r:id="rId2"/>
            </p:custDataLst>
          </p:nvPr>
        </p:nvSpPr>
        <p:spPr>
          <a:xfrm>
            <a:off x="1143001" y="2749457"/>
            <a:ext cx="10642599" cy="3317333"/>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146" name="文本框 1"/>
          <p:cNvSpPr txBox="1"/>
          <p:nvPr>
            <p:custDataLst>
              <p:tags r:id="rId3"/>
            </p:custDataLst>
          </p:nvPr>
        </p:nvSpPr>
        <p:spPr>
          <a:xfrm>
            <a:off x="215899" y="715722"/>
            <a:ext cx="4663978" cy="583565"/>
          </a:xfrm>
          <a:prstGeom prst="rect">
            <a:avLst/>
          </a:prstGeom>
          <a:noFill/>
        </p:spPr>
        <p:txBody>
          <a:bodyPr wrap="square" rtlCol="0">
            <a:spAutoFit/>
          </a:bodyPr>
          <a:p>
            <a:r>
              <a:rPr lang="zh-CN" altLang="en-US" sz="3200" b="1" smtClean="0">
                <a:latin typeface="+mj-ea"/>
                <a:ea typeface="+mj-ea"/>
              </a:rPr>
              <a:t>系统架构等介绍</a:t>
            </a:r>
            <a:endParaRPr lang="zh-CN" altLang="en-US" sz="3200" b="1" smtClean="0">
              <a:latin typeface="+mj-ea"/>
              <a:ea typeface="+mj-ea"/>
            </a:endParaRPr>
          </a:p>
        </p:txBody>
      </p:sp>
      <p:sp>
        <p:nvSpPr>
          <p:cNvPr id="1049147" name="矩形 4"/>
          <p:cNvSpPr/>
          <p:nvPr>
            <p:custDataLst>
              <p:tags r:id="rId4"/>
            </p:custDataLst>
          </p:nvPr>
        </p:nvSpPr>
        <p:spPr>
          <a:xfrm>
            <a:off x="1239317" y="3037263"/>
            <a:ext cx="10546283" cy="2306955"/>
          </a:xfrm>
          <a:prstGeom prst="rect">
            <a:avLst/>
          </a:prstGeom>
        </p:spPr>
        <p:txBody>
          <a:bodyPr wrap="square">
            <a:spAutoFit/>
          </a:bodyPr>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系统架构：J2EE</a:t>
            </a:r>
            <a:endParaRPr lang="zh-CN" altLang="en-US" sz="2400" dirty="0">
              <a:solidFill>
                <a:schemeClr val="bg1"/>
              </a:solidFill>
              <a:latin typeface="微软雅黑 Light" panose="020B0502040204020203" charset="-122"/>
            </a:endParaRPr>
          </a:p>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开发工具：idea</a:t>
            </a:r>
            <a:endParaRPr lang="zh-CN" altLang="en-US" sz="2400" dirty="0">
              <a:solidFill>
                <a:schemeClr val="bg1"/>
              </a:solidFill>
              <a:latin typeface="微软雅黑 Light" panose="020B0502040204020203" charset="-122"/>
            </a:endParaRPr>
          </a:p>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数据库：MySQL5.7</a:t>
            </a:r>
            <a:endParaRPr lang="zh-CN" altLang="en-US" sz="2400" dirty="0">
              <a:solidFill>
                <a:schemeClr val="bg1"/>
              </a:solidFill>
              <a:latin typeface="微软雅黑 Light" panose="020B0502040204020203" charset="-122"/>
            </a:endParaRPr>
          </a:p>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前端技术：</a:t>
            </a:r>
            <a:r>
              <a:rPr lang="en-US" altLang="zh-CN" sz="2400" dirty="0">
                <a:solidFill>
                  <a:schemeClr val="bg1"/>
                </a:solidFill>
                <a:latin typeface="微软雅黑 Light" panose="020B0502040204020203" charset="-122"/>
              </a:rPr>
              <a:t>html</a:t>
            </a:r>
            <a:r>
              <a:rPr lang="zh-CN" altLang="en-US" sz="2400" dirty="0">
                <a:solidFill>
                  <a:schemeClr val="bg1"/>
                </a:solidFill>
                <a:latin typeface="微软雅黑 Light" panose="020B0502040204020203" charset="-122"/>
              </a:rPr>
              <a:t>、</a:t>
            </a:r>
            <a:r>
              <a:rPr lang="en-US" altLang="zh-CN" sz="2400" dirty="0">
                <a:solidFill>
                  <a:schemeClr val="bg1"/>
                </a:solidFill>
                <a:latin typeface="微软雅黑 Light" panose="020B0502040204020203" charset="-122"/>
              </a:rPr>
              <a:t>css</a:t>
            </a:r>
            <a:r>
              <a:rPr lang="zh-CN" altLang="en-US" sz="2400" dirty="0">
                <a:solidFill>
                  <a:schemeClr val="bg1"/>
                </a:solidFill>
                <a:latin typeface="微软雅黑 Light" panose="020B0502040204020203" charset="-122"/>
              </a:rPr>
              <a:t>、</a:t>
            </a:r>
            <a:r>
              <a:rPr lang="en-US" altLang="zh-CN" sz="2400" dirty="0">
                <a:solidFill>
                  <a:schemeClr val="bg1"/>
                </a:solidFill>
                <a:latin typeface="微软雅黑 Light" panose="020B0502040204020203" charset="-122"/>
              </a:rPr>
              <a:t>js</a:t>
            </a:r>
            <a:endParaRPr lang="zh-CN" altLang="en-US" sz="2400" dirty="0">
              <a:solidFill>
                <a:schemeClr val="bg1"/>
              </a:solidFill>
              <a:latin typeface="微软雅黑 Light" panose="020B0502040204020203" charset="-122"/>
            </a:endParaRPr>
          </a:p>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开发技术：SpringBoot、Mybatis</a:t>
            </a:r>
            <a:endParaRPr lang="zh-CN" altLang="en-US" sz="2400" dirty="0">
              <a:solidFill>
                <a:schemeClr val="bg1"/>
              </a:solidFill>
              <a:latin typeface="微软雅黑 Light" panose="020B0502040204020203" charset="-122"/>
            </a:endParaRPr>
          </a:p>
          <a:p>
            <a:pPr marL="285750" indent="-285750">
              <a:buFont typeface="Wingdings" panose="05000000000000000000" pitchFamily="2" charset="2"/>
              <a:buChar char="Ø"/>
            </a:pPr>
            <a:r>
              <a:rPr lang="zh-CN" altLang="en-US" sz="2400" dirty="0">
                <a:solidFill>
                  <a:schemeClr val="bg1"/>
                </a:solidFill>
                <a:latin typeface="微软雅黑 Light" panose="020B0502040204020203" charset="-122"/>
              </a:rPr>
              <a:t>中间件：Tomcat8 、jdk1.8、es、libreoffice</a:t>
            </a:r>
            <a:endParaRPr lang="zh-CN" altLang="en-US" sz="2400" dirty="0">
              <a:solidFill>
                <a:schemeClr val="bg1"/>
              </a:solidFill>
              <a:latin typeface="微软雅黑 Light" panose="020B0502040204020203"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9146"/>
                                        </p:tgtEl>
                                        <p:attrNameLst>
                                          <p:attrName>style.visibility</p:attrName>
                                        </p:attrNameLst>
                                      </p:cBhvr>
                                      <p:to>
                                        <p:strVal val="visible"/>
                                      </p:to>
                                    </p:set>
                                    <p:animEffect transition="in" filter="wipe(up)">
                                      <p:cBhvr>
                                        <p:cTn id="7" dur="502"/>
                                        <p:tgtEl>
                                          <p:spTgt spid="1049146"/>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1049144"/>
                                        </p:tgtEl>
                                        <p:attrNameLst>
                                          <p:attrName>style.visibility</p:attrName>
                                        </p:attrNameLst>
                                      </p:cBhvr>
                                      <p:to>
                                        <p:strVal val="visible"/>
                                      </p:to>
                                    </p:set>
                                    <p:animEffect transition="in" filter="barn(inVertical)">
                                      <p:cBhvr>
                                        <p:cTn id="11" dur="500"/>
                                        <p:tgtEl>
                                          <p:spTgt spid="1049144"/>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049145"/>
                                        </p:tgtEl>
                                        <p:attrNameLst>
                                          <p:attrName>style.visibility</p:attrName>
                                        </p:attrNameLst>
                                      </p:cBhvr>
                                      <p:to>
                                        <p:strVal val="visible"/>
                                      </p:to>
                                    </p:set>
                                    <p:animEffect transition="in" filter="wipe(up)">
                                      <p:cBhvr>
                                        <p:cTn id="15" dur="500"/>
                                        <p:tgtEl>
                                          <p:spTgt spid="1049145"/>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1049147"/>
                                        </p:tgtEl>
                                        <p:attrNameLst>
                                          <p:attrName>style.visibility</p:attrName>
                                        </p:attrNameLst>
                                      </p:cBhvr>
                                      <p:to>
                                        <p:strVal val="visible"/>
                                      </p:to>
                                    </p:set>
                                    <p:animEffect transition="in" filter="wipe(up)">
                                      <p:cBhvr>
                                        <p:cTn id="19" dur="500"/>
                                        <p:tgtEl>
                                          <p:spTgt spid="104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4" grpId="0" bldLvl="0" animBg="1"/>
      <p:bldP spid="1049145" grpId="0" bldLvl="0" animBg="1"/>
      <p:bldP spid="1049146" grpId="0"/>
      <p:bldP spid="104914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000"/>
            <a:lum/>
          </a:blip>
          <a:srcRect/>
          <a:stretch>
            <a:fillRect t="-6000" b="-6000"/>
          </a:stretch>
        </a:blipFill>
        <a:effectLst/>
      </p:bgPr>
    </p:bg>
    <p:spTree>
      <p:nvGrpSpPr>
        <p:cNvPr id="190" name=""/>
        <p:cNvGrpSpPr/>
        <p:nvPr/>
      </p:nvGrpSpPr>
      <p:grpSpPr>
        <a:xfrm>
          <a:off x="0" y="0"/>
          <a:ext cx="0" cy="0"/>
          <a:chOff x="0" y="0"/>
          <a:chExt cx="0" cy="0"/>
        </a:xfrm>
      </p:grpSpPr>
      <p:cxnSp>
        <p:nvCxnSpPr>
          <p:cNvPr id="3145806" name="直接连接符 5"/>
          <p:cNvCxnSpPr/>
          <p:nvPr/>
        </p:nvCxnSpPr>
        <p:spPr>
          <a:xfrm flipV="1">
            <a:off x="723900" y="2146300"/>
            <a:ext cx="0" cy="16891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9281" name="文本框 6"/>
          <p:cNvSpPr txBox="1"/>
          <p:nvPr/>
        </p:nvSpPr>
        <p:spPr>
          <a:xfrm>
            <a:off x="965200" y="2006600"/>
            <a:ext cx="6172200" cy="707886"/>
          </a:xfrm>
          <a:prstGeom prst="rect">
            <a:avLst/>
          </a:prstGeom>
          <a:noFill/>
        </p:spPr>
        <p:txBody>
          <a:bodyPr wrap="square" rtlCol="0">
            <a:spAutoFit/>
          </a:bodyPr>
          <a:p>
            <a:r>
              <a:rPr lang="zh-CN" altLang="en-US" sz="4000" b="1" dirty="0">
                <a:solidFill>
                  <a:prstClr val="black"/>
                </a:solidFill>
                <a:latin typeface="方正小标宋简体"/>
                <a:ea typeface="方正小标宋简体"/>
              </a:rPr>
              <a:t>谢</a:t>
            </a:r>
            <a:r>
              <a:rPr lang="zh-CN" altLang="en-US" sz="4000" b="1" dirty="0" smtClean="0">
                <a:solidFill>
                  <a:prstClr val="black"/>
                </a:solidFill>
                <a:latin typeface="方正小标宋简体"/>
                <a:ea typeface="方正小标宋简体"/>
              </a:rPr>
              <a:t>谢！</a:t>
            </a:r>
            <a:endParaRPr lang="en-US" altLang="zh-CN" sz="4000" b="1" dirty="0" smtClean="0">
              <a:solidFill>
                <a:prstClr val="black"/>
              </a:solidFill>
              <a:latin typeface="方正小标宋简体"/>
              <a:ea typeface="方正小标宋简体"/>
            </a:endParaRPr>
          </a:p>
        </p:txBody>
      </p:sp>
      <p:sp>
        <p:nvSpPr>
          <p:cNvPr id="1049282" name="文本框 7"/>
          <p:cNvSpPr txBox="1"/>
          <p:nvPr/>
        </p:nvSpPr>
        <p:spPr>
          <a:xfrm>
            <a:off x="965200" y="2736056"/>
            <a:ext cx="11226800" cy="506730"/>
          </a:xfrm>
          <a:prstGeom prst="rect">
            <a:avLst/>
          </a:prstGeom>
          <a:noFill/>
        </p:spPr>
        <p:txBody>
          <a:bodyPr wrap="square" rtlCol="0">
            <a:spAutoFit/>
          </a:bodyPr>
          <a:p>
            <a:pPr>
              <a:lnSpc>
                <a:spcPct val="150000"/>
              </a:lnSpc>
            </a:pPr>
            <a:r>
              <a:rPr lang="zh-CN" altLang="en-US"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rPr>
              <a:t>感谢聆听！欢迎批评与指正</a:t>
            </a:r>
            <a:endParaRPr lang="zh-CN" altLang="en-US"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049283" name="圆角矩形 8"/>
          <p:cNvSpPr/>
          <p:nvPr/>
        </p:nvSpPr>
        <p:spPr>
          <a:xfrm>
            <a:off x="965200" y="4267200"/>
            <a:ext cx="2235200" cy="3556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spc="300" dirty="0" smtClean="0">
                <a:solidFill>
                  <a:prstClr val="white"/>
                </a:solidFill>
              </a:rPr>
              <a:t>主讲人：马欣芯</a:t>
            </a:r>
            <a:endParaRPr lang="zh-CN" altLang="en-US" sz="1400" b="1" spc="300" dirty="0" smtClean="0">
              <a:solidFill>
                <a:prstClr val="white"/>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45806"/>
                                        </p:tgtEl>
                                        <p:attrNameLst>
                                          <p:attrName>style.visibility</p:attrName>
                                        </p:attrNameLst>
                                      </p:cBhvr>
                                      <p:to>
                                        <p:strVal val="visible"/>
                                      </p:to>
                                    </p:set>
                                    <p:animEffect transition="in" filter="wipe(down)">
                                      <p:cBhvr>
                                        <p:cTn id="7" dur="502"/>
                                        <p:tgtEl>
                                          <p:spTgt spid="314580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49281"/>
                                        </p:tgtEl>
                                        <p:attrNameLst>
                                          <p:attrName>style.visibility</p:attrName>
                                        </p:attrNameLst>
                                      </p:cBhvr>
                                      <p:to>
                                        <p:strVal val="visible"/>
                                      </p:to>
                                    </p:set>
                                    <p:animEffect transition="in" filter="wipe(up)">
                                      <p:cBhvr>
                                        <p:cTn id="11" dur="502"/>
                                        <p:tgtEl>
                                          <p:spTgt spid="1049281"/>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1049282"/>
                                        </p:tgtEl>
                                        <p:attrNameLst>
                                          <p:attrName>style.visibility</p:attrName>
                                        </p:attrNameLst>
                                      </p:cBhvr>
                                      <p:to>
                                        <p:strVal val="visible"/>
                                      </p:to>
                                    </p:set>
                                    <p:animEffect transition="in" filter="randombar(horizontal)">
                                      <p:cBhvr>
                                        <p:cTn id="15" dur="502"/>
                                        <p:tgtEl>
                                          <p:spTgt spid="1049282"/>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049283"/>
                                        </p:tgtEl>
                                        <p:attrNameLst>
                                          <p:attrName>style.visibility</p:attrName>
                                        </p:attrNameLst>
                                      </p:cBhvr>
                                      <p:to>
                                        <p:strVal val="visible"/>
                                      </p:to>
                                    </p:set>
                                    <p:animEffect transition="in" filter="wheel(1)">
                                      <p:cBhvr>
                                        <p:cTn id="19" dur="1005"/>
                                        <p:tgtEl>
                                          <p:spTgt spid="104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1" grpId="0"/>
      <p:bldP spid="1049282" grpId="0"/>
      <p:bldP spid="10492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0" name="矩形 1"/>
          <p:cNvSpPr/>
          <p:nvPr/>
        </p:nvSpPr>
        <p:spPr>
          <a:xfrm>
            <a:off x="2191657" y="3497943"/>
            <a:ext cx="3504328" cy="120468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1" name="矩形 58"/>
          <p:cNvSpPr/>
          <p:nvPr/>
        </p:nvSpPr>
        <p:spPr>
          <a:xfrm>
            <a:off x="0" y="0"/>
            <a:ext cx="12192000" cy="2288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2" name="文本框 2"/>
          <p:cNvSpPr txBox="1"/>
          <p:nvPr/>
        </p:nvSpPr>
        <p:spPr>
          <a:xfrm>
            <a:off x="5291136" y="2332432"/>
            <a:ext cx="1658938" cy="939419"/>
          </a:xfrm>
          <a:prstGeom prst="rect">
            <a:avLst/>
          </a:prstGeom>
          <a:noFill/>
        </p:spPr>
        <p:txBody>
          <a:bodyPr wrap="square" rtlCol="0">
            <a:spAutoFit/>
          </a:bodyPr>
          <a:p>
            <a:pPr algn="ctr"/>
            <a:r>
              <a:rPr lang="zh-CN" altLang="en-US" sz="4000" b="1" smtClean="0">
                <a:latin typeface="+mj-ea"/>
                <a:ea typeface="+mj-ea"/>
              </a:rPr>
              <a:t>目录</a:t>
            </a:r>
            <a:endParaRPr lang="en-US" altLang="zh-CN" sz="4000" b="1" smtClean="0">
              <a:latin typeface="+mj-ea"/>
              <a:ea typeface="+mj-ea"/>
            </a:endParaRPr>
          </a:p>
        </p:txBody>
      </p:sp>
      <p:sp>
        <p:nvSpPr>
          <p:cNvPr id="1048613" name="文本框 15"/>
          <p:cNvSpPr txBox="1"/>
          <p:nvPr/>
        </p:nvSpPr>
        <p:spPr>
          <a:xfrm>
            <a:off x="4968081" y="3084512"/>
            <a:ext cx="2259012" cy="380110"/>
          </a:xfrm>
          <a:prstGeom prst="rect">
            <a:avLst/>
          </a:prstGeom>
          <a:noFill/>
        </p:spPr>
        <p:txBody>
          <a:bodyPr wrap="square" rtlCol="0">
            <a:spAutoFit/>
          </a:bodyPr>
          <a:p>
            <a:pPr algn="ctr"/>
            <a:r>
              <a:rPr lang="en-US" altLang="zh-CN" sz="1400" spc="600" smtClean="0"/>
              <a:t>CONTENT</a:t>
            </a:r>
            <a:endParaRPr lang="zh-CN" altLang="en-US" sz="1400" spc="600"/>
          </a:p>
        </p:txBody>
      </p:sp>
      <p:sp>
        <p:nvSpPr>
          <p:cNvPr id="1048614" name="文本框 42"/>
          <p:cNvSpPr txBox="1"/>
          <p:nvPr/>
        </p:nvSpPr>
        <p:spPr>
          <a:xfrm>
            <a:off x="3252784" y="3639273"/>
            <a:ext cx="2697959" cy="460375"/>
          </a:xfrm>
          <a:prstGeom prst="rect">
            <a:avLst/>
          </a:prstGeom>
          <a:noFill/>
        </p:spPr>
        <p:txBody>
          <a:bodyPr wrap="square" rtlCol="0">
            <a:spAutoFit/>
          </a:bodyPr>
          <a:p>
            <a:r>
              <a:rPr lang="en-US" altLang="zh-CN" sz="2400" dirty="0" smtClean="0">
                <a:solidFill>
                  <a:schemeClr val="bg1"/>
                </a:solidFill>
                <a:latin typeface="微软雅黑" panose="020B0503020204020204" charset="-122"/>
                <a:ea typeface="微软雅黑" panose="020B0503020204020204" charset="-122"/>
              </a:rPr>
              <a:t>01 </a:t>
            </a:r>
            <a:r>
              <a:rPr lang="zh-CN" altLang="en-US" sz="2400" dirty="0" smtClean="0">
                <a:solidFill>
                  <a:schemeClr val="bg1"/>
                </a:solidFill>
                <a:latin typeface="微软雅黑" panose="020B0503020204020204" charset="-122"/>
                <a:ea typeface="微软雅黑" panose="020B0503020204020204" charset="-122"/>
              </a:rPr>
              <a:t>业务功能概述</a:t>
            </a:r>
            <a:endParaRPr lang="zh-CN" altLang="en-US" sz="2400" dirty="0">
              <a:solidFill>
                <a:schemeClr val="bg1"/>
              </a:solidFill>
              <a:latin typeface="微软雅黑" panose="020B0503020204020204" charset="-122"/>
              <a:ea typeface="微软雅黑" panose="020B0503020204020204" charset="-122"/>
            </a:endParaRPr>
          </a:p>
        </p:txBody>
      </p:sp>
      <p:cxnSp>
        <p:nvCxnSpPr>
          <p:cNvPr id="3145733" name="直接连接符 44"/>
          <p:cNvCxnSpPr/>
          <p:nvPr/>
        </p:nvCxnSpPr>
        <p:spPr>
          <a:xfrm flipV="1">
            <a:off x="3176109" y="3690719"/>
            <a:ext cx="0" cy="7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15" name="文本框 46"/>
          <p:cNvSpPr txBox="1"/>
          <p:nvPr/>
        </p:nvSpPr>
        <p:spPr>
          <a:xfrm>
            <a:off x="7552935" y="3639273"/>
            <a:ext cx="2799223"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02 </a:t>
            </a:r>
            <a:r>
              <a:rPr lang="zh-CN" altLang="en-US" sz="2400" dirty="0" smtClean="0">
                <a:latin typeface="微软雅黑" panose="020B0503020204020204" charset="-122"/>
                <a:ea typeface="微软雅黑" panose="020B0503020204020204" charset="-122"/>
              </a:rPr>
              <a:t>数据库设计</a:t>
            </a:r>
            <a:endParaRPr lang="zh-CN" altLang="en-US" sz="2400" dirty="0" smtClean="0">
              <a:latin typeface="微软雅黑" panose="020B0503020204020204" charset="-122"/>
              <a:ea typeface="微软雅黑" panose="020B0503020204020204" charset="-122"/>
            </a:endParaRPr>
          </a:p>
        </p:txBody>
      </p:sp>
      <p:cxnSp>
        <p:nvCxnSpPr>
          <p:cNvPr id="3145734" name="直接连接符 47"/>
          <p:cNvCxnSpPr/>
          <p:nvPr/>
        </p:nvCxnSpPr>
        <p:spPr>
          <a:xfrm flipV="1">
            <a:off x="7460070"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16" name="文本框 49"/>
          <p:cNvSpPr txBox="1"/>
          <p:nvPr/>
        </p:nvSpPr>
        <p:spPr>
          <a:xfrm>
            <a:off x="3252784" y="5329873"/>
            <a:ext cx="2693974" cy="460375"/>
          </a:xfrm>
          <a:prstGeom prst="rect">
            <a:avLst/>
          </a:prstGeom>
          <a:noFill/>
        </p:spPr>
        <p:txBody>
          <a:bodyPr wrap="square" rtlCol="0">
            <a:spAutoFit/>
          </a:bodyPr>
          <a:p>
            <a:r>
              <a:rPr lang="en-US" altLang="zh-CN" sz="2400" smtClean="0">
                <a:latin typeface="微软雅黑" panose="020B0503020204020204" charset="-122"/>
                <a:ea typeface="微软雅黑" panose="020B0503020204020204" charset="-122"/>
              </a:rPr>
              <a:t>03 </a:t>
            </a:r>
            <a:r>
              <a:rPr lang="zh-CN" altLang="en-US" sz="2400" smtClean="0">
                <a:latin typeface="微软雅黑" panose="020B0503020204020204" charset="-122"/>
                <a:ea typeface="微软雅黑" panose="020B0503020204020204" charset="-122"/>
              </a:rPr>
              <a:t>功能展示</a:t>
            </a:r>
            <a:endParaRPr lang="zh-CN" altLang="en-US" sz="2400" dirty="0">
              <a:latin typeface="微软雅黑" panose="020B0503020204020204" charset="-122"/>
              <a:ea typeface="微软雅黑" panose="020B0503020204020204" charset="-122"/>
            </a:endParaRPr>
          </a:p>
        </p:txBody>
      </p:sp>
      <p:cxnSp>
        <p:nvCxnSpPr>
          <p:cNvPr id="3145735" name="直接连接符 50"/>
          <p:cNvCxnSpPr/>
          <p:nvPr/>
        </p:nvCxnSpPr>
        <p:spPr>
          <a:xfrm flipV="1">
            <a:off x="3180094"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17" name="文本框 52"/>
          <p:cNvSpPr txBox="1"/>
          <p:nvPr/>
        </p:nvSpPr>
        <p:spPr>
          <a:xfrm>
            <a:off x="7552935" y="5329873"/>
            <a:ext cx="2598207"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04 </a:t>
            </a:r>
            <a:r>
              <a:rPr lang="zh-CN" altLang="en-US" sz="2400" dirty="0" smtClean="0">
                <a:latin typeface="微软雅黑" panose="020B0503020204020204" charset="-122"/>
                <a:ea typeface="微软雅黑" panose="020B0503020204020204" charset="-122"/>
              </a:rPr>
              <a:t>系统架构</a:t>
            </a:r>
            <a:endParaRPr lang="zh-CN" altLang="en-US" sz="2400" dirty="0" smtClean="0">
              <a:latin typeface="微软雅黑" panose="020B0503020204020204" charset="-122"/>
              <a:ea typeface="微软雅黑" panose="020B0503020204020204" charset="-122"/>
            </a:endParaRPr>
          </a:p>
        </p:txBody>
      </p:sp>
      <p:cxnSp>
        <p:nvCxnSpPr>
          <p:cNvPr id="3145736" name="直接连接符 53"/>
          <p:cNvCxnSpPr/>
          <p:nvPr/>
        </p:nvCxnSpPr>
        <p:spPr>
          <a:xfrm flipV="1">
            <a:off x="7456085"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18" name="矩形 63"/>
          <p:cNvSpPr/>
          <p:nvPr/>
        </p:nvSpPr>
        <p:spPr>
          <a:xfrm>
            <a:off x="3268980" y="4149090"/>
            <a:ext cx="3206750" cy="645160"/>
          </a:xfrm>
          <a:prstGeom prst="rect">
            <a:avLst/>
          </a:prstGeom>
        </p:spPr>
        <p:txBody>
          <a:bodyPr wrap="square">
            <a:spAutoFit/>
          </a:bodyPr>
          <a:p>
            <a:pPr algn="l"/>
            <a:r>
              <a:rPr lang="zh-CN" altLang="en-US" dirty="0">
                <a:solidFill>
                  <a:schemeClr val="bg1"/>
                </a:solidFill>
                <a:sym typeface="+mn-ea"/>
              </a:rPr>
              <a:t>Overview of Business Functions</a:t>
            </a:r>
            <a:endParaRPr lang="zh-CN" altLang="en-US" dirty="0">
              <a:solidFill>
                <a:schemeClr val="bg1"/>
              </a:solidFill>
              <a:sym typeface="+mn-ea"/>
            </a:endParaRPr>
          </a:p>
        </p:txBody>
      </p:sp>
      <p:sp>
        <p:nvSpPr>
          <p:cNvPr id="1048619" name="矩形 64"/>
          <p:cNvSpPr/>
          <p:nvPr/>
        </p:nvSpPr>
        <p:spPr>
          <a:xfrm>
            <a:off x="7634547" y="4149314"/>
            <a:ext cx="1894840" cy="368300"/>
          </a:xfrm>
          <a:prstGeom prst="rect">
            <a:avLst/>
          </a:prstGeom>
        </p:spPr>
        <p:txBody>
          <a:bodyPr wrap="none">
            <a:spAutoFit/>
          </a:bodyPr>
          <a:p>
            <a:pPr algn="l"/>
            <a:r>
              <a:rPr smtClean="0"/>
              <a:t>Database design</a:t>
            </a:r>
            <a:endParaRPr lang="zh-CN" altLang="en-US"/>
          </a:p>
        </p:txBody>
      </p:sp>
      <p:sp>
        <p:nvSpPr>
          <p:cNvPr id="1048620" name="矩形 65"/>
          <p:cNvSpPr/>
          <p:nvPr/>
        </p:nvSpPr>
        <p:spPr>
          <a:xfrm>
            <a:off x="3268974" y="5857912"/>
            <a:ext cx="1842135" cy="368300"/>
          </a:xfrm>
          <a:prstGeom prst="rect">
            <a:avLst/>
          </a:prstGeom>
        </p:spPr>
        <p:txBody>
          <a:bodyPr wrap="none">
            <a:spAutoFit/>
          </a:bodyPr>
          <a:p>
            <a:pPr algn="l"/>
            <a:r>
              <a:rPr>
                <a:sym typeface="+mn-ea"/>
              </a:rPr>
              <a:t>Function display</a:t>
            </a:r>
            <a:endParaRPr lang="zh-CN" altLang="en-US"/>
          </a:p>
        </p:txBody>
      </p:sp>
      <p:sp>
        <p:nvSpPr>
          <p:cNvPr id="1048621" name="矩形 66"/>
          <p:cNvSpPr/>
          <p:nvPr/>
        </p:nvSpPr>
        <p:spPr>
          <a:xfrm>
            <a:off x="7552935" y="5857912"/>
            <a:ext cx="2219325" cy="368300"/>
          </a:xfrm>
          <a:prstGeom prst="rect">
            <a:avLst/>
          </a:prstGeom>
        </p:spPr>
        <p:txBody>
          <a:bodyPr wrap="none">
            <a:spAutoFit/>
          </a:bodyPr>
          <a:p>
            <a:pPr algn="l"/>
            <a:r>
              <a:rPr lang="en-US" altLang="zh-CN">
                <a:sym typeface="+mn-ea"/>
              </a:rPr>
              <a:t>System Architecture</a:t>
            </a:r>
            <a:endParaRPr lang="zh-CN" altLang="en-US"/>
          </a:p>
        </p:txBody>
      </p:sp>
      <p:sp>
        <p:nvSpPr>
          <p:cNvPr id="1048622" name="Freeform 9"/>
          <p:cNvSpPr>
            <a:spLocks noEditPoints="1"/>
          </p:cNvSpPr>
          <p:nvPr/>
        </p:nvSpPr>
        <p:spPr bwMode="auto">
          <a:xfrm>
            <a:off x="6680993" y="3722277"/>
            <a:ext cx="519113" cy="681037"/>
          </a:xfrm>
          <a:custGeom>
            <a:avLst/>
            <a:gdLst>
              <a:gd name="T0" fmla="*/ 459 w 2178"/>
              <a:gd name="T1" fmla="*/ 1146 h 2866"/>
              <a:gd name="T2" fmla="*/ 1719 w 2178"/>
              <a:gd name="T3" fmla="*/ 1146 h 2866"/>
              <a:gd name="T4" fmla="*/ 1719 w 2178"/>
              <a:gd name="T5" fmla="*/ 917 h 2866"/>
              <a:gd name="T6" fmla="*/ 459 w 2178"/>
              <a:gd name="T7" fmla="*/ 917 h 2866"/>
              <a:gd name="T8" fmla="*/ 459 w 2178"/>
              <a:gd name="T9" fmla="*/ 1146 h 2866"/>
              <a:gd name="T10" fmla="*/ 459 w 2178"/>
              <a:gd name="T11" fmla="*/ 1605 h 2866"/>
              <a:gd name="T12" fmla="*/ 1719 w 2178"/>
              <a:gd name="T13" fmla="*/ 1605 h 2866"/>
              <a:gd name="T14" fmla="*/ 1719 w 2178"/>
              <a:gd name="T15" fmla="*/ 1376 h 2866"/>
              <a:gd name="T16" fmla="*/ 459 w 2178"/>
              <a:gd name="T17" fmla="*/ 1376 h 2866"/>
              <a:gd name="T18" fmla="*/ 459 w 2178"/>
              <a:gd name="T19" fmla="*/ 1605 h 2866"/>
              <a:gd name="T20" fmla="*/ 459 w 2178"/>
              <a:gd name="T21" fmla="*/ 2063 h 2866"/>
              <a:gd name="T22" fmla="*/ 1032 w 2178"/>
              <a:gd name="T23" fmla="*/ 2063 h 2866"/>
              <a:gd name="T24" fmla="*/ 1032 w 2178"/>
              <a:gd name="T25" fmla="*/ 1834 h 2866"/>
              <a:gd name="T26" fmla="*/ 459 w 2178"/>
              <a:gd name="T27" fmla="*/ 1834 h 2866"/>
              <a:gd name="T28" fmla="*/ 459 w 2178"/>
              <a:gd name="T29" fmla="*/ 2063 h 2866"/>
              <a:gd name="T30" fmla="*/ 2178 w 2178"/>
              <a:gd name="T31" fmla="*/ 229 h 2866"/>
              <a:gd name="T32" fmla="*/ 1949 w 2178"/>
              <a:gd name="T33" fmla="*/ 0 h 2866"/>
              <a:gd name="T34" fmla="*/ 229 w 2178"/>
              <a:gd name="T35" fmla="*/ 0 h 2866"/>
              <a:gd name="T36" fmla="*/ 0 w 2178"/>
              <a:gd name="T37" fmla="*/ 229 h 2866"/>
              <a:gd name="T38" fmla="*/ 0 w 2178"/>
              <a:gd name="T39" fmla="*/ 2636 h 2866"/>
              <a:gd name="T40" fmla="*/ 229 w 2178"/>
              <a:gd name="T41" fmla="*/ 2866 h 2866"/>
              <a:gd name="T42" fmla="*/ 1490 w 2178"/>
              <a:gd name="T43" fmla="*/ 2866 h 2866"/>
              <a:gd name="T44" fmla="*/ 1490 w 2178"/>
              <a:gd name="T45" fmla="*/ 2805 h 2866"/>
              <a:gd name="T46" fmla="*/ 2063 w 2178"/>
              <a:gd name="T47" fmla="*/ 2232 h 2866"/>
              <a:gd name="T48" fmla="*/ 2010 w 2178"/>
              <a:gd name="T49" fmla="*/ 2178 h 2866"/>
              <a:gd name="T50" fmla="*/ 2178 w 2178"/>
              <a:gd name="T51" fmla="*/ 2178 h 2866"/>
              <a:gd name="T52" fmla="*/ 2178 w 2178"/>
              <a:gd name="T53" fmla="*/ 229 h 2866"/>
              <a:gd name="T54" fmla="*/ 1490 w 2178"/>
              <a:gd name="T55" fmla="*/ 2468 h 2866"/>
              <a:gd name="T56" fmla="*/ 1490 w 2178"/>
              <a:gd name="T57" fmla="*/ 2293 h 2866"/>
              <a:gd name="T58" fmla="*/ 1605 w 2178"/>
              <a:gd name="T59" fmla="*/ 2178 h 2866"/>
              <a:gd name="T60" fmla="*/ 1780 w 2178"/>
              <a:gd name="T61" fmla="*/ 2178 h 2866"/>
              <a:gd name="T62" fmla="*/ 1490 w 2178"/>
              <a:gd name="T63" fmla="*/ 2468 h 2866"/>
              <a:gd name="T64" fmla="*/ 1949 w 2178"/>
              <a:gd name="T65" fmla="*/ 1949 h 2866"/>
              <a:gd name="T66" fmla="*/ 1490 w 2178"/>
              <a:gd name="T67" fmla="*/ 1949 h 2866"/>
              <a:gd name="T68" fmla="*/ 1261 w 2178"/>
              <a:gd name="T69" fmla="*/ 2178 h 2866"/>
              <a:gd name="T70" fmla="*/ 1261 w 2178"/>
              <a:gd name="T71" fmla="*/ 2636 h 2866"/>
              <a:gd name="T72" fmla="*/ 344 w 2178"/>
              <a:gd name="T73" fmla="*/ 2636 h 2866"/>
              <a:gd name="T74" fmla="*/ 229 w 2178"/>
              <a:gd name="T75" fmla="*/ 2522 h 2866"/>
              <a:gd name="T76" fmla="*/ 229 w 2178"/>
              <a:gd name="T77" fmla="*/ 344 h 2866"/>
              <a:gd name="T78" fmla="*/ 344 w 2178"/>
              <a:gd name="T79" fmla="*/ 229 h 2866"/>
              <a:gd name="T80" fmla="*/ 1834 w 2178"/>
              <a:gd name="T81" fmla="*/ 229 h 2866"/>
              <a:gd name="T82" fmla="*/ 1949 w 2178"/>
              <a:gd name="T83" fmla="*/ 344 h 2866"/>
              <a:gd name="T84" fmla="*/ 1949 w 2178"/>
              <a:gd name="T85" fmla="*/ 1949 h 2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8" h="2866">
                <a:moveTo>
                  <a:pt x="459" y="1146"/>
                </a:moveTo>
                <a:cubicBezTo>
                  <a:pt x="1719" y="1146"/>
                  <a:pt x="1719" y="1146"/>
                  <a:pt x="1719" y="1146"/>
                </a:cubicBezTo>
                <a:cubicBezTo>
                  <a:pt x="1719" y="917"/>
                  <a:pt x="1719" y="917"/>
                  <a:pt x="1719" y="917"/>
                </a:cubicBezTo>
                <a:cubicBezTo>
                  <a:pt x="459" y="917"/>
                  <a:pt x="459" y="917"/>
                  <a:pt x="459" y="917"/>
                </a:cubicBezTo>
                <a:cubicBezTo>
                  <a:pt x="459" y="1146"/>
                  <a:pt x="459" y="1146"/>
                  <a:pt x="459" y="1146"/>
                </a:cubicBezTo>
                <a:close/>
                <a:moveTo>
                  <a:pt x="459" y="1605"/>
                </a:moveTo>
                <a:cubicBezTo>
                  <a:pt x="1719" y="1605"/>
                  <a:pt x="1719" y="1605"/>
                  <a:pt x="1719" y="1605"/>
                </a:cubicBezTo>
                <a:cubicBezTo>
                  <a:pt x="1719" y="1376"/>
                  <a:pt x="1719" y="1376"/>
                  <a:pt x="1719" y="1376"/>
                </a:cubicBezTo>
                <a:cubicBezTo>
                  <a:pt x="459" y="1376"/>
                  <a:pt x="459" y="1376"/>
                  <a:pt x="459" y="1376"/>
                </a:cubicBezTo>
                <a:cubicBezTo>
                  <a:pt x="459" y="1605"/>
                  <a:pt x="459" y="1605"/>
                  <a:pt x="459" y="1605"/>
                </a:cubicBezTo>
                <a:close/>
                <a:moveTo>
                  <a:pt x="459" y="2063"/>
                </a:moveTo>
                <a:cubicBezTo>
                  <a:pt x="1032" y="2063"/>
                  <a:pt x="1032" y="2063"/>
                  <a:pt x="1032" y="2063"/>
                </a:cubicBezTo>
                <a:cubicBezTo>
                  <a:pt x="1032" y="1834"/>
                  <a:pt x="1032" y="1834"/>
                  <a:pt x="1032" y="1834"/>
                </a:cubicBezTo>
                <a:cubicBezTo>
                  <a:pt x="459" y="1834"/>
                  <a:pt x="459" y="1834"/>
                  <a:pt x="459" y="1834"/>
                </a:cubicBezTo>
                <a:cubicBezTo>
                  <a:pt x="459" y="2063"/>
                  <a:pt x="459" y="2063"/>
                  <a:pt x="459" y="2063"/>
                </a:cubicBezTo>
                <a:close/>
                <a:moveTo>
                  <a:pt x="2178" y="229"/>
                </a:moveTo>
                <a:cubicBezTo>
                  <a:pt x="2178" y="103"/>
                  <a:pt x="2075" y="0"/>
                  <a:pt x="1949" y="0"/>
                </a:cubicBezTo>
                <a:cubicBezTo>
                  <a:pt x="229" y="0"/>
                  <a:pt x="229" y="0"/>
                  <a:pt x="229" y="0"/>
                </a:cubicBezTo>
                <a:cubicBezTo>
                  <a:pt x="103" y="0"/>
                  <a:pt x="0" y="103"/>
                  <a:pt x="0" y="229"/>
                </a:cubicBezTo>
                <a:cubicBezTo>
                  <a:pt x="0" y="2636"/>
                  <a:pt x="0" y="2636"/>
                  <a:pt x="0" y="2636"/>
                </a:cubicBezTo>
                <a:cubicBezTo>
                  <a:pt x="0" y="2763"/>
                  <a:pt x="103" y="2866"/>
                  <a:pt x="229" y="2866"/>
                </a:cubicBezTo>
                <a:cubicBezTo>
                  <a:pt x="1490" y="2866"/>
                  <a:pt x="1490" y="2866"/>
                  <a:pt x="1490" y="2866"/>
                </a:cubicBezTo>
                <a:cubicBezTo>
                  <a:pt x="1490" y="2805"/>
                  <a:pt x="1490" y="2805"/>
                  <a:pt x="1490" y="2805"/>
                </a:cubicBezTo>
                <a:cubicBezTo>
                  <a:pt x="2063" y="2232"/>
                  <a:pt x="2063" y="2232"/>
                  <a:pt x="2063" y="2232"/>
                </a:cubicBezTo>
                <a:cubicBezTo>
                  <a:pt x="2010" y="2178"/>
                  <a:pt x="2010" y="2178"/>
                  <a:pt x="2010" y="2178"/>
                </a:cubicBezTo>
                <a:cubicBezTo>
                  <a:pt x="2178" y="2178"/>
                  <a:pt x="2178" y="2178"/>
                  <a:pt x="2178" y="2178"/>
                </a:cubicBezTo>
                <a:cubicBezTo>
                  <a:pt x="2178" y="229"/>
                  <a:pt x="2178" y="229"/>
                  <a:pt x="2178" y="229"/>
                </a:cubicBezTo>
                <a:close/>
                <a:moveTo>
                  <a:pt x="1490" y="2468"/>
                </a:moveTo>
                <a:cubicBezTo>
                  <a:pt x="1490" y="2293"/>
                  <a:pt x="1490" y="2293"/>
                  <a:pt x="1490" y="2293"/>
                </a:cubicBezTo>
                <a:cubicBezTo>
                  <a:pt x="1490" y="2229"/>
                  <a:pt x="1542" y="2178"/>
                  <a:pt x="1605" y="2178"/>
                </a:cubicBezTo>
                <a:cubicBezTo>
                  <a:pt x="1780" y="2178"/>
                  <a:pt x="1780" y="2178"/>
                  <a:pt x="1780" y="2178"/>
                </a:cubicBezTo>
                <a:cubicBezTo>
                  <a:pt x="1490" y="2468"/>
                  <a:pt x="1490" y="2468"/>
                  <a:pt x="1490" y="2468"/>
                </a:cubicBezTo>
                <a:close/>
                <a:moveTo>
                  <a:pt x="1949" y="1949"/>
                </a:moveTo>
                <a:cubicBezTo>
                  <a:pt x="1490" y="1949"/>
                  <a:pt x="1490" y="1949"/>
                  <a:pt x="1490" y="1949"/>
                </a:cubicBezTo>
                <a:cubicBezTo>
                  <a:pt x="1364" y="1949"/>
                  <a:pt x="1261" y="2051"/>
                  <a:pt x="1261" y="2178"/>
                </a:cubicBezTo>
                <a:cubicBezTo>
                  <a:pt x="1261" y="2636"/>
                  <a:pt x="1261" y="2636"/>
                  <a:pt x="1261" y="2636"/>
                </a:cubicBezTo>
                <a:cubicBezTo>
                  <a:pt x="344" y="2636"/>
                  <a:pt x="344" y="2636"/>
                  <a:pt x="344" y="2636"/>
                </a:cubicBezTo>
                <a:cubicBezTo>
                  <a:pt x="281" y="2636"/>
                  <a:pt x="229" y="2585"/>
                  <a:pt x="229" y="2522"/>
                </a:cubicBezTo>
                <a:cubicBezTo>
                  <a:pt x="229" y="344"/>
                  <a:pt x="229" y="344"/>
                  <a:pt x="229" y="344"/>
                </a:cubicBezTo>
                <a:cubicBezTo>
                  <a:pt x="229" y="281"/>
                  <a:pt x="281" y="229"/>
                  <a:pt x="344" y="229"/>
                </a:cubicBezTo>
                <a:cubicBezTo>
                  <a:pt x="1834" y="229"/>
                  <a:pt x="1834" y="229"/>
                  <a:pt x="1834" y="229"/>
                </a:cubicBezTo>
                <a:cubicBezTo>
                  <a:pt x="1897" y="229"/>
                  <a:pt x="1949" y="281"/>
                  <a:pt x="1949" y="344"/>
                </a:cubicBezTo>
                <a:cubicBezTo>
                  <a:pt x="1949" y="1949"/>
                  <a:pt x="1949" y="1949"/>
                  <a:pt x="1949" y="194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nvGrpSpPr>
          <p:cNvPr id="57" name="Group 12"/>
          <p:cNvGrpSpPr>
            <a:grpSpLocks noChangeAspect="1"/>
          </p:cNvGrpSpPr>
          <p:nvPr/>
        </p:nvGrpSpPr>
        <p:grpSpPr bwMode="auto">
          <a:xfrm>
            <a:off x="2362200" y="3860800"/>
            <a:ext cx="719138" cy="542925"/>
            <a:chOff x="1496" y="2432"/>
            <a:chExt cx="453" cy="342"/>
          </a:xfrm>
          <a:solidFill>
            <a:schemeClr val="bg1"/>
          </a:solidFill>
        </p:grpSpPr>
        <p:sp>
          <p:nvSpPr>
            <p:cNvPr id="1048623" name="Freeform 13"/>
            <p:cNvSpPr/>
            <p:nvPr/>
          </p:nvSpPr>
          <p:spPr bwMode="auto">
            <a:xfrm>
              <a:off x="1496" y="2432"/>
              <a:ext cx="453" cy="342"/>
            </a:xfrm>
            <a:custGeom>
              <a:avLst/>
              <a:gdLst>
                <a:gd name="T0" fmla="*/ 3051 w 3053"/>
                <a:gd name="T1" fmla="*/ 804 h 2295"/>
                <a:gd name="T2" fmla="*/ 2971 w 3053"/>
                <a:gd name="T3" fmla="*/ 724 h 2295"/>
                <a:gd name="T4" fmla="*/ 2256 w 3053"/>
                <a:gd name="T5" fmla="*/ 726 h 2295"/>
                <a:gd name="T6" fmla="*/ 2191 w 3053"/>
                <a:gd name="T7" fmla="*/ 661 h 2295"/>
                <a:gd name="T8" fmla="*/ 2256 w 3053"/>
                <a:gd name="T9" fmla="*/ 596 h 2295"/>
                <a:gd name="T10" fmla="*/ 2662 w 3053"/>
                <a:gd name="T11" fmla="*/ 596 h 2295"/>
                <a:gd name="T12" fmla="*/ 2742 w 3053"/>
                <a:gd name="T13" fmla="*/ 516 h 2295"/>
                <a:gd name="T14" fmla="*/ 2662 w 3053"/>
                <a:gd name="T15" fmla="*/ 436 h 2295"/>
                <a:gd name="T16" fmla="*/ 2378 w 3053"/>
                <a:gd name="T17" fmla="*/ 436 h 2295"/>
                <a:gd name="T18" fmla="*/ 1477 w 3053"/>
                <a:gd name="T19" fmla="*/ 0 h 2295"/>
                <a:gd name="T20" fmla="*/ 330 w 3053"/>
                <a:gd name="T21" fmla="*/ 1148 h 2295"/>
                <a:gd name="T22" fmla="*/ 368 w 3053"/>
                <a:gd name="T23" fmla="*/ 1442 h 2295"/>
                <a:gd name="T24" fmla="*/ 243 w 3053"/>
                <a:gd name="T25" fmla="*/ 1442 h 2295"/>
                <a:gd name="T26" fmla="*/ 163 w 3053"/>
                <a:gd name="T27" fmla="*/ 1522 h 2295"/>
                <a:gd name="T28" fmla="*/ 243 w 3053"/>
                <a:gd name="T29" fmla="*/ 1602 h 2295"/>
                <a:gd name="T30" fmla="*/ 423 w 3053"/>
                <a:gd name="T31" fmla="*/ 1602 h 2295"/>
                <a:gd name="T32" fmla="*/ 424 w 3053"/>
                <a:gd name="T33" fmla="*/ 1602 h 2295"/>
                <a:gd name="T34" fmla="*/ 536 w 3053"/>
                <a:gd name="T35" fmla="*/ 1602 h 2295"/>
                <a:gd name="T36" fmla="*/ 581 w 3053"/>
                <a:gd name="T37" fmla="*/ 1647 h 2295"/>
                <a:gd name="T38" fmla="*/ 536 w 3053"/>
                <a:gd name="T39" fmla="*/ 1692 h 2295"/>
                <a:gd name="T40" fmla="*/ 467 w 3053"/>
                <a:gd name="T41" fmla="*/ 1692 h 2295"/>
                <a:gd name="T42" fmla="*/ 467 w 3053"/>
                <a:gd name="T43" fmla="*/ 1692 h 2295"/>
                <a:gd name="T44" fmla="*/ 82 w 3053"/>
                <a:gd name="T45" fmla="*/ 1692 h 2295"/>
                <a:gd name="T46" fmla="*/ 2 w 3053"/>
                <a:gd name="T47" fmla="*/ 1772 h 2295"/>
                <a:gd name="T48" fmla="*/ 82 w 3053"/>
                <a:gd name="T49" fmla="*/ 1852 h 2295"/>
                <a:gd name="T50" fmla="*/ 572 w 3053"/>
                <a:gd name="T51" fmla="*/ 1852 h 2295"/>
                <a:gd name="T52" fmla="*/ 573 w 3053"/>
                <a:gd name="T53" fmla="*/ 1853 h 2295"/>
                <a:gd name="T54" fmla="*/ 702 w 3053"/>
                <a:gd name="T55" fmla="*/ 1853 h 2295"/>
                <a:gd name="T56" fmla="*/ 750 w 3053"/>
                <a:gd name="T57" fmla="*/ 1901 h 2295"/>
                <a:gd name="T58" fmla="*/ 702 w 3053"/>
                <a:gd name="T59" fmla="*/ 1948 h 2295"/>
                <a:gd name="T60" fmla="*/ 589 w 3053"/>
                <a:gd name="T61" fmla="*/ 1948 h 2295"/>
                <a:gd name="T62" fmla="*/ 523 w 3053"/>
                <a:gd name="T63" fmla="*/ 2027 h 2295"/>
                <a:gd name="T64" fmla="*/ 603 w 3053"/>
                <a:gd name="T65" fmla="*/ 2107 h 2295"/>
                <a:gd name="T66" fmla="*/ 848 w 3053"/>
                <a:gd name="T67" fmla="*/ 2107 h 2295"/>
                <a:gd name="T68" fmla="*/ 1478 w 3053"/>
                <a:gd name="T69" fmla="*/ 2295 h 2295"/>
                <a:gd name="T70" fmla="*/ 2625 w 3053"/>
                <a:gd name="T71" fmla="*/ 1164 h 2295"/>
                <a:gd name="T72" fmla="*/ 2733 w 3053"/>
                <a:gd name="T73" fmla="*/ 1164 h 2295"/>
                <a:gd name="T74" fmla="*/ 2813 w 3053"/>
                <a:gd name="T75" fmla="*/ 1084 h 2295"/>
                <a:gd name="T76" fmla="*/ 2733 w 3053"/>
                <a:gd name="T77" fmla="*/ 1004 h 2295"/>
                <a:gd name="T78" fmla="*/ 2404 w 3053"/>
                <a:gd name="T79" fmla="*/ 1003 h 2295"/>
                <a:gd name="T80" fmla="*/ 2346 w 3053"/>
                <a:gd name="T81" fmla="*/ 945 h 2295"/>
                <a:gd name="T82" fmla="*/ 2404 w 3053"/>
                <a:gd name="T83" fmla="*/ 886 h 2295"/>
                <a:gd name="T84" fmla="*/ 2971 w 3053"/>
                <a:gd name="T85" fmla="*/ 884 h 2295"/>
                <a:gd name="T86" fmla="*/ 3051 w 3053"/>
                <a:gd name="T87" fmla="*/ 804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53" h="2295">
                  <a:moveTo>
                    <a:pt x="3051" y="804"/>
                  </a:moveTo>
                  <a:cubicBezTo>
                    <a:pt x="3049" y="761"/>
                    <a:pt x="3016" y="724"/>
                    <a:pt x="2971" y="724"/>
                  </a:cubicBezTo>
                  <a:cubicBezTo>
                    <a:pt x="2256" y="726"/>
                    <a:pt x="2256" y="726"/>
                    <a:pt x="2256" y="726"/>
                  </a:cubicBezTo>
                  <a:cubicBezTo>
                    <a:pt x="2220" y="726"/>
                    <a:pt x="2193" y="697"/>
                    <a:pt x="2191" y="661"/>
                  </a:cubicBezTo>
                  <a:cubicBezTo>
                    <a:pt x="2190" y="626"/>
                    <a:pt x="2222" y="596"/>
                    <a:pt x="2256" y="596"/>
                  </a:cubicBezTo>
                  <a:cubicBezTo>
                    <a:pt x="2662" y="596"/>
                    <a:pt x="2662" y="596"/>
                    <a:pt x="2662" y="596"/>
                  </a:cubicBezTo>
                  <a:cubicBezTo>
                    <a:pt x="2704" y="596"/>
                    <a:pt x="2744" y="560"/>
                    <a:pt x="2742" y="516"/>
                  </a:cubicBezTo>
                  <a:cubicBezTo>
                    <a:pt x="2740" y="473"/>
                    <a:pt x="2706" y="436"/>
                    <a:pt x="2662" y="436"/>
                  </a:cubicBezTo>
                  <a:cubicBezTo>
                    <a:pt x="2378" y="436"/>
                    <a:pt x="2378" y="436"/>
                    <a:pt x="2378" y="436"/>
                  </a:cubicBezTo>
                  <a:cubicBezTo>
                    <a:pt x="2168" y="171"/>
                    <a:pt x="1842" y="0"/>
                    <a:pt x="1477" y="0"/>
                  </a:cubicBezTo>
                  <a:cubicBezTo>
                    <a:pt x="843" y="0"/>
                    <a:pt x="330" y="514"/>
                    <a:pt x="330" y="1148"/>
                  </a:cubicBezTo>
                  <a:cubicBezTo>
                    <a:pt x="330" y="1249"/>
                    <a:pt x="343" y="1348"/>
                    <a:pt x="368" y="1442"/>
                  </a:cubicBezTo>
                  <a:cubicBezTo>
                    <a:pt x="243" y="1442"/>
                    <a:pt x="243" y="1442"/>
                    <a:pt x="243" y="1442"/>
                  </a:cubicBezTo>
                  <a:cubicBezTo>
                    <a:pt x="201" y="1442"/>
                    <a:pt x="161" y="1479"/>
                    <a:pt x="163" y="1522"/>
                  </a:cubicBezTo>
                  <a:cubicBezTo>
                    <a:pt x="165" y="1565"/>
                    <a:pt x="199" y="1602"/>
                    <a:pt x="243" y="1602"/>
                  </a:cubicBezTo>
                  <a:cubicBezTo>
                    <a:pt x="423" y="1602"/>
                    <a:pt x="423" y="1602"/>
                    <a:pt x="423" y="1602"/>
                  </a:cubicBezTo>
                  <a:cubicBezTo>
                    <a:pt x="423" y="1602"/>
                    <a:pt x="423" y="1602"/>
                    <a:pt x="424" y="1602"/>
                  </a:cubicBezTo>
                  <a:cubicBezTo>
                    <a:pt x="536" y="1602"/>
                    <a:pt x="536" y="1602"/>
                    <a:pt x="536" y="1602"/>
                  </a:cubicBezTo>
                  <a:cubicBezTo>
                    <a:pt x="560" y="1602"/>
                    <a:pt x="581" y="1623"/>
                    <a:pt x="581" y="1647"/>
                  </a:cubicBezTo>
                  <a:cubicBezTo>
                    <a:pt x="581" y="1671"/>
                    <a:pt x="560" y="1692"/>
                    <a:pt x="536" y="1692"/>
                  </a:cubicBezTo>
                  <a:cubicBezTo>
                    <a:pt x="467" y="1692"/>
                    <a:pt x="467" y="1692"/>
                    <a:pt x="467" y="1692"/>
                  </a:cubicBezTo>
                  <a:cubicBezTo>
                    <a:pt x="467" y="1692"/>
                    <a:pt x="467" y="1692"/>
                    <a:pt x="467" y="1692"/>
                  </a:cubicBezTo>
                  <a:cubicBezTo>
                    <a:pt x="82" y="1692"/>
                    <a:pt x="82" y="1692"/>
                    <a:pt x="82" y="1692"/>
                  </a:cubicBezTo>
                  <a:cubicBezTo>
                    <a:pt x="40" y="1692"/>
                    <a:pt x="0" y="1729"/>
                    <a:pt x="2" y="1772"/>
                  </a:cubicBezTo>
                  <a:cubicBezTo>
                    <a:pt x="4" y="1816"/>
                    <a:pt x="37" y="1852"/>
                    <a:pt x="82" y="1852"/>
                  </a:cubicBezTo>
                  <a:cubicBezTo>
                    <a:pt x="572" y="1852"/>
                    <a:pt x="572" y="1852"/>
                    <a:pt x="572" y="1852"/>
                  </a:cubicBezTo>
                  <a:cubicBezTo>
                    <a:pt x="572" y="1853"/>
                    <a:pt x="573" y="1853"/>
                    <a:pt x="573" y="1853"/>
                  </a:cubicBezTo>
                  <a:cubicBezTo>
                    <a:pt x="702" y="1853"/>
                    <a:pt x="702" y="1853"/>
                    <a:pt x="702" y="1853"/>
                  </a:cubicBezTo>
                  <a:cubicBezTo>
                    <a:pt x="728" y="1853"/>
                    <a:pt x="750" y="1875"/>
                    <a:pt x="750" y="1901"/>
                  </a:cubicBezTo>
                  <a:cubicBezTo>
                    <a:pt x="750" y="1927"/>
                    <a:pt x="728" y="1948"/>
                    <a:pt x="702" y="1948"/>
                  </a:cubicBezTo>
                  <a:cubicBezTo>
                    <a:pt x="589" y="1948"/>
                    <a:pt x="589" y="1948"/>
                    <a:pt x="589" y="1948"/>
                  </a:cubicBezTo>
                  <a:cubicBezTo>
                    <a:pt x="552" y="1956"/>
                    <a:pt x="521" y="1989"/>
                    <a:pt x="523" y="2027"/>
                  </a:cubicBezTo>
                  <a:cubicBezTo>
                    <a:pt x="525" y="2070"/>
                    <a:pt x="558" y="2107"/>
                    <a:pt x="603" y="2107"/>
                  </a:cubicBezTo>
                  <a:cubicBezTo>
                    <a:pt x="848" y="2107"/>
                    <a:pt x="848" y="2107"/>
                    <a:pt x="848" y="2107"/>
                  </a:cubicBezTo>
                  <a:cubicBezTo>
                    <a:pt x="1029" y="2226"/>
                    <a:pt x="1245" y="2295"/>
                    <a:pt x="1478" y="2295"/>
                  </a:cubicBezTo>
                  <a:cubicBezTo>
                    <a:pt x="2106" y="2295"/>
                    <a:pt x="2616" y="1790"/>
                    <a:pt x="2625" y="1164"/>
                  </a:cubicBezTo>
                  <a:cubicBezTo>
                    <a:pt x="2733" y="1164"/>
                    <a:pt x="2733" y="1164"/>
                    <a:pt x="2733" y="1164"/>
                  </a:cubicBezTo>
                  <a:cubicBezTo>
                    <a:pt x="2775" y="1164"/>
                    <a:pt x="2815" y="1128"/>
                    <a:pt x="2813" y="1084"/>
                  </a:cubicBezTo>
                  <a:cubicBezTo>
                    <a:pt x="2811" y="1041"/>
                    <a:pt x="2778" y="1004"/>
                    <a:pt x="2733" y="1004"/>
                  </a:cubicBezTo>
                  <a:cubicBezTo>
                    <a:pt x="2404" y="1003"/>
                    <a:pt x="2404" y="1003"/>
                    <a:pt x="2404" y="1003"/>
                  </a:cubicBezTo>
                  <a:cubicBezTo>
                    <a:pt x="2371" y="1003"/>
                    <a:pt x="2347" y="976"/>
                    <a:pt x="2346" y="945"/>
                  </a:cubicBezTo>
                  <a:cubicBezTo>
                    <a:pt x="2344" y="913"/>
                    <a:pt x="2374" y="886"/>
                    <a:pt x="2404" y="886"/>
                  </a:cubicBezTo>
                  <a:cubicBezTo>
                    <a:pt x="2971" y="884"/>
                    <a:pt x="2971" y="884"/>
                    <a:pt x="2971" y="884"/>
                  </a:cubicBezTo>
                  <a:cubicBezTo>
                    <a:pt x="3012" y="884"/>
                    <a:pt x="3053" y="847"/>
                    <a:pt x="3051" y="804"/>
                  </a:cubicBezTo>
                  <a:close/>
                </a:path>
              </a:pathLst>
            </a:custGeom>
            <a:grpFill/>
            <a:ln>
              <a:noFill/>
            </a:ln>
          </p:spPr>
          <p:txBody>
            <a:bodyPr vert="horz" wrap="square" lIns="91440" tIns="45720" rIns="91440" bIns="45720" numCol="1" anchor="t" anchorCtr="0" compatLnSpc="1"/>
            <a:p>
              <a:endParaRPr lang="zh-CN" altLang="en-US"/>
            </a:p>
          </p:txBody>
        </p:sp>
        <p:sp>
          <p:nvSpPr>
            <p:cNvPr id="1048624" name="Freeform 14"/>
            <p:cNvSpPr>
              <a:spLocks noEditPoints="1"/>
            </p:cNvSpPr>
            <p:nvPr/>
          </p:nvSpPr>
          <p:spPr bwMode="auto">
            <a:xfrm>
              <a:off x="1513" y="2496"/>
              <a:ext cx="434" cy="251"/>
            </a:xfrm>
            <a:custGeom>
              <a:avLst/>
              <a:gdLst>
                <a:gd name="T0" fmla="*/ 2743 w 2921"/>
                <a:gd name="T1" fmla="*/ 160 h 1683"/>
                <a:gd name="T2" fmla="*/ 2839 w 2921"/>
                <a:gd name="T3" fmla="*/ 160 h 1683"/>
                <a:gd name="T4" fmla="*/ 2919 w 2921"/>
                <a:gd name="T5" fmla="*/ 80 h 1683"/>
                <a:gd name="T6" fmla="*/ 2839 w 2921"/>
                <a:gd name="T7" fmla="*/ 0 h 1683"/>
                <a:gd name="T8" fmla="*/ 2743 w 2921"/>
                <a:gd name="T9" fmla="*/ 0 h 1683"/>
                <a:gd name="T10" fmla="*/ 2663 w 2921"/>
                <a:gd name="T11" fmla="*/ 80 h 1683"/>
                <a:gd name="T12" fmla="*/ 2743 w 2921"/>
                <a:gd name="T13" fmla="*/ 160 h 1683"/>
                <a:gd name="T14" fmla="*/ 82 w 2921"/>
                <a:gd name="T15" fmla="*/ 1523 h 1683"/>
                <a:gd name="T16" fmla="*/ 2 w 2921"/>
                <a:gd name="T17" fmla="*/ 1603 h 1683"/>
                <a:gd name="T18" fmla="*/ 82 w 2921"/>
                <a:gd name="T19" fmla="*/ 1683 h 1683"/>
                <a:gd name="T20" fmla="*/ 162 w 2921"/>
                <a:gd name="T21" fmla="*/ 1603 h 1683"/>
                <a:gd name="T22" fmla="*/ 82 w 2921"/>
                <a:gd name="T23" fmla="*/ 152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21" h="1683">
                  <a:moveTo>
                    <a:pt x="2743" y="160"/>
                  </a:moveTo>
                  <a:cubicBezTo>
                    <a:pt x="2839" y="160"/>
                    <a:pt x="2839" y="160"/>
                    <a:pt x="2839" y="160"/>
                  </a:cubicBezTo>
                  <a:cubicBezTo>
                    <a:pt x="2881" y="160"/>
                    <a:pt x="2921" y="123"/>
                    <a:pt x="2919" y="80"/>
                  </a:cubicBezTo>
                  <a:cubicBezTo>
                    <a:pt x="2917" y="36"/>
                    <a:pt x="2884" y="0"/>
                    <a:pt x="2839" y="0"/>
                  </a:cubicBezTo>
                  <a:cubicBezTo>
                    <a:pt x="2743" y="0"/>
                    <a:pt x="2743" y="0"/>
                    <a:pt x="2743" y="0"/>
                  </a:cubicBezTo>
                  <a:cubicBezTo>
                    <a:pt x="2701" y="0"/>
                    <a:pt x="2661" y="36"/>
                    <a:pt x="2663" y="80"/>
                  </a:cubicBezTo>
                  <a:cubicBezTo>
                    <a:pt x="2665" y="123"/>
                    <a:pt x="2698" y="160"/>
                    <a:pt x="2743" y="160"/>
                  </a:cubicBezTo>
                  <a:close/>
                  <a:moveTo>
                    <a:pt x="82" y="1523"/>
                  </a:moveTo>
                  <a:cubicBezTo>
                    <a:pt x="40" y="1523"/>
                    <a:pt x="0" y="1560"/>
                    <a:pt x="2" y="1603"/>
                  </a:cubicBezTo>
                  <a:cubicBezTo>
                    <a:pt x="4" y="1646"/>
                    <a:pt x="37" y="1683"/>
                    <a:pt x="82" y="1683"/>
                  </a:cubicBezTo>
                  <a:cubicBezTo>
                    <a:pt x="124" y="1683"/>
                    <a:pt x="164" y="1646"/>
                    <a:pt x="162" y="1603"/>
                  </a:cubicBezTo>
                  <a:cubicBezTo>
                    <a:pt x="160" y="1560"/>
                    <a:pt x="126" y="1523"/>
                    <a:pt x="82" y="1523"/>
                  </a:cubicBezTo>
                  <a:close/>
                </a:path>
              </a:pathLst>
            </a:custGeom>
            <a:grpFill/>
            <a:ln>
              <a:noFill/>
            </a:ln>
          </p:spPr>
          <p:txBody>
            <a:bodyPr vert="horz" wrap="square" lIns="91440" tIns="45720" rIns="91440" bIns="45720" numCol="1" anchor="t" anchorCtr="0" compatLnSpc="1"/>
            <a:p>
              <a:endParaRPr lang="zh-CN" altLang="en-US"/>
            </a:p>
          </p:txBody>
        </p:sp>
      </p:grpSp>
      <p:sp>
        <p:nvSpPr>
          <p:cNvPr id="1048625" name="Freeform 18"/>
          <p:cNvSpPr>
            <a:spLocks noEditPoints="1"/>
          </p:cNvSpPr>
          <p:nvPr/>
        </p:nvSpPr>
        <p:spPr bwMode="auto">
          <a:xfrm>
            <a:off x="2357438" y="5443538"/>
            <a:ext cx="720725" cy="720725"/>
          </a:xfrm>
          <a:custGeom>
            <a:avLst/>
            <a:gdLst>
              <a:gd name="T0" fmla="*/ 1038 w 2852"/>
              <a:gd name="T1" fmla="*/ 1920 h 2857"/>
              <a:gd name="T2" fmla="*/ 2852 w 2852"/>
              <a:gd name="T3" fmla="*/ 1920 h 2857"/>
              <a:gd name="T4" fmla="*/ 1950 w 2852"/>
              <a:gd name="T5" fmla="*/ 1171 h 2857"/>
              <a:gd name="T6" fmla="*/ 1950 w 2852"/>
              <a:gd name="T7" fmla="*/ 2670 h 2857"/>
              <a:gd name="T8" fmla="*/ 1950 w 2852"/>
              <a:gd name="T9" fmla="*/ 1171 h 2857"/>
              <a:gd name="T10" fmla="*/ 1991 w 2852"/>
              <a:gd name="T11" fmla="*/ 2382 h 2857"/>
              <a:gd name="T12" fmla="*/ 1853 w 2852"/>
              <a:gd name="T13" fmla="*/ 2397 h 2857"/>
              <a:gd name="T14" fmla="*/ 1533 w 2852"/>
              <a:gd name="T15" fmla="*/ 1934 h 2857"/>
              <a:gd name="T16" fmla="*/ 1902 w 2852"/>
              <a:gd name="T17" fmla="*/ 2183 h 2857"/>
              <a:gd name="T18" fmla="*/ 2417 w 2852"/>
              <a:gd name="T19" fmla="*/ 1556 h 2857"/>
              <a:gd name="T20" fmla="*/ 1992 w 2852"/>
              <a:gd name="T21" fmla="*/ 2382 h 2857"/>
              <a:gd name="T22" fmla="*/ 2075 w 2852"/>
              <a:gd name="T23" fmla="*/ 275 h 2857"/>
              <a:gd name="T24" fmla="*/ 1995 w 2852"/>
              <a:gd name="T25" fmla="*/ 281 h 2857"/>
              <a:gd name="T26" fmla="*/ 1995 w 2852"/>
              <a:gd name="T27" fmla="*/ 94 h 2857"/>
              <a:gd name="T28" fmla="*/ 2120 w 2852"/>
              <a:gd name="T29" fmla="*/ 99 h 2857"/>
              <a:gd name="T30" fmla="*/ 2369 w 2852"/>
              <a:gd name="T31" fmla="*/ 883 h 2857"/>
              <a:gd name="T32" fmla="*/ 2199 w 2852"/>
              <a:gd name="T33" fmla="*/ 404 h 2857"/>
              <a:gd name="T34" fmla="*/ 1678 w 2852"/>
              <a:gd name="T35" fmla="*/ 375 h 2857"/>
              <a:gd name="T36" fmla="*/ 1587 w 2852"/>
              <a:gd name="T37" fmla="*/ 94 h 2857"/>
              <a:gd name="T38" fmla="*/ 1769 w 2852"/>
              <a:gd name="T39" fmla="*/ 94 h 2857"/>
              <a:gd name="T40" fmla="*/ 1678 w 2852"/>
              <a:gd name="T41" fmla="*/ 375 h 2857"/>
              <a:gd name="T42" fmla="*/ 1088 w 2852"/>
              <a:gd name="T43" fmla="*/ 281 h 2857"/>
              <a:gd name="T44" fmla="*/ 1179 w 2852"/>
              <a:gd name="T45" fmla="*/ 0 h 2857"/>
              <a:gd name="T46" fmla="*/ 1270 w 2852"/>
              <a:gd name="T47" fmla="*/ 281 h 2857"/>
              <a:gd name="T48" fmla="*/ 249 w 2852"/>
              <a:gd name="T49" fmla="*/ 2547 h 2857"/>
              <a:gd name="T50" fmla="*/ 0 w 2852"/>
              <a:gd name="T51" fmla="*/ 357 h 2857"/>
              <a:gd name="T52" fmla="*/ 332 w 2852"/>
              <a:gd name="T53" fmla="*/ 99 h 2857"/>
              <a:gd name="T54" fmla="*/ 453 w 2852"/>
              <a:gd name="T55" fmla="*/ 187 h 2857"/>
              <a:gd name="T56" fmla="*/ 332 w 2852"/>
              <a:gd name="T57" fmla="*/ 275 h 2857"/>
              <a:gd name="T58" fmla="*/ 170 w 2852"/>
              <a:gd name="T59" fmla="*/ 404 h 2857"/>
              <a:gd name="T60" fmla="*/ 295 w 2852"/>
              <a:gd name="T61" fmla="*/ 2371 h 2857"/>
              <a:gd name="T62" fmla="*/ 1046 w 2852"/>
              <a:gd name="T63" fmla="*/ 2547 h 2857"/>
              <a:gd name="T64" fmla="*/ 680 w 2852"/>
              <a:gd name="T65" fmla="*/ 375 h 2857"/>
              <a:gd name="T66" fmla="*/ 589 w 2852"/>
              <a:gd name="T67" fmla="*/ 94 h 2857"/>
              <a:gd name="T68" fmla="*/ 771 w 2852"/>
              <a:gd name="T69" fmla="*/ 94 h 2857"/>
              <a:gd name="T70" fmla="*/ 680 w 2852"/>
              <a:gd name="T71" fmla="*/ 375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2" h="2857">
                <a:moveTo>
                  <a:pt x="1945" y="2857"/>
                </a:moveTo>
                <a:cubicBezTo>
                  <a:pt x="1444" y="2857"/>
                  <a:pt x="1038" y="2438"/>
                  <a:pt x="1038" y="1920"/>
                </a:cubicBezTo>
                <a:cubicBezTo>
                  <a:pt x="1038" y="1403"/>
                  <a:pt x="1444" y="984"/>
                  <a:pt x="1945" y="984"/>
                </a:cubicBezTo>
                <a:cubicBezTo>
                  <a:pt x="2445" y="984"/>
                  <a:pt x="2852" y="1403"/>
                  <a:pt x="2852" y="1920"/>
                </a:cubicBezTo>
                <a:cubicBezTo>
                  <a:pt x="2852" y="2438"/>
                  <a:pt x="2445" y="2857"/>
                  <a:pt x="1945" y="2857"/>
                </a:cubicBezTo>
                <a:close/>
                <a:moveTo>
                  <a:pt x="1950" y="1171"/>
                </a:moveTo>
                <a:cubicBezTo>
                  <a:pt x="1549" y="1171"/>
                  <a:pt x="1224" y="1506"/>
                  <a:pt x="1224" y="1920"/>
                </a:cubicBezTo>
                <a:cubicBezTo>
                  <a:pt x="1224" y="2334"/>
                  <a:pt x="1549" y="2670"/>
                  <a:pt x="1950" y="2670"/>
                </a:cubicBezTo>
                <a:cubicBezTo>
                  <a:pt x="2351" y="2670"/>
                  <a:pt x="2676" y="2334"/>
                  <a:pt x="2676" y="1920"/>
                </a:cubicBezTo>
                <a:cubicBezTo>
                  <a:pt x="2676" y="1506"/>
                  <a:pt x="2351" y="1171"/>
                  <a:pt x="1950" y="1171"/>
                </a:cubicBezTo>
                <a:close/>
                <a:moveTo>
                  <a:pt x="1992" y="2382"/>
                </a:moveTo>
                <a:cubicBezTo>
                  <a:pt x="1992" y="2382"/>
                  <a:pt x="1991" y="2382"/>
                  <a:pt x="1991" y="2382"/>
                </a:cubicBezTo>
                <a:cubicBezTo>
                  <a:pt x="1988" y="2387"/>
                  <a:pt x="1986" y="2393"/>
                  <a:pt x="1982" y="2397"/>
                </a:cubicBezTo>
                <a:cubicBezTo>
                  <a:pt x="1946" y="2434"/>
                  <a:pt x="1889" y="2434"/>
                  <a:pt x="1853" y="2397"/>
                </a:cubicBezTo>
                <a:cubicBezTo>
                  <a:pt x="1533" y="2066"/>
                  <a:pt x="1533" y="2066"/>
                  <a:pt x="1533" y="2066"/>
                </a:cubicBezTo>
                <a:cubicBezTo>
                  <a:pt x="1497" y="2030"/>
                  <a:pt x="1497" y="1970"/>
                  <a:pt x="1533" y="1934"/>
                </a:cubicBezTo>
                <a:cubicBezTo>
                  <a:pt x="1568" y="1897"/>
                  <a:pt x="1625" y="1897"/>
                  <a:pt x="1661" y="1934"/>
                </a:cubicBezTo>
                <a:cubicBezTo>
                  <a:pt x="1902" y="2183"/>
                  <a:pt x="1902" y="2183"/>
                  <a:pt x="1902" y="2183"/>
                </a:cubicBezTo>
                <a:cubicBezTo>
                  <a:pt x="2290" y="1572"/>
                  <a:pt x="2290" y="1572"/>
                  <a:pt x="2290" y="1572"/>
                </a:cubicBezTo>
                <a:cubicBezTo>
                  <a:pt x="2321" y="1531"/>
                  <a:pt x="2378" y="1524"/>
                  <a:pt x="2417" y="1556"/>
                </a:cubicBezTo>
                <a:cubicBezTo>
                  <a:pt x="2457" y="1588"/>
                  <a:pt x="2464" y="1647"/>
                  <a:pt x="2433" y="1687"/>
                </a:cubicBezTo>
                <a:cubicBezTo>
                  <a:pt x="1992" y="2382"/>
                  <a:pt x="1992" y="2382"/>
                  <a:pt x="1992" y="2382"/>
                </a:cubicBezTo>
                <a:close/>
                <a:moveTo>
                  <a:pt x="2199" y="404"/>
                </a:moveTo>
                <a:cubicBezTo>
                  <a:pt x="2199" y="333"/>
                  <a:pt x="2144" y="275"/>
                  <a:pt x="2075" y="275"/>
                </a:cubicBezTo>
                <a:cubicBezTo>
                  <a:pt x="2026" y="275"/>
                  <a:pt x="2026" y="275"/>
                  <a:pt x="2026" y="275"/>
                </a:cubicBezTo>
                <a:cubicBezTo>
                  <a:pt x="2016" y="279"/>
                  <a:pt x="2006" y="281"/>
                  <a:pt x="1995" y="281"/>
                </a:cubicBezTo>
                <a:cubicBezTo>
                  <a:pt x="1945" y="281"/>
                  <a:pt x="1905" y="239"/>
                  <a:pt x="1905" y="187"/>
                </a:cubicBezTo>
                <a:cubicBezTo>
                  <a:pt x="1905" y="136"/>
                  <a:pt x="1945" y="94"/>
                  <a:pt x="1995" y="94"/>
                </a:cubicBezTo>
                <a:cubicBezTo>
                  <a:pt x="2006" y="94"/>
                  <a:pt x="2016" y="96"/>
                  <a:pt x="2026" y="99"/>
                </a:cubicBezTo>
                <a:cubicBezTo>
                  <a:pt x="2120" y="99"/>
                  <a:pt x="2120" y="99"/>
                  <a:pt x="2120" y="99"/>
                </a:cubicBezTo>
                <a:cubicBezTo>
                  <a:pt x="2258" y="99"/>
                  <a:pt x="2369" y="215"/>
                  <a:pt x="2369" y="357"/>
                </a:cubicBezTo>
                <a:cubicBezTo>
                  <a:pt x="2369" y="883"/>
                  <a:pt x="2369" y="883"/>
                  <a:pt x="2369" y="883"/>
                </a:cubicBezTo>
                <a:cubicBezTo>
                  <a:pt x="2315" y="859"/>
                  <a:pt x="2258" y="841"/>
                  <a:pt x="2199" y="827"/>
                </a:cubicBezTo>
                <a:cubicBezTo>
                  <a:pt x="2199" y="404"/>
                  <a:pt x="2199" y="404"/>
                  <a:pt x="2199" y="404"/>
                </a:cubicBezTo>
                <a:cubicBezTo>
                  <a:pt x="2199" y="404"/>
                  <a:pt x="2199" y="404"/>
                  <a:pt x="2199" y="404"/>
                </a:cubicBezTo>
                <a:close/>
                <a:moveTo>
                  <a:pt x="1678" y="375"/>
                </a:moveTo>
                <a:cubicBezTo>
                  <a:pt x="1628" y="375"/>
                  <a:pt x="1587" y="333"/>
                  <a:pt x="1587" y="281"/>
                </a:cubicBezTo>
                <a:cubicBezTo>
                  <a:pt x="1587" y="94"/>
                  <a:pt x="1587" y="94"/>
                  <a:pt x="1587" y="94"/>
                </a:cubicBezTo>
                <a:cubicBezTo>
                  <a:pt x="1587" y="42"/>
                  <a:pt x="1628" y="0"/>
                  <a:pt x="1678" y="0"/>
                </a:cubicBezTo>
                <a:cubicBezTo>
                  <a:pt x="1728" y="0"/>
                  <a:pt x="1769" y="42"/>
                  <a:pt x="1769" y="94"/>
                </a:cubicBezTo>
                <a:cubicBezTo>
                  <a:pt x="1769" y="281"/>
                  <a:pt x="1769" y="281"/>
                  <a:pt x="1769" y="281"/>
                </a:cubicBezTo>
                <a:cubicBezTo>
                  <a:pt x="1769" y="333"/>
                  <a:pt x="1728" y="375"/>
                  <a:pt x="1678" y="375"/>
                </a:cubicBezTo>
                <a:close/>
                <a:moveTo>
                  <a:pt x="1179" y="375"/>
                </a:moveTo>
                <a:cubicBezTo>
                  <a:pt x="1129" y="375"/>
                  <a:pt x="1088" y="333"/>
                  <a:pt x="1088" y="281"/>
                </a:cubicBezTo>
                <a:cubicBezTo>
                  <a:pt x="1088" y="94"/>
                  <a:pt x="1088" y="94"/>
                  <a:pt x="1088" y="94"/>
                </a:cubicBezTo>
                <a:cubicBezTo>
                  <a:pt x="1088" y="42"/>
                  <a:pt x="1129" y="0"/>
                  <a:pt x="1179" y="0"/>
                </a:cubicBezTo>
                <a:cubicBezTo>
                  <a:pt x="1229" y="0"/>
                  <a:pt x="1270" y="42"/>
                  <a:pt x="1270" y="94"/>
                </a:cubicBezTo>
                <a:cubicBezTo>
                  <a:pt x="1270" y="281"/>
                  <a:pt x="1270" y="281"/>
                  <a:pt x="1270" y="281"/>
                </a:cubicBezTo>
                <a:cubicBezTo>
                  <a:pt x="1270" y="333"/>
                  <a:pt x="1229" y="375"/>
                  <a:pt x="1179" y="375"/>
                </a:cubicBezTo>
                <a:close/>
                <a:moveTo>
                  <a:pt x="249" y="2547"/>
                </a:moveTo>
                <a:cubicBezTo>
                  <a:pt x="112" y="2547"/>
                  <a:pt x="0" y="2431"/>
                  <a:pt x="0" y="2289"/>
                </a:cubicBezTo>
                <a:cubicBezTo>
                  <a:pt x="0" y="357"/>
                  <a:pt x="0" y="357"/>
                  <a:pt x="0" y="357"/>
                </a:cubicBezTo>
                <a:cubicBezTo>
                  <a:pt x="0" y="215"/>
                  <a:pt x="112" y="99"/>
                  <a:pt x="249" y="99"/>
                </a:cubicBezTo>
                <a:cubicBezTo>
                  <a:pt x="332" y="99"/>
                  <a:pt x="332" y="99"/>
                  <a:pt x="332" y="99"/>
                </a:cubicBezTo>
                <a:cubicBezTo>
                  <a:pt x="342" y="96"/>
                  <a:pt x="352" y="94"/>
                  <a:pt x="363" y="94"/>
                </a:cubicBezTo>
                <a:cubicBezTo>
                  <a:pt x="413" y="94"/>
                  <a:pt x="453" y="136"/>
                  <a:pt x="453" y="187"/>
                </a:cubicBezTo>
                <a:cubicBezTo>
                  <a:pt x="453" y="239"/>
                  <a:pt x="413" y="281"/>
                  <a:pt x="363" y="281"/>
                </a:cubicBezTo>
                <a:cubicBezTo>
                  <a:pt x="352" y="281"/>
                  <a:pt x="342" y="279"/>
                  <a:pt x="332" y="275"/>
                </a:cubicBezTo>
                <a:cubicBezTo>
                  <a:pt x="295" y="275"/>
                  <a:pt x="295" y="275"/>
                  <a:pt x="295" y="275"/>
                </a:cubicBezTo>
                <a:cubicBezTo>
                  <a:pt x="226" y="275"/>
                  <a:pt x="170" y="333"/>
                  <a:pt x="170" y="404"/>
                </a:cubicBezTo>
                <a:cubicBezTo>
                  <a:pt x="170" y="2242"/>
                  <a:pt x="170" y="2242"/>
                  <a:pt x="170" y="2242"/>
                </a:cubicBezTo>
                <a:cubicBezTo>
                  <a:pt x="170" y="2313"/>
                  <a:pt x="226" y="2371"/>
                  <a:pt x="295" y="2371"/>
                </a:cubicBezTo>
                <a:cubicBezTo>
                  <a:pt x="953" y="2371"/>
                  <a:pt x="953" y="2371"/>
                  <a:pt x="953" y="2371"/>
                </a:cubicBezTo>
                <a:cubicBezTo>
                  <a:pt x="979" y="2433"/>
                  <a:pt x="1010" y="2492"/>
                  <a:pt x="1046" y="2547"/>
                </a:cubicBezTo>
                <a:cubicBezTo>
                  <a:pt x="249" y="2547"/>
                  <a:pt x="249" y="2547"/>
                  <a:pt x="249" y="2547"/>
                </a:cubicBezTo>
                <a:close/>
                <a:moveTo>
                  <a:pt x="680" y="375"/>
                </a:moveTo>
                <a:cubicBezTo>
                  <a:pt x="630" y="375"/>
                  <a:pt x="589" y="333"/>
                  <a:pt x="589" y="281"/>
                </a:cubicBezTo>
                <a:cubicBezTo>
                  <a:pt x="589" y="94"/>
                  <a:pt x="589" y="94"/>
                  <a:pt x="589" y="94"/>
                </a:cubicBezTo>
                <a:cubicBezTo>
                  <a:pt x="589" y="42"/>
                  <a:pt x="630" y="0"/>
                  <a:pt x="680" y="0"/>
                </a:cubicBezTo>
                <a:cubicBezTo>
                  <a:pt x="730" y="0"/>
                  <a:pt x="771" y="42"/>
                  <a:pt x="771" y="94"/>
                </a:cubicBezTo>
                <a:cubicBezTo>
                  <a:pt x="771" y="281"/>
                  <a:pt x="771" y="281"/>
                  <a:pt x="771" y="281"/>
                </a:cubicBezTo>
                <a:cubicBezTo>
                  <a:pt x="771" y="333"/>
                  <a:pt x="730" y="375"/>
                  <a:pt x="680" y="375"/>
                </a:cubicBezTo>
                <a:close/>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1048626" name="Freeform 22"/>
          <p:cNvSpPr>
            <a:spLocks noEditPoints="1"/>
          </p:cNvSpPr>
          <p:nvPr/>
        </p:nvSpPr>
        <p:spPr bwMode="auto">
          <a:xfrm>
            <a:off x="6588126" y="5249863"/>
            <a:ext cx="723900" cy="868362"/>
          </a:xfrm>
          <a:custGeom>
            <a:avLst/>
            <a:gdLst>
              <a:gd name="T0" fmla="*/ 608 w 2388"/>
              <a:gd name="T1" fmla="*/ 348 h 2867"/>
              <a:gd name="T2" fmla="*/ 578 w 2388"/>
              <a:gd name="T3" fmla="*/ 200 h 2867"/>
              <a:gd name="T4" fmla="*/ 495 w 2388"/>
              <a:gd name="T5" fmla="*/ 248 h 2867"/>
              <a:gd name="T6" fmla="*/ 79 w 2388"/>
              <a:gd name="T7" fmla="*/ 664 h 2867"/>
              <a:gd name="T8" fmla="*/ 31 w 2388"/>
              <a:gd name="T9" fmla="*/ 747 h 2867"/>
              <a:gd name="T10" fmla="*/ 179 w 2388"/>
              <a:gd name="T11" fmla="*/ 777 h 2867"/>
              <a:gd name="T12" fmla="*/ 79 w 2388"/>
              <a:gd name="T13" fmla="*/ 664 h 2867"/>
              <a:gd name="T14" fmla="*/ 190 w 2388"/>
              <a:gd name="T15" fmla="*/ 1386 h 2867"/>
              <a:gd name="T16" fmla="*/ 668 w 2388"/>
              <a:gd name="T17" fmla="*/ 2342 h 2867"/>
              <a:gd name="T18" fmla="*/ 1528 w 2388"/>
              <a:gd name="T19" fmla="*/ 2533 h 2867"/>
              <a:gd name="T20" fmla="*/ 1719 w 2388"/>
              <a:gd name="T21" fmla="*/ 2237 h 2867"/>
              <a:gd name="T22" fmla="*/ 1194 w 2388"/>
              <a:gd name="T23" fmla="*/ 382 h 2867"/>
              <a:gd name="T24" fmla="*/ 1624 w 2388"/>
              <a:gd name="T25" fmla="*/ 2246 h 2867"/>
              <a:gd name="T26" fmla="*/ 955 w 2388"/>
              <a:gd name="T27" fmla="*/ 2437 h 2867"/>
              <a:gd name="T28" fmla="*/ 764 w 2388"/>
              <a:gd name="T29" fmla="*/ 2181 h 2867"/>
              <a:gd name="T30" fmla="*/ 1194 w 2388"/>
              <a:gd name="T31" fmla="*/ 478 h 2867"/>
              <a:gd name="T32" fmla="*/ 1624 w 2388"/>
              <a:gd name="T33" fmla="*/ 2181 h 2867"/>
              <a:gd name="T34" fmla="*/ 1242 w 2388"/>
              <a:gd name="T35" fmla="*/ 143 h 2867"/>
              <a:gd name="T36" fmla="*/ 1194 w 2388"/>
              <a:gd name="T37" fmla="*/ 0 h 2867"/>
              <a:gd name="T38" fmla="*/ 1146 w 2388"/>
              <a:gd name="T39" fmla="*/ 143 h 2867"/>
              <a:gd name="T40" fmla="*/ 1911 w 2388"/>
              <a:gd name="T41" fmla="*/ 1290 h 2867"/>
              <a:gd name="T42" fmla="*/ 1911 w 2388"/>
              <a:gd name="T43" fmla="*/ 1386 h 2867"/>
              <a:gd name="T44" fmla="*/ 1911 w 2388"/>
              <a:gd name="T45" fmla="*/ 1290 h 2867"/>
              <a:gd name="T46" fmla="*/ 1146 w 2388"/>
              <a:gd name="T47" fmla="*/ 669 h 2867"/>
              <a:gd name="T48" fmla="*/ 1195 w 2388"/>
              <a:gd name="T49" fmla="*/ 717 h 2867"/>
              <a:gd name="T50" fmla="*/ 1945 w 2388"/>
              <a:gd name="T51" fmla="*/ 1243 h 2867"/>
              <a:gd name="T52" fmla="*/ 1481 w 2388"/>
              <a:gd name="T53" fmla="*/ 2628 h 2867"/>
              <a:gd name="T54" fmla="*/ 859 w 2388"/>
              <a:gd name="T55" fmla="*/ 2676 h 2867"/>
              <a:gd name="T56" fmla="*/ 1481 w 2388"/>
              <a:gd name="T57" fmla="*/ 2724 h 2867"/>
              <a:gd name="T58" fmla="*/ 1481 w 2388"/>
              <a:gd name="T59" fmla="*/ 2628 h 2867"/>
              <a:gd name="T60" fmla="*/ 2309 w 2388"/>
              <a:gd name="T61" fmla="*/ 664 h 2867"/>
              <a:gd name="T62" fmla="*/ 2209 w 2388"/>
              <a:gd name="T63" fmla="*/ 777 h 2867"/>
              <a:gd name="T64" fmla="*/ 2357 w 2388"/>
              <a:gd name="T65" fmla="*/ 747 h 2867"/>
              <a:gd name="T66" fmla="*/ 1845 w 2388"/>
              <a:gd name="T67" fmla="*/ 331 h 2867"/>
              <a:gd name="T68" fmla="*/ 1875 w 2388"/>
              <a:gd name="T69" fmla="*/ 183 h 2867"/>
              <a:gd name="T70" fmla="*/ 1762 w 2388"/>
              <a:gd name="T71" fmla="*/ 283 h 2867"/>
              <a:gd name="T72" fmla="*/ 1845 w 2388"/>
              <a:gd name="T73" fmla="*/ 331 h 2867"/>
              <a:gd name="T74" fmla="*/ 1003 w 2388"/>
              <a:gd name="T75" fmla="*/ 2772 h 2867"/>
              <a:gd name="T76" fmla="*/ 1003 w 2388"/>
              <a:gd name="T77" fmla="*/ 2867 h 2867"/>
              <a:gd name="T78" fmla="*/ 1433 w 2388"/>
              <a:gd name="T79" fmla="*/ 2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8" h="2867">
                <a:moveTo>
                  <a:pt x="543" y="331"/>
                </a:moveTo>
                <a:cubicBezTo>
                  <a:pt x="556" y="353"/>
                  <a:pt x="585" y="361"/>
                  <a:pt x="608" y="348"/>
                </a:cubicBezTo>
                <a:cubicBezTo>
                  <a:pt x="631" y="335"/>
                  <a:pt x="639" y="306"/>
                  <a:pt x="625" y="283"/>
                </a:cubicBezTo>
                <a:cubicBezTo>
                  <a:pt x="578" y="200"/>
                  <a:pt x="578" y="200"/>
                  <a:pt x="578" y="200"/>
                </a:cubicBezTo>
                <a:cubicBezTo>
                  <a:pt x="565" y="177"/>
                  <a:pt x="535" y="169"/>
                  <a:pt x="512" y="183"/>
                </a:cubicBezTo>
                <a:cubicBezTo>
                  <a:pt x="489" y="196"/>
                  <a:pt x="482" y="225"/>
                  <a:pt x="495" y="248"/>
                </a:cubicBezTo>
                <a:cubicBezTo>
                  <a:pt x="543" y="331"/>
                  <a:pt x="543" y="331"/>
                  <a:pt x="543" y="331"/>
                </a:cubicBezTo>
                <a:close/>
                <a:moveTo>
                  <a:pt x="79" y="664"/>
                </a:moveTo>
                <a:cubicBezTo>
                  <a:pt x="56" y="651"/>
                  <a:pt x="27" y="659"/>
                  <a:pt x="13" y="682"/>
                </a:cubicBezTo>
                <a:cubicBezTo>
                  <a:pt x="0" y="705"/>
                  <a:pt x="8" y="734"/>
                  <a:pt x="31" y="747"/>
                </a:cubicBezTo>
                <a:cubicBezTo>
                  <a:pt x="114" y="795"/>
                  <a:pt x="114" y="795"/>
                  <a:pt x="114" y="795"/>
                </a:cubicBezTo>
                <a:cubicBezTo>
                  <a:pt x="136" y="808"/>
                  <a:pt x="166" y="800"/>
                  <a:pt x="179" y="777"/>
                </a:cubicBezTo>
                <a:cubicBezTo>
                  <a:pt x="192" y="754"/>
                  <a:pt x="184" y="725"/>
                  <a:pt x="161" y="712"/>
                </a:cubicBezTo>
                <a:cubicBezTo>
                  <a:pt x="79" y="664"/>
                  <a:pt x="79" y="664"/>
                  <a:pt x="79" y="664"/>
                </a:cubicBezTo>
                <a:close/>
                <a:moveTo>
                  <a:pt x="1194" y="382"/>
                </a:moveTo>
                <a:cubicBezTo>
                  <a:pt x="640" y="382"/>
                  <a:pt x="190" y="832"/>
                  <a:pt x="190" y="1386"/>
                </a:cubicBezTo>
                <a:cubicBezTo>
                  <a:pt x="190" y="1747"/>
                  <a:pt x="382" y="2060"/>
                  <a:pt x="668" y="2237"/>
                </a:cubicBezTo>
                <a:cubicBezTo>
                  <a:pt x="668" y="2342"/>
                  <a:pt x="668" y="2342"/>
                  <a:pt x="668" y="2342"/>
                </a:cubicBezTo>
                <a:cubicBezTo>
                  <a:pt x="668" y="2447"/>
                  <a:pt x="754" y="2533"/>
                  <a:pt x="859" y="2533"/>
                </a:cubicBezTo>
                <a:cubicBezTo>
                  <a:pt x="1528" y="2533"/>
                  <a:pt x="1528" y="2533"/>
                  <a:pt x="1528" y="2533"/>
                </a:cubicBezTo>
                <a:cubicBezTo>
                  <a:pt x="1634" y="2533"/>
                  <a:pt x="1719" y="2447"/>
                  <a:pt x="1719" y="2342"/>
                </a:cubicBezTo>
                <a:cubicBezTo>
                  <a:pt x="1719" y="2237"/>
                  <a:pt x="1719" y="2237"/>
                  <a:pt x="1719" y="2237"/>
                </a:cubicBezTo>
                <a:cubicBezTo>
                  <a:pt x="2005" y="2060"/>
                  <a:pt x="2197" y="1747"/>
                  <a:pt x="2197" y="1386"/>
                </a:cubicBezTo>
                <a:cubicBezTo>
                  <a:pt x="2197" y="831"/>
                  <a:pt x="1748" y="382"/>
                  <a:pt x="1194" y="382"/>
                </a:cubicBezTo>
                <a:close/>
                <a:moveTo>
                  <a:pt x="1624" y="2181"/>
                </a:moveTo>
                <a:cubicBezTo>
                  <a:pt x="1624" y="2246"/>
                  <a:pt x="1624" y="2246"/>
                  <a:pt x="1624" y="2246"/>
                </a:cubicBezTo>
                <a:cubicBezTo>
                  <a:pt x="1624" y="2352"/>
                  <a:pt x="1538" y="2437"/>
                  <a:pt x="1433" y="2437"/>
                </a:cubicBezTo>
                <a:cubicBezTo>
                  <a:pt x="955" y="2437"/>
                  <a:pt x="955" y="2437"/>
                  <a:pt x="955" y="2437"/>
                </a:cubicBezTo>
                <a:cubicBezTo>
                  <a:pt x="849" y="2437"/>
                  <a:pt x="764" y="2351"/>
                  <a:pt x="764" y="2246"/>
                </a:cubicBezTo>
                <a:cubicBezTo>
                  <a:pt x="764" y="2181"/>
                  <a:pt x="764" y="2181"/>
                  <a:pt x="764" y="2181"/>
                </a:cubicBezTo>
                <a:cubicBezTo>
                  <a:pt x="481" y="2027"/>
                  <a:pt x="286" y="1731"/>
                  <a:pt x="286" y="1386"/>
                </a:cubicBezTo>
                <a:cubicBezTo>
                  <a:pt x="286" y="884"/>
                  <a:pt x="693" y="478"/>
                  <a:pt x="1194" y="478"/>
                </a:cubicBezTo>
                <a:cubicBezTo>
                  <a:pt x="1695" y="478"/>
                  <a:pt x="2102" y="884"/>
                  <a:pt x="2102" y="1386"/>
                </a:cubicBezTo>
                <a:cubicBezTo>
                  <a:pt x="2102" y="1731"/>
                  <a:pt x="1907" y="2027"/>
                  <a:pt x="1624" y="2181"/>
                </a:cubicBezTo>
                <a:close/>
                <a:moveTo>
                  <a:pt x="1194" y="191"/>
                </a:moveTo>
                <a:cubicBezTo>
                  <a:pt x="1220" y="191"/>
                  <a:pt x="1242" y="170"/>
                  <a:pt x="1242" y="143"/>
                </a:cubicBezTo>
                <a:cubicBezTo>
                  <a:pt x="1242" y="48"/>
                  <a:pt x="1242" y="48"/>
                  <a:pt x="1242" y="48"/>
                </a:cubicBezTo>
                <a:cubicBezTo>
                  <a:pt x="1242" y="21"/>
                  <a:pt x="1220" y="0"/>
                  <a:pt x="1194" y="0"/>
                </a:cubicBezTo>
                <a:cubicBezTo>
                  <a:pt x="1167" y="0"/>
                  <a:pt x="1146" y="21"/>
                  <a:pt x="1146" y="48"/>
                </a:cubicBezTo>
                <a:cubicBezTo>
                  <a:pt x="1146" y="143"/>
                  <a:pt x="1146" y="143"/>
                  <a:pt x="1146" y="143"/>
                </a:cubicBezTo>
                <a:cubicBezTo>
                  <a:pt x="1146" y="170"/>
                  <a:pt x="1167" y="191"/>
                  <a:pt x="1194" y="191"/>
                </a:cubicBezTo>
                <a:close/>
                <a:moveTo>
                  <a:pt x="1911" y="1290"/>
                </a:moveTo>
                <a:cubicBezTo>
                  <a:pt x="1884" y="1290"/>
                  <a:pt x="1863" y="1312"/>
                  <a:pt x="1863" y="1338"/>
                </a:cubicBezTo>
                <a:cubicBezTo>
                  <a:pt x="1863" y="1364"/>
                  <a:pt x="1884" y="1386"/>
                  <a:pt x="1911" y="1386"/>
                </a:cubicBezTo>
                <a:cubicBezTo>
                  <a:pt x="1937" y="1386"/>
                  <a:pt x="1958" y="1364"/>
                  <a:pt x="1958" y="1338"/>
                </a:cubicBezTo>
                <a:cubicBezTo>
                  <a:pt x="1958" y="1312"/>
                  <a:pt x="1937" y="1290"/>
                  <a:pt x="1911" y="1290"/>
                </a:cubicBezTo>
                <a:close/>
                <a:moveTo>
                  <a:pt x="1194" y="621"/>
                </a:moveTo>
                <a:cubicBezTo>
                  <a:pt x="1167" y="621"/>
                  <a:pt x="1146" y="642"/>
                  <a:pt x="1146" y="669"/>
                </a:cubicBezTo>
                <a:cubicBezTo>
                  <a:pt x="1146" y="695"/>
                  <a:pt x="1167" y="717"/>
                  <a:pt x="1194" y="717"/>
                </a:cubicBezTo>
                <a:cubicBezTo>
                  <a:pt x="1194" y="717"/>
                  <a:pt x="1195" y="717"/>
                  <a:pt x="1195" y="717"/>
                </a:cubicBezTo>
                <a:cubicBezTo>
                  <a:pt x="1515" y="717"/>
                  <a:pt x="1782" y="942"/>
                  <a:pt x="1848" y="1243"/>
                </a:cubicBezTo>
                <a:cubicBezTo>
                  <a:pt x="1945" y="1243"/>
                  <a:pt x="1945" y="1243"/>
                  <a:pt x="1945" y="1243"/>
                </a:cubicBezTo>
                <a:cubicBezTo>
                  <a:pt x="1878" y="889"/>
                  <a:pt x="1567" y="621"/>
                  <a:pt x="1194" y="621"/>
                </a:cubicBezTo>
                <a:close/>
                <a:moveTo>
                  <a:pt x="1481" y="2628"/>
                </a:moveTo>
                <a:cubicBezTo>
                  <a:pt x="907" y="2628"/>
                  <a:pt x="907" y="2628"/>
                  <a:pt x="907" y="2628"/>
                </a:cubicBezTo>
                <a:cubicBezTo>
                  <a:pt x="881" y="2628"/>
                  <a:pt x="859" y="2649"/>
                  <a:pt x="859" y="2676"/>
                </a:cubicBezTo>
                <a:cubicBezTo>
                  <a:pt x="859" y="2702"/>
                  <a:pt x="881" y="2724"/>
                  <a:pt x="907" y="2724"/>
                </a:cubicBezTo>
                <a:cubicBezTo>
                  <a:pt x="1481" y="2724"/>
                  <a:pt x="1481" y="2724"/>
                  <a:pt x="1481" y="2724"/>
                </a:cubicBezTo>
                <a:cubicBezTo>
                  <a:pt x="1507" y="2724"/>
                  <a:pt x="1528" y="2702"/>
                  <a:pt x="1528" y="2676"/>
                </a:cubicBezTo>
                <a:cubicBezTo>
                  <a:pt x="1528" y="2650"/>
                  <a:pt x="1507" y="2628"/>
                  <a:pt x="1481" y="2628"/>
                </a:cubicBezTo>
                <a:close/>
                <a:moveTo>
                  <a:pt x="2374" y="682"/>
                </a:moveTo>
                <a:cubicBezTo>
                  <a:pt x="2361" y="659"/>
                  <a:pt x="2332" y="651"/>
                  <a:pt x="2309" y="664"/>
                </a:cubicBezTo>
                <a:cubicBezTo>
                  <a:pt x="2226" y="712"/>
                  <a:pt x="2226" y="712"/>
                  <a:pt x="2226" y="712"/>
                </a:cubicBezTo>
                <a:cubicBezTo>
                  <a:pt x="2203" y="725"/>
                  <a:pt x="2196" y="754"/>
                  <a:pt x="2209" y="777"/>
                </a:cubicBezTo>
                <a:cubicBezTo>
                  <a:pt x="2222" y="800"/>
                  <a:pt x="2251" y="808"/>
                  <a:pt x="2274" y="795"/>
                </a:cubicBezTo>
                <a:cubicBezTo>
                  <a:pt x="2357" y="747"/>
                  <a:pt x="2357" y="747"/>
                  <a:pt x="2357" y="747"/>
                </a:cubicBezTo>
                <a:cubicBezTo>
                  <a:pt x="2380" y="734"/>
                  <a:pt x="2388" y="705"/>
                  <a:pt x="2374" y="682"/>
                </a:cubicBezTo>
                <a:close/>
                <a:moveTo>
                  <a:pt x="1845" y="331"/>
                </a:moveTo>
                <a:cubicBezTo>
                  <a:pt x="1893" y="248"/>
                  <a:pt x="1893" y="248"/>
                  <a:pt x="1893" y="248"/>
                </a:cubicBezTo>
                <a:cubicBezTo>
                  <a:pt x="1906" y="225"/>
                  <a:pt x="1898" y="196"/>
                  <a:pt x="1875" y="183"/>
                </a:cubicBezTo>
                <a:cubicBezTo>
                  <a:pt x="1853" y="170"/>
                  <a:pt x="1823" y="177"/>
                  <a:pt x="1810" y="200"/>
                </a:cubicBezTo>
                <a:cubicBezTo>
                  <a:pt x="1762" y="283"/>
                  <a:pt x="1762" y="283"/>
                  <a:pt x="1762" y="283"/>
                </a:cubicBezTo>
                <a:cubicBezTo>
                  <a:pt x="1749" y="306"/>
                  <a:pt x="1757" y="335"/>
                  <a:pt x="1780" y="348"/>
                </a:cubicBezTo>
                <a:cubicBezTo>
                  <a:pt x="1803" y="361"/>
                  <a:pt x="1832" y="353"/>
                  <a:pt x="1845" y="331"/>
                </a:cubicBezTo>
                <a:close/>
                <a:moveTo>
                  <a:pt x="1385" y="2772"/>
                </a:moveTo>
                <a:cubicBezTo>
                  <a:pt x="1003" y="2772"/>
                  <a:pt x="1003" y="2772"/>
                  <a:pt x="1003" y="2772"/>
                </a:cubicBezTo>
                <a:cubicBezTo>
                  <a:pt x="976" y="2772"/>
                  <a:pt x="955" y="2793"/>
                  <a:pt x="955" y="2819"/>
                </a:cubicBezTo>
                <a:cubicBezTo>
                  <a:pt x="955" y="2846"/>
                  <a:pt x="976" y="2867"/>
                  <a:pt x="1003" y="2867"/>
                </a:cubicBezTo>
                <a:cubicBezTo>
                  <a:pt x="1385" y="2867"/>
                  <a:pt x="1385" y="2867"/>
                  <a:pt x="1385" y="2867"/>
                </a:cubicBezTo>
                <a:cubicBezTo>
                  <a:pt x="1412" y="2867"/>
                  <a:pt x="1433" y="2846"/>
                  <a:pt x="1433" y="2819"/>
                </a:cubicBezTo>
                <a:cubicBezTo>
                  <a:pt x="1433" y="2793"/>
                  <a:pt x="1411" y="2772"/>
                  <a:pt x="1385" y="2772"/>
                </a:cubicBezTo>
                <a:close/>
              </a:path>
            </a:pathLst>
          </a:custGeom>
          <a:solidFill>
            <a:schemeClr val="accent1"/>
          </a:solidFill>
          <a:ln>
            <a:noFill/>
          </a:ln>
        </p:spPr>
        <p:txBody>
          <a:bodyPr vert="horz" wrap="square" lIns="91440" tIns="45720" rIns="91440" bIns="45720" numCol="1" anchor="t" anchorCtr="0" compatLnSpc="1"/>
          <a:p>
            <a:endParaRPr lang="zh-CN" altLang="en-US"/>
          </a:p>
        </p:txBody>
      </p:sp>
      <p:pic>
        <p:nvPicPr>
          <p:cNvPr id="2097154" name="图片 33"/>
          <p:cNvPicPr>
            <a:picLocks noChangeAspect="1"/>
          </p:cNvPicPr>
          <p:nvPr/>
        </p:nvPicPr>
        <p:blipFill>
          <a:blip r:embed="rId1" cstate="print"/>
          <a:stretch>
            <a:fillRect/>
          </a:stretch>
        </p:blipFill>
        <p:spPr>
          <a:xfrm>
            <a:off x="5122655" y="167837"/>
            <a:ext cx="1958181" cy="19581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25875" y="739775"/>
            <a:ext cx="4064000" cy="521970"/>
          </a:xfrm>
          <a:prstGeom prst="rect">
            <a:avLst/>
          </a:prstGeom>
          <a:noFill/>
        </p:spPr>
        <p:txBody>
          <a:bodyPr wrap="square" rtlCol="0">
            <a:spAutoFit/>
          </a:bodyPr>
          <a:p>
            <a:pPr algn="ctr"/>
            <a:r>
              <a:rPr lang="zh-CN" altLang="en-US" sz="2800" b="1"/>
              <a:t>项目简介及背景</a:t>
            </a:r>
            <a:endParaRPr lang="zh-CN" altLang="en-US" sz="2800" b="1"/>
          </a:p>
        </p:txBody>
      </p:sp>
      <p:sp>
        <p:nvSpPr>
          <p:cNvPr id="3" name="文本框 2"/>
          <p:cNvSpPr txBox="1"/>
          <p:nvPr/>
        </p:nvSpPr>
        <p:spPr>
          <a:xfrm>
            <a:off x="1899285" y="2100580"/>
            <a:ext cx="8094980" cy="2306955"/>
          </a:xfrm>
          <a:prstGeom prst="rect">
            <a:avLst/>
          </a:prstGeom>
          <a:noFill/>
        </p:spPr>
        <p:txBody>
          <a:bodyPr wrap="square" rtlCol="0">
            <a:spAutoFit/>
          </a:bodyPr>
          <a:p>
            <a:r>
              <a:rPr lang="zh-CN" altLang="en-US" sz="2400"/>
              <a:t>企业知识库系统是一个帮助企业有效管理和应用企业知识的管理系统，包括企业文档类知识、词条类知识等。通过企业知识库能够有效帮助企业解决知识存储分散而导致的查找困难、阅读不便、难共享、不安全等问题，使企业知识能够集中统一存储、高效便捷应用，同时保障企业知识安全带不走，提高企业知识管理信息化水平。</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9435" y="548005"/>
            <a:ext cx="4064000" cy="521970"/>
          </a:xfrm>
          <a:prstGeom prst="rect">
            <a:avLst/>
          </a:prstGeom>
          <a:noFill/>
        </p:spPr>
        <p:txBody>
          <a:bodyPr wrap="square" rtlCol="0">
            <a:spAutoFit/>
          </a:bodyPr>
          <a:p>
            <a:r>
              <a:rPr lang="zh-CN" altLang="en-US" sz="2800" b="1"/>
              <a:t>一、词条录入维护</a:t>
            </a:r>
            <a:endParaRPr lang="zh-CN" altLang="en-US" sz="2800" b="1"/>
          </a:p>
        </p:txBody>
      </p:sp>
      <p:sp>
        <p:nvSpPr>
          <p:cNvPr id="3" name="文本框 2"/>
          <p:cNvSpPr txBox="1"/>
          <p:nvPr/>
        </p:nvSpPr>
        <p:spPr>
          <a:xfrm>
            <a:off x="1353820" y="1224915"/>
            <a:ext cx="9891395" cy="4523105"/>
          </a:xfrm>
          <a:prstGeom prst="rect">
            <a:avLst/>
          </a:prstGeom>
          <a:noFill/>
        </p:spPr>
        <p:txBody>
          <a:bodyPr wrap="square" rtlCol="0">
            <a:spAutoFit/>
          </a:bodyPr>
          <a:p>
            <a:r>
              <a:rPr lang="zh-CN" altLang="en-US"/>
              <a:t>(1) </a:t>
            </a:r>
            <a:r>
              <a:rPr lang="zh-CN" altLang="en-US" b="1"/>
              <a:t> 词条录入</a:t>
            </a:r>
            <a:endParaRPr lang="zh-CN" altLang="en-US"/>
          </a:p>
          <a:p>
            <a:r>
              <a:rPr lang="zh-CN" altLang="en-US"/>
              <a:t>在首页点击“词条录入”按钮，或在个人中心-我的词条菜单点击录入按钮，打开词条录入页面，输入词条内容并保存。</a:t>
            </a:r>
            <a:endParaRPr lang="zh-CN" altLang="en-US"/>
          </a:p>
          <a:p>
            <a:r>
              <a:rPr lang="zh-CN" altLang="en-US"/>
              <a:t>录入项：词条名、概述、标签、图册、信息栏、正文</a:t>
            </a:r>
            <a:endParaRPr lang="zh-CN" altLang="en-US"/>
          </a:p>
          <a:p>
            <a:endParaRPr lang="zh-CN" altLang="en-US"/>
          </a:p>
          <a:p>
            <a:r>
              <a:rPr lang="zh-CN" altLang="en-US"/>
              <a:t>(2)  </a:t>
            </a:r>
            <a:r>
              <a:rPr lang="zh-CN" altLang="en-US" b="1"/>
              <a:t>词条列表</a:t>
            </a:r>
            <a:endParaRPr lang="zh-CN" altLang="en-US"/>
          </a:p>
          <a:p>
            <a:r>
              <a:rPr lang="zh-CN" altLang="en-US"/>
              <a:t>点击个人中心-我的词条菜单，打开词条列表页面，页面内容展示用户在系统中录入的词条信息。</a:t>
            </a:r>
            <a:endParaRPr lang="zh-CN" altLang="en-US"/>
          </a:p>
          <a:p>
            <a:r>
              <a:rPr lang="zh-CN" altLang="en-US"/>
              <a:t>&gt; 列表展示项: 词条名、词条概述、正文项目、录入时间、词条状态(已驳回、待审核、已审核)。</a:t>
            </a:r>
            <a:endParaRPr lang="zh-CN" altLang="en-US"/>
          </a:p>
          <a:p>
            <a:r>
              <a:rPr lang="zh-CN" altLang="en-US"/>
              <a:t>&gt; 筛选项：词条名、状态：待审核、已审核、已驳回。</a:t>
            </a:r>
            <a:endParaRPr lang="zh-CN" altLang="en-US"/>
          </a:p>
          <a:p>
            <a:r>
              <a:rPr lang="zh-CN" altLang="en-US"/>
              <a:t>&gt; 功能按钮：词条录入、编辑、删除</a:t>
            </a:r>
            <a:endParaRPr lang="zh-CN" altLang="en-US"/>
          </a:p>
          <a:p>
            <a:r>
              <a:rPr lang="zh-CN" altLang="en-US"/>
              <a:t>点击词条名称，可以跳转到词条的预览页面。</a:t>
            </a:r>
            <a:endParaRPr lang="zh-CN" altLang="en-US"/>
          </a:p>
          <a:p>
            <a:endParaRPr lang="zh-CN" altLang="en-US"/>
          </a:p>
          <a:p>
            <a:r>
              <a:rPr lang="zh-CN" altLang="en-US"/>
              <a:t>(3) </a:t>
            </a:r>
            <a:r>
              <a:rPr lang="zh-CN" altLang="en-US" b="1"/>
              <a:t> 词条编辑</a:t>
            </a:r>
            <a:endParaRPr lang="zh-CN" altLang="en-US" b="1"/>
          </a:p>
          <a:p>
            <a:r>
              <a:rPr lang="zh-CN" altLang="en-US"/>
              <a:t>点击个人中心-我的词条菜单，打开词条列表页面。选择要编辑的词条，点击“编辑”按钮，打开词条编辑页面，修改完成后，点击保存。</a:t>
            </a:r>
            <a:endParaRPr lang="zh-CN" altLang="en-US"/>
          </a:p>
          <a:p>
            <a:r>
              <a:rPr lang="zh-CN" altLang="en-US"/>
              <a:t>编辑内容项：词条名、概述、标签、图册、信息栏、正文</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9435" y="548005"/>
            <a:ext cx="4064000" cy="521970"/>
          </a:xfrm>
          <a:prstGeom prst="rect">
            <a:avLst/>
          </a:prstGeom>
          <a:noFill/>
        </p:spPr>
        <p:txBody>
          <a:bodyPr wrap="square" rtlCol="0">
            <a:spAutoFit/>
          </a:bodyPr>
          <a:p>
            <a:r>
              <a:rPr lang="zh-CN" altLang="en-US" sz="2800" b="1"/>
              <a:t>二、词条审核发布</a:t>
            </a:r>
            <a:endParaRPr lang="zh-CN" altLang="en-US" sz="2800" b="1"/>
          </a:p>
        </p:txBody>
      </p:sp>
      <p:sp>
        <p:nvSpPr>
          <p:cNvPr id="3" name="文本框 2"/>
          <p:cNvSpPr txBox="1"/>
          <p:nvPr/>
        </p:nvSpPr>
        <p:spPr>
          <a:xfrm>
            <a:off x="1353820" y="1224915"/>
            <a:ext cx="9891395" cy="3969385"/>
          </a:xfrm>
          <a:prstGeom prst="rect">
            <a:avLst/>
          </a:prstGeom>
          <a:noFill/>
        </p:spPr>
        <p:txBody>
          <a:bodyPr wrap="square" rtlCol="0">
            <a:spAutoFit/>
          </a:bodyPr>
          <a:p>
            <a:r>
              <a:rPr lang="zh-CN" altLang="en-US"/>
              <a:t>(1)  </a:t>
            </a:r>
            <a:r>
              <a:rPr lang="zh-CN" altLang="en-US" b="1"/>
              <a:t>审核列表</a:t>
            </a:r>
            <a:endParaRPr lang="zh-CN" altLang="en-US"/>
          </a:p>
          <a:p>
            <a:r>
              <a:rPr lang="zh-CN" altLang="en-US"/>
              <a:t>系统中的用户录入词条之后，词条的状态是待审核。有词条审核管理员角色的用户，可以对词条进行审核，审核列表页面展示的是系统中所有待审核的词条。</a:t>
            </a:r>
            <a:endParaRPr lang="zh-CN" altLang="en-US"/>
          </a:p>
          <a:p>
            <a:r>
              <a:rPr lang="zh-CN" altLang="en-US"/>
              <a:t>&gt; 列表展示项: 词条名、词条概述、正文项目、作者、部门、录入时间。</a:t>
            </a:r>
            <a:endParaRPr lang="zh-CN" altLang="en-US"/>
          </a:p>
          <a:p>
            <a:r>
              <a:rPr lang="zh-CN" altLang="en-US"/>
              <a:t>&gt; 筛选项：词条名。</a:t>
            </a:r>
            <a:endParaRPr lang="zh-CN" altLang="en-US"/>
          </a:p>
          <a:p>
            <a:r>
              <a:rPr lang="zh-CN" altLang="en-US"/>
              <a:t>&gt; 功能按钮：</a:t>
            </a:r>
            <a:endParaRPr lang="zh-CN" altLang="en-US"/>
          </a:p>
          <a:p>
            <a:r>
              <a:rPr lang="zh-CN" altLang="en-US"/>
              <a:t>通过: 点击通过按钮，弹出确认框，审核通过词条。</a:t>
            </a:r>
            <a:endParaRPr lang="zh-CN" altLang="en-US"/>
          </a:p>
          <a:p>
            <a:r>
              <a:rPr lang="zh-CN" altLang="en-US"/>
              <a:t>驳回: 点击驳回按钮，弹出确认框，驳回词条。</a:t>
            </a:r>
            <a:endParaRPr lang="zh-CN" altLang="en-US"/>
          </a:p>
          <a:p>
            <a:r>
              <a:rPr lang="zh-CN" altLang="en-US"/>
              <a:t>点击词条名称，可以跳转到词条的预览页面。</a:t>
            </a:r>
            <a:endParaRPr lang="zh-CN" altLang="en-US"/>
          </a:p>
          <a:p>
            <a:endParaRPr lang="zh-CN" altLang="en-US"/>
          </a:p>
          <a:p>
            <a:r>
              <a:rPr lang="zh-CN" altLang="en-US"/>
              <a:t>(2)  </a:t>
            </a:r>
            <a:r>
              <a:rPr lang="zh-CN" altLang="en-US" b="1"/>
              <a:t>词条预览</a:t>
            </a:r>
            <a:endParaRPr lang="zh-CN" altLang="en-US"/>
          </a:p>
          <a:p>
            <a:r>
              <a:rPr lang="zh-CN" altLang="en-US"/>
              <a:t>在首页搜索结果中，或者在词条列表中点击词条名称可以跳转到词条预览页面</a:t>
            </a:r>
            <a:endParaRPr lang="zh-CN" altLang="en-US"/>
          </a:p>
          <a:p>
            <a:r>
              <a:rPr lang="zh-CN" altLang="en-US"/>
              <a:t>预览页面展示项： 词条名、作者、预览次数、概述、基本信息、标签、正文项、图册、相关推荐(相关推荐根据词条名到es中匹配相关的词条)。</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9435" y="548005"/>
            <a:ext cx="4064000" cy="521970"/>
          </a:xfrm>
          <a:prstGeom prst="rect">
            <a:avLst/>
          </a:prstGeom>
          <a:noFill/>
        </p:spPr>
        <p:txBody>
          <a:bodyPr wrap="square" rtlCol="0">
            <a:spAutoFit/>
          </a:bodyPr>
          <a:p>
            <a:r>
              <a:rPr lang="zh-CN" altLang="en-US" sz="2800" b="1"/>
              <a:t>三、词条检索及展示</a:t>
            </a:r>
            <a:endParaRPr lang="zh-CN" altLang="en-US" sz="2800" b="1"/>
          </a:p>
        </p:txBody>
      </p:sp>
      <p:sp>
        <p:nvSpPr>
          <p:cNvPr id="3" name="文本框 2"/>
          <p:cNvSpPr txBox="1"/>
          <p:nvPr/>
        </p:nvSpPr>
        <p:spPr>
          <a:xfrm>
            <a:off x="1353820" y="1224915"/>
            <a:ext cx="9891395" cy="4799965"/>
          </a:xfrm>
          <a:prstGeom prst="rect">
            <a:avLst/>
          </a:prstGeom>
          <a:noFill/>
        </p:spPr>
        <p:txBody>
          <a:bodyPr wrap="square" rtlCol="0">
            <a:spAutoFit/>
          </a:bodyPr>
          <a:p>
            <a:r>
              <a:rPr lang="zh-CN" altLang="en-US"/>
              <a:t>(1)  </a:t>
            </a:r>
            <a:r>
              <a:rPr lang="zh-CN" altLang="en-US" b="1"/>
              <a:t>首页展示</a:t>
            </a:r>
            <a:endParaRPr lang="zh-CN" altLang="en-US"/>
          </a:p>
          <a:p>
            <a:r>
              <a:rPr lang="zh-CN" altLang="en-US"/>
              <a:t>首页展示”热门词条”模块，热门词条模块固定展示10条(按照词条的预览次数排序)。每条词条分为上下两部分，上部分展示词条的图册，下部分展示词条名称、预览数量。</a:t>
            </a:r>
            <a:endParaRPr lang="zh-CN" altLang="en-US"/>
          </a:p>
          <a:p>
            <a:endParaRPr lang="zh-CN" altLang="en-US"/>
          </a:p>
          <a:p>
            <a:r>
              <a:rPr lang="zh-CN" altLang="en-US"/>
              <a:t>(2)  </a:t>
            </a:r>
            <a:r>
              <a:rPr lang="zh-CN" altLang="en-US" b="1"/>
              <a:t>全部词条</a:t>
            </a:r>
            <a:endParaRPr lang="zh-CN" altLang="en-US"/>
          </a:p>
          <a:p>
            <a:r>
              <a:rPr lang="zh-CN" altLang="en-US"/>
              <a:t>词条列表页面展示系统中所有已审核通过的词条。</a:t>
            </a:r>
            <a:endParaRPr lang="zh-CN" altLang="en-US"/>
          </a:p>
          <a:p>
            <a:r>
              <a:rPr lang="zh-CN" altLang="en-US"/>
              <a:t>搜索列表词条展示项：词条名、概述、正文标题、图册。</a:t>
            </a:r>
            <a:endParaRPr lang="zh-CN" altLang="en-US"/>
          </a:p>
          <a:p>
            <a:r>
              <a:rPr lang="zh-CN" altLang="en-US"/>
              <a:t>筛选项：标签、全文检索。</a:t>
            </a:r>
            <a:endParaRPr lang="zh-CN" altLang="en-US"/>
          </a:p>
          <a:p>
            <a:r>
              <a:rPr lang="zh-CN" altLang="en-US"/>
              <a:t>页面右侧展示录入词条入口、和热搜词条。</a:t>
            </a:r>
            <a:endParaRPr lang="zh-CN" altLang="en-US"/>
          </a:p>
          <a:p>
            <a:r>
              <a:rPr lang="zh-CN" altLang="en-US"/>
              <a:t>点击词条名称可以进入词条预览页面。</a:t>
            </a:r>
            <a:endParaRPr lang="zh-CN" altLang="en-US"/>
          </a:p>
          <a:p>
            <a:endParaRPr lang="zh-CN" altLang="en-US"/>
          </a:p>
          <a:p>
            <a:r>
              <a:rPr lang="zh-CN" altLang="en-US"/>
              <a:t>(3)  </a:t>
            </a:r>
            <a:r>
              <a:rPr lang="zh-CN" altLang="en-US" b="1"/>
              <a:t>词条检索</a:t>
            </a:r>
            <a:endParaRPr lang="zh-CN" altLang="en-US"/>
          </a:p>
          <a:p>
            <a:r>
              <a:rPr lang="zh-CN" altLang="en-US"/>
              <a:t>在项目首页的搜索框中输入关键词，可以根据词条的名称、概述、内容等匹配到相应的词条。在搜索结果中，关键词要高亮显示。</a:t>
            </a:r>
            <a:endParaRPr lang="zh-CN" altLang="en-US"/>
          </a:p>
          <a:p>
            <a:r>
              <a:rPr lang="zh-CN" altLang="en-US"/>
              <a:t>搜索结果展示项： 词条名、概述、正文标题、图册。</a:t>
            </a:r>
            <a:endParaRPr lang="zh-CN" altLang="en-US"/>
          </a:p>
          <a:p>
            <a:r>
              <a:rPr lang="zh-CN" altLang="en-US"/>
              <a:t>点击”按时间排序”,可以搜索按照时间对搜索结果进行排序。</a:t>
            </a:r>
            <a:endParaRPr lang="zh-CN" altLang="en-US"/>
          </a:p>
          <a:p>
            <a:r>
              <a:rPr lang="zh-CN" altLang="en-US"/>
              <a:t>点击查看全部词条，可以跳转到词条列表页。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940" name="矩形 33"/>
          <p:cNvSpPr/>
          <p:nvPr/>
        </p:nvSpPr>
        <p:spPr>
          <a:xfrm>
            <a:off x="6311105" y="3510720"/>
            <a:ext cx="3504328" cy="120468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41" name="矩形 58"/>
          <p:cNvSpPr/>
          <p:nvPr/>
        </p:nvSpPr>
        <p:spPr>
          <a:xfrm>
            <a:off x="0" y="0"/>
            <a:ext cx="12192000" cy="2288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42" name="文本框 2"/>
          <p:cNvSpPr txBox="1"/>
          <p:nvPr/>
        </p:nvSpPr>
        <p:spPr>
          <a:xfrm>
            <a:off x="5291136" y="2332432"/>
            <a:ext cx="1658938" cy="707886"/>
          </a:xfrm>
          <a:prstGeom prst="rect">
            <a:avLst/>
          </a:prstGeom>
          <a:noFill/>
        </p:spPr>
        <p:txBody>
          <a:bodyPr wrap="square" rtlCol="0">
            <a:spAutoFit/>
          </a:bodyPr>
          <a:p>
            <a:pPr algn="ctr"/>
            <a:r>
              <a:rPr lang="zh-CN" altLang="en-US" sz="4000" b="1" smtClean="0">
                <a:latin typeface="+mj-ea"/>
                <a:ea typeface="+mj-ea"/>
              </a:rPr>
              <a:t>目录</a:t>
            </a:r>
            <a:endParaRPr lang="en-US" altLang="zh-CN" sz="4000" b="1" smtClean="0">
              <a:latin typeface="+mj-ea"/>
              <a:ea typeface="+mj-ea"/>
            </a:endParaRPr>
          </a:p>
        </p:txBody>
      </p:sp>
      <p:sp>
        <p:nvSpPr>
          <p:cNvPr id="1048943" name="文本框 15"/>
          <p:cNvSpPr txBox="1"/>
          <p:nvPr/>
        </p:nvSpPr>
        <p:spPr>
          <a:xfrm>
            <a:off x="4968081" y="3084512"/>
            <a:ext cx="2259012" cy="307777"/>
          </a:xfrm>
          <a:prstGeom prst="rect">
            <a:avLst/>
          </a:prstGeom>
          <a:noFill/>
        </p:spPr>
        <p:txBody>
          <a:bodyPr wrap="square" rtlCol="0">
            <a:spAutoFit/>
          </a:bodyPr>
          <a:p>
            <a:pPr algn="ctr"/>
            <a:r>
              <a:rPr lang="en-US" altLang="zh-CN" sz="1400" spc="600" smtClean="0"/>
              <a:t>CONTENT</a:t>
            </a:r>
            <a:endParaRPr lang="zh-CN" altLang="en-US" sz="1400" spc="600"/>
          </a:p>
        </p:txBody>
      </p:sp>
      <p:sp>
        <p:nvSpPr>
          <p:cNvPr id="1048944" name="文本框 42"/>
          <p:cNvSpPr txBox="1"/>
          <p:nvPr/>
        </p:nvSpPr>
        <p:spPr>
          <a:xfrm>
            <a:off x="3252784" y="3639273"/>
            <a:ext cx="2697959" cy="460375"/>
          </a:xfrm>
          <a:prstGeom prst="rect">
            <a:avLst/>
          </a:prstGeom>
          <a:noFill/>
        </p:spPr>
        <p:txBody>
          <a:bodyPr wrap="square" rtlCol="0">
            <a:spAutoFit/>
          </a:bodyPr>
          <a:lstStyle>
            <a:defPPr>
              <a:defRPr lang="zh-CN"/>
            </a:defPPr>
            <a:lvl1pPr>
              <a:defRPr sz="2400">
                <a:latin typeface="微软雅黑" panose="020B0503020204020204" charset="-122"/>
                <a:ea typeface="微软雅黑" panose="020B0503020204020204" charset="-122"/>
              </a:defRPr>
            </a:lvl1pPr>
          </a:lstStyle>
          <a:p>
            <a:r>
              <a:rPr lang="en-US" altLang="zh-CN" dirty="0"/>
              <a:t>01 </a:t>
            </a:r>
            <a:r>
              <a:rPr lang="zh-CN" altLang="en-US" dirty="0"/>
              <a:t>业务功能概述</a:t>
            </a:r>
            <a:endParaRPr lang="zh-CN" altLang="en-US" dirty="0"/>
          </a:p>
        </p:txBody>
      </p:sp>
      <p:cxnSp>
        <p:nvCxnSpPr>
          <p:cNvPr id="3145748" name="直接连接符 44"/>
          <p:cNvCxnSpPr/>
          <p:nvPr/>
        </p:nvCxnSpPr>
        <p:spPr>
          <a:xfrm flipV="1">
            <a:off x="3176109" y="3690719"/>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945" name="文本框 46"/>
          <p:cNvSpPr txBox="1"/>
          <p:nvPr/>
        </p:nvSpPr>
        <p:spPr>
          <a:xfrm>
            <a:off x="7552935" y="3639273"/>
            <a:ext cx="2799223" cy="460375"/>
          </a:xfrm>
          <a:prstGeom prst="rect">
            <a:avLst/>
          </a:prstGeom>
          <a:noFill/>
        </p:spPr>
        <p:txBody>
          <a:bodyPr wrap="square" rtlCol="0">
            <a:spAutoFit/>
          </a:bodyPr>
          <a:p>
            <a:r>
              <a:rPr lang="en-US" altLang="zh-CN" sz="2400" dirty="0" smtClean="0">
                <a:solidFill>
                  <a:schemeClr val="bg1"/>
                </a:solidFill>
                <a:latin typeface="微软雅黑" panose="020B0503020204020204" charset="-122"/>
                <a:ea typeface="微软雅黑" panose="020B0503020204020204" charset="-122"/>
              </a:rPr>
              <a:t>02 </a:t>
            </a:r>
            <a:r>
              <a:rPr lang="zh-CN" altLang="en-US" sz="2400" dirty="0" smtClean="0">
                <a:solidFill>
                  <a:schemeClr val="bg1"/>
                </a:solidFill>
                <a:latin typeface="微软雅黑" panose="020B0503020204020204" charset="-122"/>
                <a:ea typeface="微软雅黑" panose="020B0503020204020204" charset="-122"/>
              </a:rPr>
              <a:t>数据库设计</a:t>
            </a:r>
            <a:endParaRPr lang="zh-CN" altLang="en-US" sz="2400" dirty="0" smtClean="0">
              <a:solidFill>
                <a:schemeClr val="bg1"/>
              </a:solidFill>
              <a:latin typeface="微软雅黑" panose="020B0503020204020204" charset="-122"/>
              <a:ea typeface="微软雅黑" panose="020B0503020204020204" charset="-122"/>
            </a:endParaRPr>
          </a:p>
        </p:txBody>
      </p:sp>
      <p:cxnSp>
        <p:nvCxnSpPr>
          <p:cNvPr id="3145749" name="直接连接符 47"/>
          <p:cNvCxnSpPr/>
          <p:nvPr/>
        </p:nvCxnSpPr>
        <p:spPr>
          <a:xfrm flipV="1">
            <a:off x="7460070" y="3690719"/>
            <a:ext cx="0" cy="720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946" name="文本框 49"/>
          <p:cNvSpPr txBox="1"/>
          <p:nvPr/>
        </p:nvSpPr>
        <p:spPr>
          <a:xfrm>
            <a:off x="3252784" y="5329873"/>
            <a:ext cx="2693974" cy="460375"/>
          </a:xfrm>
          <a:prstGeom prst="rect">
            <a:avLst/>
          </a:prstGeom>
          <a:noFill/>
        </p:spPr>
        <p:txBody>
          <a:bodyPr wrap="square" rtlCol="0">
            <a:spAutoFit/>
          </a:bodyPr>
          <a:p>
            <a:r>
              <a:rPr lang="en-US" altLang="zh-CN" sz="2400" smtClean="0">
                <a:latin typeface="微软雅黑" panose="020B0503020204020204" charset="-122"/>
                <a:ea typeface="微软雅黑" panose="020B0503020204020204" charset="-122"/>
              </a:rPr>
              <a:t>03 </a:t>
            </a:r>
            <a:r>
              <a:rPr lang="zh-CN" altLang="en-US" sz="2400" smtClean="0">
                <a:latin typeface="微软雅黑" panose="020B0503020204020204" charset="-122"/>
                <a:ea typeface="微软雅黑" panose="020B0503020204020204" charset="-122"/>
              </a:rPr>
              <a:t>功能展示</a:t>
            </a:r>
            <a:endParaRPr lang="zh-CN" altLang="en-US" sz="2400" dirty="0" smtClean="0">
              <a:latin typeface="微软雅黑" panose="020B0503020204020204" charset="-122"/>
              <a:ea typeface="微软雅黑" panose="020B0503020204020204" charset="-122"/>
            </a:endParaRPr>
          </a:p>
        </p:txBody>
      </p:sp>
      <p:cxnSp>
        <p:nvCxnSpPr>
          <p:cNvPr id="3145750" name="直接连接符 50"/>
          <p:cNvCxnSpPr/>
          <p:nvPr/>
        </p:nvCxnSpPr>
        <p:spPr>
          <a:xfrm flipV="1">
            <a:off x="3180094"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947" name="文本框 52"/>
          <p:cNvSpPr txBox="1"/>
          <p:nvPr/>
        </p:nvSpPr>
        <p:spPr>
          <a:xfrm>
            <a:off x="7552935" y="5329873"/>
            <a:ext cx="2598207" cy="460375"/>
          </a:xfrm>
          <a:prstGeom prst="rect">
            <a:avLst/>
          </a:prstGeom>
          <a:noFill/>
        </p:spPr>
        <p:txBody>
          <a:bodyPr wrap="square" rtlCol="0">
            <a:spAutoFit/>
          </a:bodyPr>
          <a:p>
            <a:r>
              <a:rPr lang="en-US" altLang="zh-CN" sz="2400" dirty="0" smtClean="0">
                <a:latin typeface="微软雅黑" panose="020B0503020204020204" charset="-122"/>
                <a:ea typeface="微软雅黑" panose="020B0503020204020204" charset="-122"/>
              </a:rPr>
              <a:t>04 </a:t>
            </a:r>
            <a:r>
              <a:rPr lang="zh-CN" altLang="en-US" sz="2400" dirty="0" smtClean="0">
                <a:latin typeface="微软雅黑" panose="020B0503020204020204" charset="-122"/>
                <a:ea typeface="微软雅黑" panose="020B0503020204020204" charset="-122"/>
              </a:rPr>
              <a:t>系统架构</a:t>
            </a:r>
            <a:endParaRPr lang="zh-CN" altLang="en-US" sz="2400" dirty="0" smtClean="0">
              <a:latin typeface="微软雅黑" panose="020B0503020204020204" charset="-122"/>
              <a:ea typeface="微软雅黑" panose="020B0503020204020204" charset="-122"/>
            </a:endParaRPr>
          </a:p>
        </p:txBody>
      </p:sp>
      <p:cxnSp>
        <p:nvCxnSpPr>
          <p:cNvPr id="3145751" name="直接连接符 53"/>
          <p:cNvCxnSpPr/>
          <p:nvPr/>
        </p:nvCxnSpPr>
        <p:spPr>
          <a:xfrm flipV="1">
            <a:off x="7456085" y="5398778"/>
            <a:ext cx="0" cy="720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948" name="矩形 63"/>
          <p:cNvSpPr/>
          <p:nvPr/>
        </p:nvSpPr>
        <p:spPr>
          <a:xfrm>
            <a:off x="3268980" y="4149090"/>
            <a:ext cx="3218815" cy="922020"/>
          </a:xfrm>
          <a:prstGeom prst="rect">
            <a:avLst/>
          </a:prstGeom>
        </p:spPr>
        <p:txBody>
          <a:bodyPr wrap="square">
            <a:spAutoFit/>
          </a:bodyPr>
          <a:p>
            <a:pPr algn="l"/>
            <a:r>
              <a:rPr lang="zh-CN" altLang="en-US" dirty="0">
                <a:sym typeface="+mn-ea"/>
              </a:rPr>
              <a:t>Overview of Business Functions</a:t>
            </a:r>
            <a:endParaRPr lang="zh-CN" altLang="en-US">
              <a:solidFill>
                <a:schemeClr val="bg1"/>
              </a:solidFill>
            </a:endParaRPr>
          </a:p>
          <a:p>
            <a:endParaRPr lang="zh-CN" altLang="en-US"/>
          </a:p>
        </p:txBody>
      </p:sp>
      <p:sp>
        <p:nvSpPr>
          <p:cNvPr id="1048949" name="矩形 64"/>
          <p:cNvSpPr/>
          <p:nvPr/>
        </p:nvSpPr>
        <p:spPr>
          <a:xfrm>
            <a:off x="7634547" y="4149314"/>
            <a:ext cx="1894840" cy="368300"/>
          </a:xfrm>
          <a:prstGeom prst="rect">
            <a:avLst/>
          </a:prstGeom>
        </p:spPr>
        <p:txBody>
          <a:bodyPr wrap="none">
            <a:spAutoFit/>
          </a:bodyPr>
          <a:p>
            <a:pPr algn="l"/>
            <a:r>
              <a:rPr smtClean="0">
                <a:solidFill>
                  <a:schemeClr val="bg1"/>
                </a:solidFill>
              </a:rPr>
              <a:t>Database design</a:t>
            </a:r>
            <a:endParaRPr smtClean="0">
              <a:solidFill>
                <a:schemeClr val="bg1"/>
              </a:solidFill>
            </a:endParaRPr>
          </a:p>
        </p:txBody>
      </p:sp>
      <p:sp>
        <p:nvSpPr>
          <p:cNvPr id="1048950" name="矩形 65"/>
          <p:cNvSpPr/>
          <p:nvPr/>
        </p:nvSpPr>
        <p:spPr>
          <a:xfrm>
            <a:off x="3268974" y="5857912"/>
            <a:ext cx="1842135" cy="368300"/>
          </a:xfrm>
          <a:prstGeom prst="rect">
            <a:avLst/>
          </a:prstGeom>
        </p:spPr>
        <p:txBody>
          <a:bodyPr wrap="none">
            <a:spAutoFit/>
          </a:bodyPr>
          <a:p>
            <a:pPr algn="l"/>
            <a:r>
              <a:rPr>
                <a:sym typeface="+mn-ea"/>
              </a:rPr>
              <a:t>Function display</a:t>
            </a:r>
            <a:endParaRPr lang="zh-CN" altLang="en-US"/>
          </a:p>
        </p:txBody>
      </p:sp>
      <p:sp>
        <p:nvSpPr>
          <p:cNvPr id="1048951" name="矩形 66"/>
          <p:cNvSpPr/>
          <p:nvPr/>
        </p:nvSpPr>
        <p:spPr>
          <a:xfrm>
            <a:off x="7552935" y="5857912"/>
            <a:ext cx="2219325" cy="368300"/>
          </a:xfrm>
          <a:prstGeom prst="rect">
            <a:avLst/>
          </a:prstGeom>
        </p:spPr>
        <p:txBody>
          <a:bodyPr wrap="none">
            <a:spAutoFit/>
          </a:bodyPr>
          <a:p>
            <a:pPr algn="l"/>
            <a:r>
              <a:rPr lang="en-US" altLang="zh-CN">
                <a:sym typeface="+mn-ea"/>
              </a:rPr>
              <a:t>System Architecture</a:t>
            </a:r>
            <a:endParaRPr lang="zh-CN" altLang="en-US"/>
          </a:p>
        </p:txBody>
      </p:sp>
      <p:sp>
        <p:nvSpPr>
          <p:cNvPr id="1048952" name="Freeform 9"/>
          <p:cNvSpPr>
            <a:spLocks noEditPoints="1"/>
          </p:cNvSpPr>
          <p:nvPr/>
        </p:nvSpPr>
        <p:spPr bwMode="auto">
          <a:xfrm>
            <a:off x="6680993" y="3722277"/>
            <a:ext cx="519113" cy="681037"/>
          </a:xfrm>
          <a:custGeom>
            <a:avLst/>
            <a:gdLst>
              <a:gd name="T0" fmla="*/ 459 w 2178"/>
              <a:gd name="T1" fmla="*/ 1146 h 2866"/>
              <a:gd name="T2" fmla="*/ 1719 w 2178"/>
              <a:gd name="T3" fmla="*/ 1146 h 2866"/>
              <a:gd name="T4" fmla="*/ 1719 w 2178"/>
              <a:gd name="T5" fmla="*/ 917 h 2866"/>
              <a:gd name="T6" fmla="*/ 459 w 2178"/>
              <a:gd name="T7" fmla="*/ 917 h 2866"/>
              <a:gd name="T8" fmla="*/ 459 w 2178"/>
              <a:gd name="T9" fmla="*/ 1146 h 2866"/>
              <a:gd name="T10" fmla="*/ 459 w 2178"/>
              <a:gd name="T11" fmla="*/ 1605 h 2866"/>
              <a:gd name="T12" fmla="*/ 1719 w 2178"/>
              <a:gd name="T13" fmla="*/ 1605 h 2866"/>
              <a:gd name="T14" fmla="*/ 1719 w 2178"/>
              <a:gd name="T15" fmla="*/ 1376 h 2866"/>
              <a:gd name="T16" fmla="*/ 459 w 2178"/>
              <a:gd name="T17" fmla="*/ 1376 h 2866"/>
              <a:gd name="T18" fmla="*/ 459 w 2178"/>
              <a:gd name="T19" fmla="*/ 1605 h 2866"/>
              <a:gd name="T20" fmla="*/ 459 w 2178"/>
              <a:gd name="T21" fmla="*/ 2063 h 2866"/>
              <a:gd name="T22" fmla="*/ 1032 w 2178"/>
              <a:gd name="T23" fmla="*/ 2063 h 2866"/>
              <a:gd name="T24" fmla="*/ 1032 w 2178"/>
              <a:gd name="T25" fmla="*/ 1834 h 2866"/>
              <a:gd name="T26" fmla="*/ 459 w 2178"/>
              <a:gd name="T27" fmla="*/ 1834 h 2866"/>
              <a:gd name="T28" fmla="*/ 459 w 2178"/>
              <a:gd name="T29" fmla="*/ 2063 h 2866"/>
              <a:gd name="T30" fmla="*/ 2178 w 2178"/>
              <a:gd name="T31" fmla="*/ 229 h 2866"/>
              <a:gd name="T32" fmla="*/ 1949 w 2178"/>
              <a:gd name="T33" fmla="*/ 0 h 2866"/>
              <a:gd name="T34" fmla="*/ 229 w 2178"/>
              <a:gd name="T35" fmla="*/ 0 h 2866"/>
              <a:gd name="T36" fmla="*/ 0 w 2178"/>
              <a:gd name="T37" fmla="*/ 229 h 2866"/>
              <a:gd name="T38" fmla="*/ 0 w 2178"/>
              <a:gd name="T39" fmla="*/ 2636 h 2866"/>
              <a:gd name="T40" fmla="*/ 229 w 2178"/>
              <a:gd name="T41" fmla="*/ 2866 h 2866"/>
              <a:gd name="T42" fmla="*/ 1490 w 2178"/>
              <a:gd name="T43" fmla="*/ 2866 h 2866"/>
              <a:gd name="T44" fmla="*/ 1490 w 2178"/>
              <a:gd name="T45" fmla="*/ 2805 h 2866"/>
              <a:gd name="T46" fmla="*/ 2063 w 2178"/>
              <a:gd name="T47" fmla="*/ 2232 h 2866"/>
              <a:gd name="T48" fmla="*/ 2010 w 2178"/>
              <a:gd name="T49" fmla="*/ 2178 h 2866"/>
              <a:gd name="T50" fmla="*/ 2178 w 2178"/>
              <a:gd name="T51" fmla="*/ 2178 h 2866"/>
              <a:gd name="T52" fmla="*/ 2178 w 2178"/>
              <a:gd name="T53" fmla="*/ 229 h 2866"/>
              <a:gd name="T54" fmla="*/ 1490 w 2178"/>
              <a:gd name="T55" fmla="*/ 2468 h 2866"/>
              <a:gd name="T56" fmla="*/ 1490 w 2178"/>
              <a:gd name="T57" fmla="*/ 2293 h 2866"/>
              <a:gd name="T58" fmla="*/ 1605 w 2178"/>
              <a:gd name="T59" fmla="*/ 2178 h 2866"/>
              <a:gd name="T60" fmla="*/ 1780 w 2178"/>
              <a:gd name="T61" fmla="*/ 2178 h 2866"/>
              <a:gd name="T62" fmla="*/ 1490 w 2178"/>
              <a:gd name="T63" fmla="*/ 2468 h 2866"/>
              <a:gd name="T64" fmla="*/ 1949 w 2178"/>
              <a:gd name="T65" fmla="*/ 1949 h 2866"/>
              <a:gd name="T66" fmla="*/ 1490 w 2178"/>
              <a:gd name="T67" fmla="*/ 1949 h 2866"/>
              <a:gd name="T68" fmla="*/ 1261 w 2178"/>
              <a:gd name="T69" fmla="*/ 2178 h 2866"/>
              <a:gd name="T70" fmla="*/ 1261 w 2178"/>
              <a:gd name="T71" fmla="*/ 2636 h 2866"/>
              <a:gd name="T72" fmla="*/ 344 w 2178"/>
              <a:gd name="T73" fmla="*/ 2636 h 2866"/>
              <a:gd name="T74" fmla="*/ 229 w 2178"/>
              <a:gd name="T75" fmla="*/ 2522 h 2866"/>
              <a:gd name="T76" fmla="*/ 229 w 2178"/>
              <a:gd name="T77" fmla="*/ 344 h 2866"/>
              <a:gd name="T78" fmla="*/ 344 w 2178"/>
              <a:gd name="T79" fmla="*/ 229 h 2866"/>
              <a:gd name="T80" fmla="*/ 1834 w 2178"/>
              <a:gd name="T81" fmla="*/ 229 h 2866"/>
              <a:gd name="T82" fmla="*/ 1949 w 2178"/>
              <a:gd name="T83" fmla="*/ 344 h 2866"/>
              <a:gd name="T84" fmla="*/ 1949 w 2178"/>
              <a:gd name="T85" fmla="*/ 1949 h 2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8" h="2866">
                <a:moveTo>
                  <a:pt x="459" y="1146"/>
                </a:moveTo>
                <a:cubicBezTo>
                  <a:pt x="1719" y="1146"/>
                  <a:pt x="1719" y="1146"/>
                  <a:pt x="1719" y="1146"/>
                </a:cubicBezTo>
                <a:cubicBezTo>
                  <a:pt x="1719" y="917"/>
                  <a:pt x="1719" y="917"/>
                  <a:pt x="1719" y="917"/>
                </a:cubicBezTo>
                <a:cubicBezTo>
                  <a:pt x="459" y="917"/>
                  <a:pt x="459" y="917"/>
                  <a:pt x="459" y="917"/>
                </a:cubicBezTo>
                <a:cubicBezTo>
                  <a:pt x="459" y="1146"/>
                  <a:pt x="459" y="1146"/>
                  <a:pt x="459" y="1146"/>
                </a:cubicBezTo>
                <a:close/>
                <a:moveTo>
                  <a:pt x="459" y="1605"/>
                </a:moveTo>
                <a:cubicBezTo>
                  <a:pt x="1719" y="1605"/>
                  <a:pt x="1719" y="1605"/>
                  <a:pt x="1719" y="1605"/>
                </a:cubicBezTo>
                <a:cubicBezTo>
                  <a:pt x="1719" y="1376"/>
                  <a:pt x="1719" y="1376"/>
                  <a:pt x="1719" y="1376"/>
                </a:cubicBezTo>
                <a:cubicBezTo>
                  <a:pt x="459" y="1376"/>
                  <a:pt x="459" y="1376"/>
                  <a:pt x="459" y="1376"/>
                </a:cubicBezTo>
                <a:cubicBezTo>
                  <a:pt x="459" y="1605"/>
                  <a:pt x="459" y="1605"/>
                  <a:pt x="459" y="1605"/>
                </a:cubicBezTo>
                <a:close/>
                <a:moveTo>
                  <a:pt x="459" y="2063"/>
                </a:moveTo>
                <a:cubicBezTo>
                  <a:pt x="1032" y="2063"/>
                  <a:pt x="1032" y="2063"/>
                  <a:pt x="1032" y="2063"/>
                </a:cubicBezTo>
                <a:cubicBezTo>
                  <a:pt x="1032" y="1834"/>
                  <a:pt x="1032" y="1834"/>
                  <a:pt x="1032" y="1834"/>
                </a:cubicBezTo>
                <a:cubicBezTo>
                  <a:pt x="459" y="1834"/>
                  <a:pt x="459" y="1834"/>
                  <a:pt x="459" y="1834"/>
                </a:cubicBezTo>
                <a:cubicBezTo>
                  <a:pt x="459" y="2063"/>
                  <a:pt x="459" y="2063"/>
                  <a:pt x="459" y="2063"/>
                </a:cubicBezTo>
                <a:close/>
                <a:moveTo>
                  <a:pt x="2178" y="229"/>
                </a:moveTo>
                <a:cubicBezTo>
                  <a:pt x="2178" y="103"/>
                  <a:pt x="2075" y="0"/>
                  <a:pt x="1949" y="0"/>
                </a:cubicBezTo>
                <a:cubicBezTo>
                  <a:pt x="229" y="0"/>
                  <a:pt x="229" y="0"/>
                  <a:pt x="229" y="0"/>
                </a:cubicBezTo>
                <a:cubicBezTo>
                  <a:pt x="103" y="0"/>
                  <a:pt x="0" y="103"/>
                  <a:pt x="0" y="229"/>
                </a:cubicBezTo>
                <a:cubicBezTo>
                  <a:pt x="0" y="2636"/>
                  <a:pt x="0" y="2636"/>
                  <a:pt x="0" y="2636"/>
                </a:cubicBezTo>
                <a:cubicBezTo>
                  <a:pt x="0" y="2763"/>
                  <a:pt x="103" y="2866"/>
                  <a:pt x="229" y="2866"/>
                </a:cubicBezTo>
                <a:cubicBezTo>
                  <a:pt x="1490" y="2866"/>
                  <a:pt x="1490" y="2866"/>
                  <a:pt x="1490" y="2866"/>
                </a:cubicBezTo>
                <a:cubicBezTo>
                  <a:pt x="1490" y="2805"/>
                  <a:pt x="1490" y="2805"/>
                  <a:pt x="1490" y="2805"/>
                </a:cubicBezTo>
                <a:cubicBezTo>
                  <a:pt x="2063" y="2232"/>
                  <a:pt x="2063" y="2232"/>
                  <a:pt x="2063" y="2232"/>
                </a:cubicBezTo>
                <a:cubicBezTo>
                  <a:pt x="2010" y="2178"/>
                  <a:pt x="2010" y="2178"/>
                  <a:pt x="2010" y="2178"/>
                </a:cubicBezTo>
                <a:cubicBezTo>
                  <a:pt x="2178" y="2178"/>
                  <a:pt x="2178" y="2178"/>
                  <a:pt x="2178" y="2178"/>
                </a:cubicBezTo>
                <a:cubicBezTo>
                  <a:pt x="2178" y="229"/>
                  <a:pt x="2178" y="229"/>
                  <a:pt x="2178" y="229"/>
                </a:cubicBezTo>
                <a:close/>
                <a:moveTo>
                  <a:pt x="1490" y="2468"/>
                </a:moveTo>
                <a:cubicBezTo>
                  <a:pt x="1490" y="2293"/>
                  <a:pt x="1490" y="2293"/>
                  <a:pt x="1490" y="2293"/>
                </a:cubicBezTo>
                <a:cubicBezTo>
                  <a:pt x="1490" y="2229"/>
                  <a:pt x="1542" y="2178"/>
                  <a:pt x="1605" y="2178"/>
                </a:cubicBezTo>
                <a:cubicBezTo>
                  <a:pt x="1780" y="2178"/>
                  <a:pt x="1780" y="2178"/>
                  <a:pt x="1780" y="2178"/>
                </a:cubicBezTo>
                <a:cubicBezTo>
                  <a:pt x="1490" y="2468"/>
                  <a:pt x="1490" y="2468"/>
                  <a:pt x="1490" y="2468"/>
                </a:cubicBezTo>
                <a:close/>
                <a:moveTo>
                  <a:pt x="1949" y="1949"/>
                </a:moveTo>
                <a:cubicBezTo>
                  <a:pt x="1490" y="1949"/>
                  <a:pt x="1490" y="1949"/>
                  <a:pt x="1490" y="1949"/>
                </a:cubicBezTo>
                <a:cubicBezTo>
                  <a:pt x="1364" y="1949"/>
                  <a:pt x="1261" y="2051"/>
                  <a:pt x="1261" y="2178"/>
                </a:cubicBezTo>
                <a:cubicBezTo>
                  <a:pt x="1261" y="2636"/>
                  <a:pt x="1261" y="2636"/>
                  <a:pt x="1261" y="2636"/>
                </a:cubicBezTo>
                <a:cubicBezTo>
                  <a:pt x="344" y="2636"/>
                  <a:pt x="344" y="2636"/>
                  <a:pt x="344" y="2636"/>
                </a:cubicBezTo>
                <a:cubicBezTo>
                  <a:pt x="281" y="2636"/>
                  <a:pt x="229" y="2585"/>
                  <a:pt x="229" y="2522"/>
                </a:cubicBezTo>
                <a:cubicBezTo>
                  <a:pt x="229" y="344"/>
                  <a:pt x="229" y="344"/>
                  <a:pt x="229" y="344"/>
                </a:cubicBezTo>
                <a:cubicBezTo>
                  <a:pt x="229" y="281"/>
                  <a:pt x="281" y="229"/>
                  <a:pt x="344" y="229"/>
                </a:cubicBezTo>
                <a:cubicBezTo>
                  <a:pt x="1834" y="229"/>
                  <a:pt x="1834" y="229"/>
                  <a:pt x="1834" y="229"/>
                </a:cubicBezTo>
                <a:cubicBezTo>
                  <a:pt x="1897" y="229"/>
                  <a:pt x="1949" y="281"/>
                  <a:pt x="1949" y="344"/>
                </a:cubicBezTo>
                <a:cubicBezTo>
                  <a:pt x="1949" y="1949"/>
                  <a:pt x="1949" y="1949"/>
                  <a:pt x="1949" y="1949"/>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nvGrpSpPr>
          <p:cNvPr id="104" name="Group 12"/>
          <p:cNvGrpSpPr>
            <a:grpSpLocks noChangeAspect="1"/>
          </p:cNvGrpSpPr>
          <p:nvPr/>
        </p:nvGrpSpPr>
        <p:grpSpPr bwMode="auto">
          <a:xfrm>
            <a:off x="2362200" y="3860800"/>
            <a:ext cx="719138" cy="542925"/>
            <a:chOff x="1496" y="2432"/>
            <a:chExt cx="453" cy="342"/>
          </a:xfrm>
          <a:solidFill>
            <a:schemeClr val="accent1"/>
          </a:solidFill>
        </p:grpSpPr>
        <p:sp>
          <p:nvSpPr>
            <p:cNvPr id="1048953" name="Freeform 13"/>
            <p:cNvSpPr/>
            <p:nvPr/>
          </p:nvSpPr>
          <p:spPr bwMode="auto">
            <a:xfrm>
              <a:off x="1496" y="2432"/>
              <a:ext cx="453" cy="342"/>
            </a:xfrm>
            <a:custGeom>
              <a:avLst/>
              <a:gdLst>
                <a:gd name="T0" fmla="*/ 3051 w 3053"/>
                <a:gd name="T1" fmla="*/ 804 h 2295"/>
                <a:gd name="T2" fmla="*/ 2971 w 3053"/>
                <a:gd name="T3" fmla="*/ 724 h 2295"/>
                <a:gd name="T4" fmla="*/ 2256 w 3053"/>
                <a:gd name="T5" fmla="*/ 726 h 2295"/>
                <a:gd name="T6" fmla="*/ 2191 w 3053"/>
                <a:gd name="T7" fmla="*/ 661 h 2295"/>
                <a:gd name="T8" fmla="*/ 2256 w 3053"/>
                <a:gd name="T9" fmla="*/ 596 h 2295"/>
                <a:gd name="T10" fmla="*/ 2662 w 3053"/>
                <a:gd name="T11" fmla="*/ 596 h 2295"/>
                <a:gd name="T12" fmla="*/ 2742 w 3053"/>
                <a:gd name="T13" fmla="*/ 516 h 2295"/>
                <a:gd name="T14" fmla="*/ 2662 w 3053"/>
                <a:gd name="T15" fmla="*/ 436 h 2295"/>
                <a:gd name="T16" fmla="*/ 2378 w 3053"/>
                <a:gd name="T17" fmla="*/ 436 h 2295"/>
                <a:gd name="T18" fmla="*/ 1477 w 3053"/>
                <a:gd name="T19" fmla="*/ 0 h 2295"/>
                <a:gd name="T20" fmla="*/ 330 w 3053"/>
                <a:gd name="T21" fmla="*/ 1148 h 2295"/>
                <a:gd name="T22" fmla="*/ 368 w 3053"/>
                <a:gd name="T23" fmla="*/ 1442 h 2295"/>
                <a:gd name="T24" fmla="*/ 243 w 3053"/>
                <a:gd name="T25" fmla="*/ 1442 h 2295"/>
                <a:gd name="T26" fmla="*/ 163 w 3053"/>
                <a:gd name="T27" fmla="*/ 1522 h 2295"/>
                <a:gd name="T28" fmla="*/ 243 w 3053"/>
                <a:gd name="T29" fmla="*/ 1602 h 2295"/>
                <a:gd name="T30" fmla="*/ 423 w 3053"/>
                <a:gd name="T31" fmla="*/ 1602 h 2295"/>
                <a:gd name="T32" fmla="*/ 424 w 3053"/>
                <a:gd name="T33" fmla="*/ 1602 h 2295"/>
                <a:gd name="T34" fmla="*/ 536 w 3053"/>
                <a:gd name="T35" fmla="*/ 1602 h 2295"/>
                <a:gd name="T36" fmla="*/ 581 w 3053"/>
                <a:gd name="T37" fmla="*/ 1647 h 2295"/>
                <a:gd name="T38" fmla="*/ 536 w 3053"/>
                <a:gd name="T39" fmla="*/ 1692 h 2295"/>
                <a:gd name="T40" fmla="*/ 467 w 3053"/>
                <a:gd name="T41" fmla="*/ 1692 h 2295"/>
                <a:gd name="T42" fmla="*/ 467 w 3053"/>
                <a:gd name="T43" fmla="*/ 1692 h 2295"/>
                <a:gd name="T44" fmla="*/ 82 w 3053"/>
                <a:gd name="T45" fmla="*/ 1692 h 2295"/>
                <a:gd name="T46" fmla="*/ 2 w 3053"/>
                <a:gd name="T47" fmla="*/ 1772 h 2295"/>
                <a:gd name="T48" fmla="*/ 82 w 3053"/>
                <a:gd name="T49" fmla="*/ 1852 h 2295"/>
                <a:gd name="T50" fmla="*/ 572 w 3053"/>
                <a:gd name="T51" fmla="*/ 1852 h 2295"/>
                <a:gd name="T52" fmla="*/ 573 w 3053"/>
                <a:gd name="T53" fmla="*/ 1853 h 2295"/>
                <a:gd name="T54" fmla="*/ 702 w 3053"/>
                <a:gd name="T55" fmla="*/ 1853 h 2295"/>
                <a:gd name="T56" fmla="*/ 750 w 3053"/>
                <a:gd name="T57" fmla="*/ 1901 h 2295"/>
                <a:gd name="T58" fmla="*/ 702 w 3053"/>
                <a:gd name="T59" fmla="*/ 1948 h 2295"/>
                <a:gd name="T60" fmla="*/ 589 w 3053"/>
                <a:gd name="T61" fmla="*/ 1948 h 2295"/>
                <a:gd name="T62" fmla="*/ 523 w 3053"/>
                <a:gd name="T63" fmla="*/ 2027 h 2295"/>
                <a:gd name="T64" fmla="*/ 603 w 3053"/>
                <a:gd name="T65" fmla="*/ 2107 h 2295"/>
                <a:gd name="T66" fmla="*/ 848 w 3053"/>
                <a:gd name="T67" fmla="*/ 2107 h 2295"/>
                <a:gd name="T68" fmla="*/ 1478 w 3053"/>
                <a:gd name="T69" fmla="*/ 2295 h 2295"/>
                <a:gd name="T70" fmla="*/ 2625 w 3053"/>
                <a:gd name="T71" fmla="*/ 1164 h 2295"/>
                <a:gd name="T72" fmla="*/ 2733 w 3053"/>
                <a:gd name="T73" fmla="*/ 1164 h 2295"/>
                <a:gd name="T74" fmla="*/ 2813 w 3053"/>
                <a:gd name="T75" fmla="*/ 1084 h 2295"/>
                <a:gd name="T76" fmla="*/ 2733 w 3053"/>
                <a:gd name="T77" fmla="*/ 1004 h 2295"/>
                <a:gd name="T78" fmla="*/ 2404 w 3053"/>
                <a:gd name="T79" fmla="*/ 1003 h 2295"/>
                <a:gd name="T80" fmla="*/ 2346 w 3053"/>
                <a:gd name="T81" fmla="*/ 945 h 2295"/>
                <a:gd name="T82" fmla="*/ 2404 w 3053"/>
                <a:gd name="T83" fmla="*/ 886 h 2295"/>
                <a:gd name="T84" fmla="*/ 2971 w 3053"/>
                <a:gd name="T85" fmla="*/ 884 h 2295"/>
                <a:gd name="T86" fmla="*/ 3051 w 3053"/>
                <a:gd name="T87" fmla="*/ 804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53" h="2295">
                  <a:moveTo>
                    <a:pt x="3051" y="804"/>
                  </a:moveTo>
                  <a:cubicBezTo>
                    <a:pt x="3049" y="761"/>
                    <a:pt x="3016" y="724"/>
                    <a:pt x="2971" y="724"/>
                  </a:cubicBezTo>
                  <a:cubicBezTo>
                    <a:pt x="2256" y="726"/>
                    <a:pt x="2256" y="726"/>
                    <a:pt x="2256" y="726"/>
                  </a:cubicBezTo>
                  <a:cubicBezTo>
                    <a:pt x="2220" y="726"/>
                    <a:pt x="2193" y="697"/>
                    <a:pt x="2191" y="661"/>
                  </a:cubicBezTo>
                  <a:cubicBezTo>
                    <a:pt x="2190" y="626"/>
                    <a:pt x="2222" y="596"/>
                    <a:pt x="2256" y="596"/>
                  </a:cubicBezTo>
                  <a:cubicBezTo>
                    <a:pt x="2662" y="596"/>
                    <a:pt x="2662" y="596"/>
                    <a:pt x="2662" y="596"/>
                  </a:cubicBezTo>
                  <a:cubicBezTo>
                    <a:pt x="2704" y="596"/>
                    <a:pt x="2744" y="560"/>
                    <a:pt x="2742" y="516"/>
                  </a:cubicBezTo>
                  <a:cubicBezTo>
                    <a:pt x="2740" y="473"/>
                    <a:pt x="2706" y="436"/>
                    <a:pt x="2662" y="436"/>
                  </a:cubicBezTo>
                  <a:cubicBezTo>
                    <a:pt x="2378" y="436"/>
                    <a:pt x="2378" y="436"/>
                    <a:pt x="2378" y="436"/>
                  </a:cubicBezTo>
                  <a:cubicBezTo>
                    <a:pt x="2168" y="171"/>
                    <a:pt x="1842" y="0"/>
                    <a:pt x="1477" y="0"/>
                  </a:cubicBezTo>
                  <a:cubicBezTo>
                    <a:pt x="843" y="0"/>
                    <a:pt x="330" y="514"/>
                    <a:pt x="330" y="1148"/>
                  </a:cubicBezTo>
                  <a:cubicBezTo>
                    <a:pt x="330" y="1249"/>
                    <a:pt x="343" y="1348"/>
                    <a:pt x="368" y="1442"/>
                  </a:cubicBezTo>
                  <a:cubicBezTo>
                    <a:pt x="243" y="1442"/>
                    <a:pt x="243" y="1442"/>
                    <a:pt x="243" y="1442"/>
                  </a:cubicBezTo>
                  <a:cubicBezTo>
                    <a:pt x="201" y="1442"/>
                    <a:pt x="161" y="1479"/>
                    <a:pt x="163" y="1522"/>
                  </a:cubicBezTo>
                  <a:cubicBezTo>
                    <a:pt x="165" y="1565"/>
                    <a:pt x="199" y="1602"/>
                    <a:pt x="243" y="1602"/>
                  </a:cubicBezTo>
                  <a:cubicBezTo>
                    <a:pt x="423" y="1602"/>
                    <a:pt x="423" y="1602"/>
                    <a:pt x="423" y="1602"/>
                  </a:cubicBezTo>
                  <a:cubicBezTo>
                    <a:pt x="423" y="1602"/>
                    <a:pt x="423" y="1602"/>
                    <a:pt x="424" y="1602"/>
                  </a:cubicBezTo>
                  <a:cubicBezTo>
                    <a:pt x="536" y="1602"/>
                    <a:pt x="536" y="1602"/>
                    <a:pt x="536" y="1602"/>
                  </a:cubicBezTo>
                  <a:cubicBezTo>
                    <a:pt x="560" y="1602"/>
                    <a:pt x="581" y="1623"/>
                    <a:pt x="581" y="1647"/>
                  </a:cubicBezTo>
                  <a:cubicBezTo>
                    <a:pt x="581" y="1671"/>
                    <a:pt x="560" y="1692"/>
                    <a:pt x="536" y="1692"/>
                  </a:cubicBezTo>
                  <a:cubicBezTo>
                    <a:pt x="467" y="1692"/>
                    <a:pt x="467" y="1692"/>
                    <a:pt x="467" y="1692"/>
                  </a:cubicBezTo>
                  <a:cubicBezTo>
                    <a:pt x="467" y="1692"/>
                    <a:pt x="467" y="1692"/>
                    <a:pt x="467" y="1692"/>
                  </a:cubicBezTo>
                  <a:cubicBezTo>
                    <a:pt x="82" y="1692"/>
                    <a:pt x="82" y="1692"/>
                    <a:pt x="82" y="1692"/>
                  </a:cubicBezTo>
                  <a:cubicBezTo>
                    <a:pt x="40" y="1692"/>
                    <a:pt x="0" y="1729"/>
                    <a:pt x="2" y="1772"/>
                  </a:cubicBezTo>
                  <a:cubicBezTo>
                    <a:pt x="4" y="1816"/>
                    <a:pt x="37" y="1852"/>
                    <a:pt x="82" y="1852"/>
                  </a:cubicBezTo>
                  <a:cubicBezTo>
                    <a:pt x="572" y="1852"/>
                    <a:pt x="572" y="1852"/>
                    <a:pt x="572" y="1852"/>
                  </a:cubicBezTo>
                  <a:cubicBezTo>
                    <a:pt x="572" y="1853"/>
                    <a:pt x="573" y="1853"/>
                    <a:pt x="573" y="1853"/>
                  </a:cubicBezTo>
                  <a:cubicBezTo>
                    <a:pt x="702" y="1853"/>
                    <a:pt x="702" y="1853"/>
                    <a:pt x="702" y="1853"/>
                  </a:cubicBezTo>
                  <a:cubicBezTo>
                    <a:pt x="728" y="1853"/>
                    <a:pt x="750" y="1875"/>
                    <a:pt x="750" y="1901"/>
                  </a:cubicBezTo>
                  <a:cubicBezTo>
                    <a:pt x="750" y="1927"/>
                    <a:pt x="728" y="1948"/>
                    <a:pt x="702" y="1948"/>
                  </a:cubicBezTo>
                  <a:cubicBezTo>
                    <a:pt x="589" y="1948"/>
                    <a:pt x="589" y="1948"/>
                    <a:pt x="589" y="1948"/>
                  </a:cubicBezTo>
                  <a:cubicBezTo>
                    <a:pt x="552" y="1956"/>
                    <a:pt x="521" y="1989"/>
                    <a:pt x="523" y="2027"/>
                  </a:cubicBezTo>
                  <a:cubicBezTo>
                    <a:pt x="525" y="2070"/>
                    <a:pt x="558" y="2107"/>
                    <a:pt x="603" y="2107"/>
                  </a:cubicBezTo>
                  <a:cubicBezTo>
                    <a:pt x="848" y="2107"/>
                    <a:pt x="848" y="2107"/>
                    <a:pt x="848" y="2107"/>
                  </a:cubicBezTo>
                  <a:cubicBezTo>
                    <a:pt x="1029" y="2226"/>
                    <a:pt x="1245" y="2295"/>
                    <a:pt x="1478" y="2295"/>
                  </a:cubicBezTo>
                  <a:cubicBezTo>
                    <a:pt x="2106" y="2295"/>
                    <a:pt x="2616" y="1790"/>
                    <a:pt x="2625" y="1164"/>
                  </a:cubicBezTo>
                  <a:cubicBezTo>
                    <a:pt x="2733" y="1164"/>
                    <a:pt x="2733" y="1164"/>
                    <a:pt x="2733" y="1164"/>
                  </a:cubicBezTo>
                  <a:cubicBezTo>
                    <a:pt x="2775" y="1164"/>
                    <a:pt x="2815" y="1128"/>
                    <a:pt x="2813" y="1084"/>
                  </a:cubicBezTo>
                  <a:cubicBezTo>
                    <a:pt x="2811" y="1041"/>
                    <a:pt x="2778" y="1004"/>
                    <a:pt x="2733" y="1004"/>
                  </a:cubicBezTo>
                  <a:cubicBezTo>
                    <a:pt x="2404" y="1003"/>
                    <a:pt x="2404" y="1003"/>
                    <a:pt x="2404" y="1003"/>
                  </a:cubicBezTo>
                  <a:cubicBezTo>
                    <a:pt x="2371" y="1003"/>
                    <a:pt x="2347" y="976"/>
                    <a:pt x="2346" y="945"/>
                  </a:cubicBezTo>
                  <a:cubicBezTo>
                    <a:pt x="2344" y="913"/>
                    <a:pt x="2374" y="886"/>
                    <a:pt x="2404" y="886"/>
                  </a:cubicBezTo>
                  <a:cubicBezTo>
                    <a:pt x="2971" y="884"/>
                    <a:pt x="2971" y="884"/>
                    <a:pt x="2971" y="884"/>
                  </a:cubicBezTo>
                  <a:cubicBezTo>
                    <a:pt x="3012" y="884"/>
                    <a:pt x="3053" y="847"/>
                    <a:pt x="3051" y="804"/>
                  </a:cubicBezTo>
                  <a:close/>
                </a:path>
              </a:pathLst>
            </a:custGeom>
            <a:grpFill/>
            <a:ln>
              <a:noFill/>
            </a:ln>
          </p:spPr>
          <p:txBody>
            <a:bodyPr vert="horz" wrap="square" lIns="91440" tIns="45720" rIns="91440" bIns="45720" numCol="1" anchor="t" anchorCtr="0" compatLnSpc="1"/>
            <a:p>
              <a:endParaRPr lang="zh-CN" altLang="en-US"/>
            </a:p>
          </p:txBody>
        </p:sp>
        <p:sp>
          <p:nvSpPr>
            <p:cNvPr id="1048954" name="Freeform 14"/>
            <p:cNvSpPr>
              <a:spLocks noEditPoints="1"/>
            </p:cNvSpPr>
            <p:nvPr/>
          </p:nvSpPr>
          <p:spPr bwMode="auto">
            <a:xfrm>
              <a:off x="1513" y="2496"/>
              <a:ext cx="434" cy="251"/>
            </a:xfrm>
            <a:custGeom>
              <a:avLst/>
              <a:gdLst>
                <a:gd name="T0" fmla="*/ 2743 w 2921"/>
                <a:gd name="T1" fmla="*/ 160 h 1683"/>
                <a:gd name="T2" fmla="*/ 2839 w 2921"/>
                <a:gd name="T3" fmla="*/ 160 h 1683"/>
                <a:gd name="T4" fmla="*/ 2919 w 2921"/>
                <a:gd name="T5" fmla="*/ 80 h 1683"/>
                <a:gd name="T6" fmla="*/ 2839 w 2921"/>
                <a:gd name="T7" fmla="*/ 0 h 1683"/>
                <a:gd name="T8" fmla="*/ 2743 w 2921"/>
                <a:gd name="T9" fmla="*/ 0 h 1683"/>
                <a:gd name="T10" fmla="*/ 2663 w 2921"/>
                <a:gd name="T11" fmla="*/ 80 h 1683"/>
                <a:gd name="T12" fmla="*/ 2743 w 2921"/>
                <a:gd name="T13" fmla="*/ 160 h 1683"/>
                <a:gd name="T14" fmla="*/ 82 w 2921"/>
                <a:gd name="T15" fmla="*/ 1523 h 1683"/>
                <a:gd name="T16" fmla="*/ 2 w 2921"/>
                <a:gd name="T17" fmla="*/ 1603 h 1683"/>
                <a:gd name="T18" fmla="*/ 82 w 2921"/>
                <a:gd name="T19" fmla="*/ 1683 h 1683"/>
                <a:gd name="T20" fmla="*/ 162 w 2921"/>
                <a:gd name="T21" fmla="*/ 1603 h 1683"/>
                <a:gd name="T22" fmla="*/ 82 w 2921"/>
                <a:gd name="T23" fmla="*/ 152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21" h="1683">
                  <a:moveTo>
                    <a:pt x="2743" y="160"/>
                  </a:moveTo>
                  <a:cubicBezTo>
                    <a:pt x="2839" y="160"/>
                    <a:pt x="2839" y="160"/>
                    <a:pt x="2839" y="160"/>
                  </a:cubicBezTo>
                  <a:cubicBezTo>
                    <a:pt x="2881" y="160"/>
                    <a:pt x="2921" y="123"/>
                    <a:pt x="2919" y="80"/>
                  </a:cubicBezTo>
                  <a:cubicBezTo>
                    <a:pt x="2917" y="36"/>
                    <a:pt x="2884" y="0"/>
                    <a:pt x="2839" y="0"/>
                  </a:cubicBezTo>
                  <a:cubicBezTo>
                    <a:pt x="2743" y="0"/>
                    <a:pt x="2743" y="0"/>
                    <a:pt x="2743" y="0"/>
                  </a:cubicBezTo>
                  <a:cubicBezTo>
                    <a:pt x="2701" y="0"/>
                    <a:pt x="2661" y="36"/>
                    <a:pt x="2663" y="80"/>
                  </a:cubicBezTo>
                  <a:cubicBezTo>
                    <a:pt x="2665" y="123"/>
                    <a:pt x="2698" y="160"/>
                    <a:pt x="2743" y="160"/>
                  </a:cubicBezTo>
                  <a:close/>
                  <a:moveTo>
                    <a:pt x="82" y="1523"/>
                  </a:moveTo>
                  <a:cubicBezTo>
                    <a:pt x="40" y="1523"/>
                    <a:pt x="0" y="1560"/>
                    <a:pt x="2" y="1603"/>
                  </a:cubicBezTo>
                  <a:cubicBezTo>
                    <a:pt x="4" y="1646"/>
                    <a:pt x="37" y="1683"/>
                    <a:pt x="82" y="1683"/>
                  </a:cubicBezTo>
                  <a:cubicBezTo>
                    <a:pt x="124" y="1683"/>
                    <a:pt x="164" y="1646"/>
                    <a:pt x="162" y="1603"/>
                  </a:cubicBezTo>
                  <a:cubicBezTo>
                    <a:pt x="160" y="1560"/>
                    <a:pt x="126" y="1523"/>
                    <a:pt x="82" y="1523"/>
                  </a:cubicBezTo>
                  <a:close/>
                </a:path>
              </a:pathLst>
            </a:custGeom>
            <a:grpFill/>
            <a:ln>
              <a:noFill/>
            </a:ln>
          </p:spPr>
          <p:txBody>
            <a:bodyPr vert="horz" wrap="square" lIns="91440" tIns="45720" rIns="91440" bIns="45720" numCol="1" anchor="t" anchorCtr="0" compatLnSpc="1"/>
            <a:p>
              <a:endParaRPr lang="zh-CN" altLang="en-US"/>
            </a:p>
          </p:txBody>
        </p:sp>
      </p:grpSp>
      <p:sp>
        <p:nvSpPr>
          <p:cNvPr id="1048955" name="Freeform 18"/>
          <p:cNvSpPr>
            <a:spLocks noEditPoints="1"/>
          </p:cNvSpPr>
          <p:nvPr/>
        </p:nvSpPr>
        <p:spPr bwMode="auto">
          <a:xfrm>
            <a:off x="2357438" y="5443538"/>
            <a:ext cx="720725" cy="720725"/>
          </a:xfrm>
          <a:custGeom>
            <a:avLst/>
            <a:gdLst>
              <a:gd name="T0" fmla="*/ 1038 w 2852"/>
              <a:gd name="T1" fmla="*/ 1920 h 2857"/>
              <a:gd name="T2" fmla="*/ 2852 w 2852"/>
              <a:gd name="T3" fmla="*/ 1920 h 2857"/>
              <a:gd name="T4" fmla="*/ 1950 w 2852"/>
              <a:gd name="T5" fmla="*/ 1171 h 2857"/>
              <a:gd name="T6" fmla="*/ 1950 w 2852"/>
              <a:gd name="T7" fmla="*/ 2670 h 2857"/>
              <a:gd name="T8" fmla="*/ 1950 w 2852"/>
              <a:gd name="T9" fmla="*/ 1171 h 2857"/>
              <a:gd name="T10" fmla="*/ 1991 w 2852"/>
              <a:gd name="T11" fmla="*/ 2382 h 2857"/>
              <a:gd name="T12" fmla="*/ 1853 w 2852"/>
              <a:gd name="T13" fmla="*/ 2397 h 2857"/>
              <a:gd name="T14" fmla="*/ 1533 w 2852"/>
              <a:gd name="T15" fmla="*/ 1934 h 2857"/>
              <a:gd name="T16" fmla="*/ 1902 w 2852"/>
              <a:gd name="T17" fmla="*/ 2183 h 2857"/>
              <a:gd name="T18" fmla="*/ 2417 w 2852"/>
              <a:gd name="T19" fmla="*/ 1556 h 2857"/>
              <a:gd name="T20" fmla="*/ 1992 w 2852"/>
              <a:gd name="T21" fmla="*/ 2382 h 2857"/>
              <a:gd name="T22" fmla="*/ 2075 w 2852"/>
              <a:gd name="T23" fmla="*/ 275 h 2857"/>
              <a:gd name="T24" fmla="*/ 1995 w 2852"/>
              <a:gd name="T25" fmla="*/ 281 h 2857"/>
              <a:gd name="T26" fmla="*/ 1995 w 2852"/>
              <a:gd name="T27" fmla="*/ 94 h 2857"/>
              <a:gd name="T28" fmla="*/ 2120 w 2852"/>
              <a:gd name="T29" fmla="*/ 99 h 2857"/>
              <a:gd name="T30" fmla="*/ 2369 w 2852"/>
              <a:gd name="T31" fmla="*/ 883 h 2857"/>
              <a:gd name="T32" fmla="*/ 2199 w 2852"/>
              <a:gd name="T33" fmla="*/ 404 h 2857"/>
              <a:gd name="T34" fmla="*/ 1678 w 2852"/>
              <a:gd name="T35" fmla="*/ 375 h 2857"/>
              <a:gd name="T36" fmla="*/ 1587 w 2852"/>
              <a:gd name="T37" fmla="*/ 94 h 2857"/>
              <a:gd name="T38" fmla="*/ 1769 w 2852"/>
              <a:gd name="T39" fmla="*/ 94 h 2857"/>
              <a:gd name="T40" fmla="*/ 1678 w 2852"/>
              <a:gd name="T41" fmla="*/ 375 h 2857"/>
              <a:gd name="T42" fmla="*/ 1088 w 2852"/>
              <a:gd name="T43" fmla="*/ 281 h 2857"/>
              <a:gd name="T44" fmla="*/ 1179 w 2852"/>
              <a:gd name="T45" fmla="*/ 0 h 2857"/>
              <a:gd name="T46" fmla="*/ 1270 w 2852"/>
              <a:gd name="T47" fmla="*/ 281 h 2857"/>
              <a:gd name="T48" fmla="*/ 249 w 2852"/>
              <a:gd name="T49" fmla="*/ 2547 h 2857"/>
              <a:gd name="T50" fmla="*/ 0 w 2852"/>
              <a:gd name="T51" fmla="*/ 357 h 2857"/>
              <a:gd name="T52" fmla="*/ 332 w 2852"/>
              <a:gd name="T53" fmla="*/ 99 h 2857"/>
              <a:gd name="T54" fmla="*/ 453 w 2852"/>
              <a:gd name="T55" fmla="*/ 187 h 2857"/>
              <a:gd name="T56" fmla="*/ 332 w 2852"/>
              <a:gd name="T57" fmla="*/ 275 h 2857"/>
              <a:gd name="T58" fmla="*/ 170 w 2852"/>
              <a:gd name="T59" fmla="*/ 404 h 2857"/>
              <a:gd name="T60" fmla="*/ 295 w 2852"/>
              <a:gd name="T61" fmla="*/ 2371 h 2857"/>
              <a:gd name="T62" fmla="*/ 1046 w 2852"/>
              <a:gd name="T63" fmla="*/ 2547 h 2857"/>
              <a:gd name="T64" fmla="*/ 680 w 2852"/>
              <a:gd name="T65" fmla="*/ 375 h 2857"/>
              <a:gd name="T66" fmla="*/ 589 w 2852"/>
              <a:gd name="T67" fmla="*/ 94 h 2857"/>
              <a:gd name="T68" fmla="*/ 771 w 2852"/>
              <a:gd name="T69" fmla="*/ 94 h 2857"/>
              <a:gd name="T70" fmla="*/ 680 w 2852"/>
              <a:gd name="T71" fmla="*/ 375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2" h="2857">
                <a:moveTo>
                  <a:pt x="1945" y="2857"/>
                </a:moveTo>
                <a:cubicBezTo>
                  <a:pt x="1444" y="2857"/>
                  <a:pt x="1038" y="2438"/>
                  <a:pt x="1038" y="1920"/>
                </a:cubicBezTo>
                <a:cubicBezTo>
                  <a:pt x="1038" y="1403"/>
                  <a:pt x="1444" y="984"/>
                  <a:pt x="1945" y="984"/>
                </a:cubicBezTo>
                <a:cubicBezTo>
                  <a:pt x="2445" y="984"/>
                  <a:pt x="2852" y="1403"/>
                  <a:pt x="2852" y="1920"/>
                </a:cubicBezTo>
                <a:cubicBezTo>
                  <a:pt x="2852" y="2438"/>
                  <a:pt x="2445" y="2857"/>
                  <a:pt x="1945" y="2857"/>
                </a:cubicBezTo>
                <a:close/>
                <a:moveTo>
                  <a:pt x="1950" y="1171"/>
                </a:moveTo>
                <a:cubicBezTo>
                  <a:pt x="1549" y="1171"/>
                  <a:pt x="1224" y="1506"/>
                  <a:pt x="1224" y="1920"/>
                </a:cubicBezTo>
                <a:cubicBezTo>
                  <a:pt x="1224" y="2334"/>
                  <a:pt x="1549" y="2670"/>
                  <a:pt x="1950" y="2670"/>
                </a:cubicBezTo>
                <a:cubicBezTo>
                  <a:pt x="2351" y="2670"/>
                  <a:pt x="2676" y="2334"/>
                  <a:pt x="2676" y="1920"/>
                </a:cubicBezTo>
                <a:cubicBezTo>
                  <a:pt x="2676" y="1506"/>
                  <a:pt x="2351" y="1171"/>
                  <a:pt x="1950" y="1171"/>
                </a:cubicBezTo>
                <a:close/>
                <a:moveTo>
                  <a:pt x="1992" y="2382"/>
                </a:moveTo>
                <a:cubicBezTo>
                  <a:pt x="1992" y="2382"/>
                  <a:pt x="1991" y="2382"/>
                  <a:pt x="1991" y="2382"/>
                </a:cubicBezTo>
                <a:cubicBezTo>
                  <a:pt x="1988" y="2387"/>
                  <a:pt x="1986" y="2393"/>
                  <a:pt x="1982" y="2397"/>
                </a:cubicBezTo>
                <a:cubicBezTo>
                  <a:pt x="1946" y="2434"/>
                  <a:pt x="1889" y="2434"/>
                  <a:pt x="1853" y="2397"/>
                </a:cubicBezTo>
                <a:cubicBezTo>
                  <a:pt x="1533" y="2066"/>
                  <a:pt x="1533" y="2066"/>
                  <a:pt x="1533" y="2066"/>
                </a:cubicBezTo>
                <a:cubicBezTo>
                  <a:pt x="1497" y="2030"/>
                  <a:pt x="1497" y="1970"/>
                  <a:pt x="1533" y="1934"/>
                </a:cubicBezTo>
                <a:cubicBezTo>
                  <a:pt x="1568" y="1897"/>
                  <a:pt x="1625" y="1897"/>
                  <a:pt x="1661" y="1934"/>
                </a:cubicBezTo>
                <a:cubicBezTo>
                  <a:pt x="1902" y="2183"/>
                  <a:pt x="1902" y="2183"/>
                  <a:pt x="1902" y="2183"/>
                </a:cubicBezTo>
                <a:cubicBezTo>
                  <a:pt x="2290" y="1572"/>
                  <a:pt x="2290" y="1572"/>
                  <a:pt x="2290" y="1572"/>
                </a:cubicBezTo>
                <a:cubicBezTo>
                  <a:pt x="2321" y="1531"/>
                  <a:pt x="2378" y="1524"/>
                  <a:pt x="2417" y="1556"/>
                </a:cubicBezTo>
                <a:cubicBezTo>
                  <a:pt x="2457" y="1588"/>
                  <a:pt x="2464" y="1647"/>
                  <a:pt x="2433" y="1687"/>
                </a:cubicBezTo>
                <a:cubicBezTo>
                  <a:pt x="1992" y="2382"/>
                  <a:pt x="1992" y="2382"/>
                  <a:pt x="1992" y="2382"/>
                </a:cubicBezTo>
                <a:close/>
                <a:moveTo>
                  <a:pt x="2199" y="404"/>
                </a:moveTo>
                <a:cubicBezTo>
                  <a:pt x="2199" y="333"/>
                  <a:pt x="2144" y="275"/>
                  <a:pt x="2075" y="275"/>
                </a:cubicBezTo>
                <a:cubicBezTo>
                  <a:pt x="2026" y="275"/>
                  <a:pt x="2026" y="275"/>
                  <a:pt x="2026" y="275"/>
                </a:cubicBezTo>
                <a:cubicBezTo>
                  <a:pt x="2016" y="279"/>
                  <a:pt x="2006" y="281"/>
                  <a:pt x="1995" y="281"/>
                </a:cubicBezTo>
                <a:cubicBezTo>
                  <a:pt x="1945" y="281"/>
                  <a:pt x="1905" y="239"/>
                  <a:pt x="1905" y="187"/>
                </a:cubicBezTo>
                <a:cubicBezTo>
                  <a:pt x="1905" y="136"/>
                  <a:pt x="1945" y="94"/>
                  <a:pt x="1995" y="94"/>
                </a:cubicBezTo>
                <a:cubicBezTo>
                  <a:pt x="2006" y="94"/>
                  <a:pt x="2016" y="96"/>
                  <a:pt x="2026" y="99"/>
                </a:cubicBezTo>
                <a:cubicBezTo>
                  <a:pt x="2120" y="99"/>
                  <a:pt x="2120" y="99"/>
                  <a:pt x="2120" y="99"/>
                </a:cubicBezTo>
                <a:cubicBezTo>
                  <a:pt x="2258" y="99"/>
                  <a:pt x="2369" y="215"/>
                  <a:pt x="2369" y="357"/>
                </a:cubicBezTo>
                <a:cubicBezTo>
                  <a:pt x="2369" y="883"/>
                  <a:pt x="2369" y="883"/>
                  <a:pt x="2369" y="883"/>
                </a:cubicBezTo>
                <a:cubicBezTo>
                  <a:pt x="2315" y="859"/>
                  <a:pt x="2258" y="841"/>
                  <a:pt x="2199" y="827"/>
                </a:cubicBezTo>
                <a:cubicBezTo>
                  <a:pt x="2199" y="404"/>
                  <a:pt x="2199" y="404"/>
                  <a:pt x="2199" y="404"/>
                </a:cubicBezTo>
                <a:cubicBezTo>
                  <a:pt x="2199" y="404"/>
                  <a:pt x="2199" y="404"/>
                  <a:pt x="2199" y="404"/>
                </a:cubicBezTo>
                <a:close/>
                <a:moveTo>
                  <a:pt x="1678" y="375"/>
                </a:moveTo>
                <a:cubicBezTo>
                  <a:pt x="1628" y="375"/>
                  <a:pt x="1587" y="333"/>
                  <a:pt x="1587" y="281"/>
                </a:cubicBezTo>
                <a:cubicBezTo>
                  <a:pt x="1587" y="94"/>
                  <a:pt x="1587" y="94"/>
                  <a:pt x="1587" y="94"/>
                </a:cubicBezTo>
                <a:cubicBezTo>
                  <a:pt x="1587" y="42"/>
                  <a:pt x="1628" y="0"/>
                  <a:pt x="1678" y="0"/>
                </a:cubicBezTo>
                <a:cubicBezTo>
                  <a:pt x="1728" y="0"/>
                  <a:pt x="1769" y="42"/>
                  <a:pt x="1769" y="94"/>
                </a:cubicBezTo>
                <a:cubicBezTo>
                  <a:pt x="1769" y="281"/>
                  <a:pt x="1769" y="281"/>
                  <a:pt x="1769" y="281"/>
                </a:cubicBezTo>
                <a:cubicBezTo>
                  <a:pt x="1769" y="333"/>
                  <a:pt x="1728" y="375"/>
                  <a:pt x="1678" y="375"/>
                </a:cubicBezTo>
                <a:close/>
                <a:moveTo>
                  <a:pt x="1179" y="375"/>
                </a:moveTo>
                <a:cubicBezTo>
                  <a:pt x="1129" y="375"/>
                  <a:pt x="1088" y="333"/>
                  <a:pt x="1088" y="281"/>
                </a:cubicBezTo>
                <a:cubicBezTo>
                  <a:pt x="1088" y="94"/>
                  <a:pt x="1088" y="94"/>
                  <a:pt x="1088" y="94"/>
                </a:cubicBezTo>
                <a:cubicBezTo>
                  <a:pt x="1088" y="42"/>
                  <a:pt x="1129" y="0"/>
                  <a:pt x="1179" y="0"/>
                </a:cubicBezTo>
                <a:cubicBezTo>
                  <a:pt x="1229" y="0"/>
                  <a:pt x="1270" y="42"/>
                  <a:pt x="1270" y="94"/>
                </a:cubicBezTo>
                <a:cubicBezTo>
                  <a:pt x="1270" y="281"/>
                  <a:pt x="1270" y="281"/>
                  <a:pt x="1270" y="281"/>
                </a:cubicBezTo>
                <a:cubicBezTo>
                  <a:pt x="1270" y="333"/>
                  <a:pt x="1229" y="375"/>
                  <a:pt x="1179" y="375"/>
                </a:cubicBezTo>
                <a:close/>
                <a:moveTo>
                  <a:pt x="249" y="2547"/>
                </a:moveTo>
                <a:cubicBezTo>
                  <a:pt x="112" y="2547"/>
                  <a:pt x="0" y="2431"/>
                  <a:pt x="0" y="2289"/>
                </a:cubicBezTo>
                <a:cubicBezTo>
                  <a:pt x="0" y="357"/>
                  <a:pt x="0" y="357"/>
                  <a:pt x="0" y="357"/>
                </a:cubicBezTo>
                <a:cubicBezTo>
                  <a:pt x="0" y="215"/>
                  <a:pt x="112" y="99"/>
                  <a:pt x="249" y="99"/>
                </a:cubicBezTo>
                <a:cubicBezTo>
                  <a:pt x="332" y="99"/>
                  <a:pt x="332" y="99"/>
                  <a:pt x="332" y="99"/>
                </a:cubicBezTo>
                <a:cubicBezTo>
                  <a:pt x="342" y="96"/>
                  <a:pt x="352" y="94"/>
                  <a:pt x="363" y="94"/>
                </a:cubicBezTo>
                <a:cubicBezTo>
                  <a:pt x="413" y="94"/>
                  <a:pt x="453" y="136"/>
                  <a:pt x="453" y="187"/>
                </a:cubicBezTo>
                <a:cubicBezTo>
                  <a:pt x="453" y="239"/>
                  <a:pt x="413" y="281"/>
                  <a:pt x="363" y="281"/>
                </a:cubicBezTo>
                <a:cubicBezTo>
                  <a:pt x="352" y="281"/>
                  <a:pt x="342" y="279"/>
                  <a:pt x="332" y="275"/>
                </a:cubicBezTo>
                <a:cubicBezTo>
                  <a:pt x="295" y="275"/>
                  <a:pt x="295" y="275"/>
                  <a:pt x="295" y="275"/>
                </a:cubicBezTo>
                <a:cubicBezTo>
                  <a:pt x="226" y="275"/>
                  <a:pt x="170" y="333"/>
                  <a:pt x="170" y="404"/>
                </a:cubicBezTo>
                <a:cubicBezTo>
                  <a:pt x="170" y="2242"/>
                  <a:pt x="170" y="2242"/>
                  <a:pt x="170" y="2242"/>
                </a:cubicBezTo>
                <a:cubicBezTo>
                  <a:pt x="170" y="2313"/>
                  <a:pt x="226" y="2371"/>
                  <a:pt x="295" y="2371"/>
                </a:cubicBezTo>
                <a:cubicBezTo>
                  <a:pt x="953" y="2371"/>
                  <a:pt x="953" y="2371"/>
                  <a:pt x="953" y="2371"/>
                </a:cubicBezTo>
                <a:cubicBezTo>
                  <a:pt x="979" y="2433"/>
                  <a:pt x="1010" y="2492"/>
                  <a:pt x="1046" y="2547"/>
                </a:cubicBezTo>
                <a:cubicBezTo>
                  <a:pt x="249" y="2547"/>
                  <a:pt x="249" y="2547"/>
                  <a:pt x="249" y="2547"/>
                </a:cubicBezTo>
                <a:close/>
                <a:moveTo>
                  <a:pt x="680" y="375"/>
                </a:moveTo>
                <a:cubicBezTo>
                  <a:pt x="630" y="375"/>
                  <a:pt x="589" y="333"/>
                  <a:pt x="589" y="281"/>
                </a:cubicBezTo>
                <a:cubicBezTo>
                  <a:pt x="589" y="94"/>
                  <a:pt x="589" y="94"/>
                  <a:pt x="589" y="94"/>
                </a:cubicBezTo>
                <a:cubicBezTo>
                  <a:pt x="589" y="42"/>
                  <a:pt x="630" y="0"/>
                  <a:pt x="680" y="0"/>
                </a:cubicBezTo>
                <a:cubicBezTo>
                  <a:pt x="730" y="0"/>
                  <a:pt x="771" y="42"/>
                  <a:pt x="771" y="94"/>
                </a:cubicBezTo>
                <a:cubicBezTo>
                  <a:pt x="771" y="281"/>
                  <a:pt x="771" y="281"/>
                  <a:pt x="771" y="281"/>
                </a:cubicBezTo>
                <a:cubicBezTo>
                  <a:pt x="771" y="333"/>
                  <a:pt x="730" y="375"/>
                  <a:pt x="680" y="375"/>
                </a:cubicBezTo>
                <a:close/>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1048956" name="Freeform 22"/>
          <p:cNvSpPr>
            <a:spLocks noEditPoints="1"/>
          </p:cNvSpPr>
          <p:nvPr/>
        </p:nvSpPr>
        <p:spPr bwMode="auto">
          <a:xfrm>
            <a:off x="6588126" y="5249863"/>
            <a:ext cx="723900" cy="868362"/>
          </a:xfrm>
          <a:custGeom>
            <a:avLst/>
            <a:gdLst>
              <a:gd name="T0" fmla="*/ 608 w 2388"/>
              <a:gd name="T1" fmla="*/ 348 h 2867"/>
              <a:gd name="T2" fmla="*/ 578 w 2388"/>
              <a:gd name="T3" fmla="*/ 200 h 2867"/>
              <a:gd name="T4" fmla="*/ 495 w 2388"/>
              <a:gd name="T5" fmla="*/ 248 h 2867"/>
              <a:gd name="T6" fmla="*/ 79 w 2388"/>
              <a:gd name="T7" fmla="*/ 664 h 2867"/>
              <a:gd name="T8" fmla="*/ 31 w 2388"/>
              <a:gd name="T9" fmla="*/ 747 h 2867"/>
              <a:gd name="T10" fmla="*/ 179 w 2388"/>
              <a:gd name="T11" fmla="*/ 777 h 2867"/>
              <a:gd name="T12" fmla="*/ 79 w 2388"/>
              <a:gd name="T13" fmla="*/ 664 h 2867"/>
              <a:gd name="T14" fmla="*/ 190 w 2388"/>
              <a:gd name="T15" fmla="*/ 1386 h 2867"/>
              <a:gd name="T16" fmla="*/ 668 w 2388"/>
              <a:gd name="T17" fmla="*/ 2342 h 2867"/>
              <a:gd name="T18" fmla="*/ 1528 w 2388"/>
              <a:gd name="T19" fmla="*/ 2533 h 2867"/>
              <a:gd name="T20" fmla="*/ 1719 w 2388"/>
              <a:gd name="T21" fmla="*/ 2237 h 2867"/>
              <a:gd name="T22" fmla="*/ 1194 w 2388"/>
              <a:gd name="T23" fmla="*/ 382 h 2867"/>
              <a:gd name="T24" fmla="*/ 1624 w 2388"/>
              <a:gd name="T25" fmla="*/ 2246 h 2867"/>
              <a:gd name="T26" fmla="*/ 955 w 2388"/>
              <a:gd name="T27" fmla="*/ 2437 h 2867"/>
              <a:gd name="T28" fmla="*/ 764 w 2388"/>
              <a:gd name="T29" fmla="*/ 2181 h 2867"/>
              <a:gd name="T30" fmla="*/ 1194 w 2388"/>
              <a:gd name="T31" fmla="*/ 478 h 2867"/>
              <a:gd name="T32" fmla="*/ 1624 w 2388"/>
              <a:gd name="T33" fmla="*/ 2181 h 2867"/>
              <a:gd name="T34" fmla="*/ 1242 w 2388"/>
              <a:gd name="T35" fmla="*/ 143 h 2867"/>
              <a:gd name="T36" fmla="*/ 1194 w 2388"/>
              <a:gd name="T37" fmla="*/ 0 h 2867"/>
              <a:gd name="T38" fmla="*/ 1146 w 2388"/>
              <a:gd name="T39" fmla="*/ 143 h 2867"/>
              <a:gd name="T40" fmla="*/ 1911 w 2388"/>
              <a:gd name="T41" fmla="*/ 1290 h 2867"/>
              <a:gd name="T42" fmla="*/ 1911 w 2388"/>
              <a:gd name="T43" fmla="*/ 1386 h 2867"/>
              <a:gd name="T44" fmla="*/ 1911 w 2388"/>
              <a:gd name="T45" fmla="*/ 1290 h 2867"/>
              <a:gd name="T46" fmla="*/ 1146 w 2388"/>
              <a:gd name="T47" fmla="*/ 669 h 2867"/>
              <a:gd name="T48" fmla="*/ 1195 w 2388"/>
              <a:gd name="T49" fmla="*/ 717 h 2867"/>
              <a:gd name="T50" fmla="*/ 1945 w 2388"/>
              <a:gd name="T51" fmla="*/ 1243 h 2867"/>
              <a:gd name="T52" fmla="*/ 1481 w 2388"/>
              <a:gd name="T53" fmla="*/ 2628 h 2867"/>
              <a:gd name="T54" fmla="*/ 859 w 2388"/>
              <a:gd name="T55" fmla="*/ 2676 h 2867"/>
              <a:gd name="T56" fmla="*/ 1481 w 2388"/>
              <a:gd name="T57" fmla="*/ 2724 h 2867"/>
              <a:gd name="T58" fmla="*/ 1481 w 2388"/>
              <a:gd name="T59" fmla="*/ 2628 h 2867"/>
              <a:gd name="T60" fmla="*/ 2309 w 2388"/>
              <a:gd name="T61" fmla="*/ 664 h 2867"/>
              <a:gd name="T62" fmla="*/ 2209 w 2388"/>
              <a:gd name="T63" fmla="*/ 777 h 2867"/>
              <a:gd name="T64" fmla="*/ 2357 w 2388"/>
              <a:gd name="T65" fmla="*/ 747 h 2867"/>
              <a:gd name="T66" fmla="*/ 1845 w 2388"/>
              <a:gd name="T67" fmla="*/ 331 h 2867"/>
              <a:gd name="T68" fmla="*/ 1875 w 2388"/>
              <a:gd name="T69" fmla="*/ 183 h 2867"/>
              <a:gd name="T70" fmla="*/ 1762 w 2388"/>
              <a:gd name="T71" fmla="*/ 283 h 2867"/>
              <a:gd name="T72" fmla="*/ 1845 w 2388"/>
              <a:gd name="T73" fmla="*/ 331 h 2867"/>
              <a:gd name="T74" fmla="*/ 1003 w 2388"/>
              <a:gd name="T75" fmla="*/ 2772 h 2867"/>
              <a:gd name="T76" fmla="*/ 1003 w 2388"/>
              <a:gd name="T77" fmla="*/ 2867 h 2867"/>
              <a:gd name="T78" fmla="*/ 1433 w 2388"/>
              <a:gd name="T79" fmla="*/ 2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8" h="2867">
                <a:moveTo>
                  <a:pt x="543" y="331"/>
                </a:moveTo>
                <a:cubicBezTo>
                  <a:pt x="556" y="353"/>
                  <a:pt x="585" y="361"/>
                  <a:pt x="608" y="348"/>
                </a:cubicBezTo>
                <a:cubicBezTo>
                  <a:pt x="631" y="335"/>
                  <a:pt x="639" y="306"/>
                  <a:pt x="625" y="283"/>
                </a:cubicBezTo>
                <a:cubicBezTo>
                  <a:pt x="578" y="200"/>
                  <a:pt x="578" y="200"/>
                  <a:pt x="578" y="200"/>
                </a:cubicBezTo>
                <a:cubicBezTo>
                  <a:pt x="565" y="177"/>
                  <a:pt x="535" y="169"/>
                  <a:pt x="512" y="183"/>
                </a:cubicBezTo>
                <a:cubicBezTo>
                  <a:pt x="489" y="196"/>
                  <a:pt x="482" y="225"/>
                  <a:pt x="495" y="248"/>
                </a:cubicBezTo>
                <a:cubicBezTo>
                  <a:pt x="543" y="331"/>
                  <a:pt x="543" y="331"/>
                  <a:pt x="543" y="331"/>
                </a:cubicBezTo>
                <a:close/>
                <a:moveTo>
                  <a:pt x="79" y="664"/>
                </a:moveTo>
                <a:cubicBezTo>
                  <a:pt x="56" y="651"/>
                  <a:pt x="27" y="659"/>
                  <a:pt x="13" y="682"/>
                </a:cubicBezTo>
                <a:cubicBezTo>
                  <a:pt x="0" y="705"/>
                  <a:pt x="8" y="734"/>
                  <a:pt x="31" y="747"/>
                </a:cubicBezTo>
                <a:cubicBezTo>
                  <a:pt x="114" y="795"/>
                  <a:pt x="114" y="795"/>
                  <a:pt x="114" y="795"/>
                </a:cubicBezTo>
                <a:cubicBezTo>
                  <a:pt x="136" y="808"/>
                  <a:pt x="166" y="800"/>
                  <a:pt x="179" y="777"/>
                </a:cubicBezTo>
                <a:cubicBezTo>
                  <a:pt x="192" y="754"/>
                  <a:pt x="184" y="725"/>
                  <a:pt x="161" y="712"/>
                </a:cubicBezTo>
                <a:cubicBezTo>
                  <a:pt x="79" y="664"/>
                  <a:pt x="79" y="664"/>
                  <a:pt x="79" y="664"/>
                </a:cubicBezTo>
                <a:close/>
                <a:moveTo>
                  <a:pt x="1194" y="382"/>
                </a:moveTo>
                <a:cubicBezTo>
                  <a:pt x="640" y="382"/>
                  <a:pt x="190" y="832"/>
                  <a:pt x="190" y="1386"/>
                </a:cubicBezTo>
                <a:cubicBezTo>
                  <a:pt x="190" y="1747"/>
                  <a:pt x="382" y="2060"/>
                  <a:pt x="668" y="2237"/>
                </a:cubicBezTo>
                <a:cubicBezTo>
                  <a:pt x="668" y="2342"/>
                  <a:pt x="668" y="2342"/>
                  <a:pt x="668" y="2342"/>
                </a:cubicBezTo>
                <a:cubicBezTo>
                  <a:pt x="668" y="2447"/>
                  <a:pt x="754" y="2533"/>
                  <a:pt x="859" y="2533"/>
                </a:cubicBezTo>
                <a:cubicBezTo>
                  <a:pt x="1528" y="2533"/>
                  <a:pt x="1528" y="2533"/>
                  <a:pt x="1528" y="2533"/>
                </a:cubicBezTo>
                <a:cubicBezTo>
                  <a:pt x="1634" y="2533"/>
                  <a:pt x="1719" y="2447"/>
                  <a:pt x="1719" y="2342"/>
                </a:cubicBezTo>
                <a:cubicBezTo>
                  <a:pt x="1719" y="2237"/>
                  <a:pt x="1719" y="2237"/>
                  <a:pt x="1719" y="2237"/>
                </a:cubicBezTo>
                <a:cubicBezTo>
                  <a:pt x="2005" y="2060"/>
                  <a:pt x="2197" y="1747"/>
                  <a:pt x="2197" y="1386"/>
                </a:cubicBezTo>
                <a:cubicBezTo>
                  <a:pt x="2197" y="831"/>
                  <a:pt x="1748" y="382"/>
                  <a:pt x="1194" y="382"/>
                </a:cubicBezTo>
                <a:close/>
                <a:moveTo>
                  <a:pt x="1624" y="2181"/>
                </a:moveTo>
                <a:cubicBezTo>
                  <a:pt x="1624" y="2246"/>
                  <a:pt x="1624" y="2246"/>
                  <a:pt x="1624" y="2246"/>
                </a:cubicBezTo>
                <a:cubicBezTo>
                  <a:pt x="1624" y="2352"/>
                  <a:pt x="1538" y="2437"/>
                  <a:pt x="1433" y="2437"/>
                </a:cubicBezTo>
                <a:cubicBezTo>
                  <a:pt x="955" y="2437"/>
                  <a:pt x="955" y="2437"/>
                  <a:pt x="955" y="2437"/>
                </a:cubicBezTo>
                <a:cubicBezTo>
                  <a:pt x="849" y="2437"/>
                  <a:pt x="764" y="2351"/>
                  <a:pt x="764" y="2246"/>
                </a:cubicBezTo>
                <a:cubicBezTo>
                  <a:pt x="764" y="2181"/>
                  <a:pt x="764" y="2181"/>
                  <a:pt x="764" y="2181"/>
                </a:cubicBezTo>
                <a:cubicBezTo>
                  <a:pt x="481" y="2027"/>
                  <a:pt x="286" y="1731"/>
                  <a:pt x="286" y="1386"/>
                </a:cubicBezTo>
                <a:cubicBezTo>
                  <a:pt x="286" y="884"/>
                  <a:pt x="693" y="478"/>
                  <a:pt x="1194" y="478"/>
                </a:cubicBezTo>
                <a:cubicBezTo>
                  <a:pt x="1695" y="478"/>
                  <a:pt x="2102" y="884"/>
                  <a:pt x="2102" y="1386"/>
                </a:cubicBezTo>
                <a:cubicBezTo>
                  <a:pt x="2102" y="1731"/>
                  <a:pt x="1907" y="2027"/>
                  <a:pt x="1624" y="2181"/>
                </a:cubicBezTo>
                <a:close/>
                <a:moveTo>
                  <a:pt x="1194" y="191"/>
                </a:moveTo>
                <a:cubicBezTo>
                  <a:pt x="1220" y="191"/>
                  <a:pt x="1242" y="170"/>
                  <a:pt x="1242" y="143"/>
                </a:cubicBezTo>
                <a:cubicBezTo>
                  <a:pt x="1242" y="48"/>
                  <a:pt x="1242" y="48"/>
                  <a:pt x="1242" y="48"/>
                </a:cubicBezTo>
                <a:cubicBezTo>
                  <a:pt x="1242" y="21"/>
                  <a:pt x="1220" y="0"/>
                  <a:pt x="1194" y="0"/>
                </a:cubicBezTo>
                <a:cubicBezTo>
                  <a:pt x="1167" y="0"/>
                  <a:pt x="1146" y="21"/>
                  <a:pt x="1146" y="48"/>
                </a:cubicBezTo>
                <a:cubicBezTo>
                  <a:pt x="1146" y="143"/>
                  <a:pt x="1146" y="143"/>
                  <a:pt x="1146" y="143"/>
                </a:cubicBezTo>
                <a:cubicBezTo>
                  <a:pt x="1146" y="170"/>
                  <a:pt x="1167" y="191"/>
                  <a:pt x="1194" y="191"/>
                </a:cubicBezTo>
                <a:close/>
                <a:moveTo>
                  <a:pt x="1911" y="1290"/>
                </a:moveTo>
                <a:cubicBezTo>
                  <a:pt x="1884" y="1290"/>
                  <a:pt x="1863" y="1312"/>
                  <a:pt x="1863" y="1338"/>
                </a:cubicBezTo>
                <a:cubicBezTo>
                  <a:pt x="1863" y="1364"/>
                  <a:pt x="1884" y="1386"/>
                  <a:pt x="1911" y="1386"/>
                </a:cubicBezTo>
                <a:cubicBezTo>
                  <a:pt x="1937" y="1386"/>
                  <a:pt x="1958" y="1364"/>
                  <a:pt x="1958" y="1338"/>
                </a:cubicBezTo>
                <a:cubicBezTo>
                  <a:pt x="1958" y="1312"/>
                  <a:pt x="1937" y="1290"/>
                  <a:pt x="1911" y="1290"/>
                </a:cubicBezTo>
                <a:close/>
                <a:moveTo>
                  <a:pt x="1194" y="621"/>
                </a:moveTo>
                <a:cubicBezTo>
                  <a:pt x="1167" y="621"/>
                  <a:pt x="1146" y="642"/>
                  <a:pt x="1146" y="669"/>
                </a:cubicBezTo>
                <a:cubicBezTo>
                  <a:pt x="1146" y="695"/>
                  <a:pt x="1167" y="717"/>
                  <a:pt x="1194" y="717"/>
                </a:cubicBezTo>
                <a:cubicBezTo>
                  <a:pt x="1194" y="717"/>
                  <a:pt x="1195" y="717"/>
                  <a:pt x="1195" y="717"/>
                </a:cubicBezTo>
                <a:cubicBezTo>
                  <a:pt x="1515" y="717"/>
                  <a:pt x="1782" y="942"/>
                  <a:pt x="1848" y="1243"/>
                </a:cubicBezTo>
                <a:cubicBezTo>
                  <a:pt x="1945" y="1243"/>
                  <a:pt x="1945" y="1243"/>
                  <a:pt x="1945" y="1243"/>
                </a:cubicBezTo>
                <a:cubicBezTo>
                  <a:pt x="1878" y="889"/>
                  <a:pt x="1567" y="621"/>
                  <a:pt x="1194" y="621"/>
                </a:cubicBezTo>
                <a:close/>
                <a:moveTo>
                  <a:pt x="1481" y="2628"/>
                </a:moveTo>
                <a:cubicBezTo>
                  <a:pt x="907" y="2628"/>
                  <a:pt x="907" y="2628"/>
                  <a:pt x="907" y="2628"/>
                </a:cubicBezTo>
                <a:cubicBezTo>
                  <a:pt x="881" y="2628"/>
                  <a:pt x="859" y="2649"/>
                  <a:pt x="859" y="2676"/>
                </a:cubicBezTo>
                <a:cubicBezTo>
                  <a:pt x="859" y="2702"/>
                  <a:pt x="881" y="2724"/>
                  <a:pt x="907" y="2724"/>
                </a:cubicBezTo>
                <a:cubicBezTo>
                  <a:pt x="1481" y="2724"/>
                  <a:pt x="1481" y="2724"/>
                  <a:pt x="1481" y="2724"/>
                </a:cubicBezTo>
                <a:cubicBezTo>
                  <a:pt x="1507" y="2724"/>
                  <a:pt x="1528" y="2702"/>
                  <a:pt x="1528" y="2676"/>
                </a:cubicBezTo>
                <a:cubicBezTo>
                  <a:pt x="1528" y="2650"/>
                  <a:pt x="1507" y="2628"/>
                  <a:pt x="1481" y="2628"/>
                </a:cubicBezTo>
                <a:close/>
                <a:moveTo>
                  <a:pt x="2374" y="682"/>
                </a:moveTo>
                <a:cubicBezTo>
                  <a:pt x="2361" y="659"/>
                  <a:pt x="2332" y="651"/>
                  <a:pt x="2309" y="664"/>
                </a:cubicBezTo>
                <a:cubicBezTo>
                  <a:pt x="2226" y="712"/>
                  <a:pt x="2226" y="712"/>
                  <a:pt x="2226" y="712"/>
                </a:cubicBezTo>
                <a:cubicBezTo>
                  <a:pt x="2203" y="725"/>
                  <a:pt x="2196" y="754"/>
                  <a:pt x="2209" y="777"/>
                </a:cubicBezTo>
                <a:cubicBezTo>
                  <a:pt x="2222" y="800"/>
                  <a:pt x="2251" y="808"/>
                  <a:pt x="2274" y="795"/>
                </a:cubicBezTo>
                <a:cubicBezTo>
                  <a:pt x="2357" y="747"/>
                  <a:pt x="2357" y="747"/>
                  <a:pt x="2357" y="747"/>
                </a:cubicBezTo>
                <a:cubicBezTo>
                  <a:pt x="2380" y="734"/>
                  <a:pt x="2388" y="705"/>
                  <a:pt x="2374" y="682"/>
                </a:cubicBezTo>
                <a:close/>
                <a:moveTo>
                  <a:pt x="1845" y="331"/>
                </a:moveTo>
                <a:cubicBezTo>
                  <a:pt x="1893" y="248"/>
                  <a:pt x="1893" y="248"/>
                  <a:pt x="1893" y="248"/>
                </a:cubicBezTo>
                <a:cubicBezTo>
                  <a:pt x="1906" y="225"/>
                  <a:pt x="1898" y="196"/>
                  <a:pt x="1875" y="183"/>
                </a:cubicBezTo>
                <a:cubicBezTo>
                  <a:pt x="1853" y="170"/>
                  <a:pt x="1823" y="177"/>
                  <a:pt x="1810" y="200"/>
                </a:cubicBezTo>
                <a:cubicBezTo>
                  <a:pt x="1762" y="283"/>
                  <a:pt x="1762" y="283"/>
                  <a:pt x="1762" y="283"/>
                </a:cubicBezTo>
                <a:cubicBezTo>
                  <a:pt x="1749" y="306"/>
                  <a:pt x="1757" y="335"/>
                  <a:pt x="1780" y="348"/>
                </a:cubicBezTo>
                <a:cubicBezTo>
                  <a:pt x="1803" y="361"/>
                  <a:pt x="1832" y="353"/>
                  <a:pt x="1845" y="331"/>
                </a:cubicBezTo>
                <a:close/>
                <a:moveTo>
                  <a:pt x="1385" y="2772"/>
                </a:moveTo>
                <a:cubicBezTo>
                  <a:pt x="1003" y="2772"/>
                  <a:pt x="1003" y="2772"/>
                  <a:pt x="1003" y="2772"/>
                </a:cubicBezTo>
                <a:cubicBezTo>
                  <a:pt x="976" y="2772"/>
                  <a:pt x="955" y="2793"/>
                  <a:pt x="955" y="2819"/>
                </a:cubicBezTo>
                <a:cubicBezTo>
                  <a:pt x="955" y="2846"/>
                  <a:pt x="976" y="2867"/>
                  <a:pt x="1003" y="2867"/>
                </a:cubicBezTo>
                <a:cubicBezTo>
                  <a:pt x="1385" y="2867"/>
                  <a:pt x="1385" y="2867"/>
                  <a:pt x="1385" y="2867"/>
                </a:cubicBezTo>
                <a:cubicBezTo>
                  <a:pt x="1412" y="2867"/>
                  <a:pt x="1433" y="2846"/>
                  <a:pt x="1433" y="2819"/>
                </a:cubicBezTo>
                <a:cubicBezTo>
                  <a:pt x="1433" y="2793"/>
                  <a:pt x="1411" y="2772"/>
                  <a:pt x="1385" y="2772"/>
                </a:cubicBezTo>
                <a:close/>
              </a:path>
            </a:pathLst>
          </a:custGeom>
          <a:solidFill>
            <a:schemeClr val="accent1"/>
          </a:solidFill>
          <a:ln>
            <a:noFill/>
          </a:ln>
        </p:spPr>
        <p:txBody>
          <a:bodyPr vert="horz" wrap="square" lIns="91440" tIns="45720" rIns="91440" bIns="45720" numCol="1" anchor="t" anchorCtr="0" compatLnSpc="1"/>
          <a:p>
            <a:endParaRPr lang="zh-CN" altLang="en-US"/>
          </a:p>
        </p:txBody>
      </p:sp>
      <p:pic>
        <p:nvPicPr>
          <p:cNvPr id="2097156" name="图片 34"/>
          <p:cNvPicPr>
            <a:picLocks noChangeAspect="1"/>
          </p:cNvPicPr>
          <p:nvPr/>
        </p:nvPicPr>
        <p:blipFill>
          <a:blip r:embed="rId1" cstate="print"/>
          <a:stretch>
            <a:fillRect/>
          </a:stretch>
        </p:blipFill>
        <p:spPr>
          <a:xfrm>
            <a:off x="5122655" y="167837"/>
            <a:ext cx="1958181" cy="19581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 name="组合 59"/>
          <p:cNvGrpSpPr/>
          <p:nvPr/>
        </p:nvGrpSpPr>
        <p:grpSpPr bwMode="auto">
          <a:xfrm>
            <a:off x="8753475" y="4518025"/>
            <a:ext cx="3377565" cy="2294890"/>
            <a:chOff x="431801" y="1214428"/>
            <a:chExt cx="4068762" cy="3286148"/>
          </a:xfrm>
          <a:solidFill>
            <a:schemeClr val="accent1"/>
          </a:solidFill>
        </p:grpSpPr>
        <p:sp>
          <p:nvSpPr>
            <p:cNvPr id="1048655" name="Freeform 5"/>
            <p:cNvSpPr/>
            <p:nvPr>
              <p:custDataLst>
                <p:tags r:id="rId1"/>
              </p:custDataLst>
            </p:nvPr>
          </p:nvSpPr>
          <p:spPr bwMode="auto">
            <a:xfrm>
              <a:off x="2138995" y="1254667"/>
              <a:ext cx="1780754" cy="1485845"/>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6" name="Freeform 6"/>
            <p:cNvSpPr/>
            <p:nvPr>
              <p:custDataLst>
                <p:tags r:id="rId2"/>
              </p:custDataLst>
            </p:nvPr>
          </p:nvSpPr>
          <p:spPr bwMode="auto">
            <a:xfrm>
              <a:off x="1797250" y="2260630"/>
              <a:ext cx="1138640" cy="940390"/>
            </a:xfrm>
            <a:custGeom>
              <a:avLst/>
              <a:gdLst>
                <a:gd name="T0" fmla="*/ 2147483647 w 1203"/>
                <a:gd name="T1" fmla="*/ 2147483647 h 1018"/>
                <a:gd name="T2" fmla="*/ 2147483647 w 1203"/>
                <a:gd name="T3" fmla="*/ 2147483647 h 1018"/>
                <a:gd name="T4" fmla="*/ 2147483647 w 1203"/>
                <a:gd name="T5" fmla="*/ 2147483647 h 1018"/>
                <a:gd name="T6" fmla="*/ 2147483647 w 1203"/>
                <a:gd name="T7" fmla="*/ 2147483647 h 1018"/>
                <a:gd name="T8" fmla="*/ 2147483647 w 1203"/>
                <a:gd name="T9" fmla="*/ 2147483647 h 1018"/>
                <a:gd name="T10" fmla="*/ 2147483647 w 1203"/>
                <a:gd name="T11" fmla="*/ 2147483647 h 1018"/>
                <a:gd name="T12" fmla="*/ 2147483647 w 1203"/>
                <a:gd name="T13" fmla="*/ 2147483647 h 1018"/>
                <a:gd name="T14" fmla="*/ 2147483647 w 1203"/>
                <a:gd name="T15" fmla="*/ 2147483647 h 1018"/>
                <a:gd name="T16" fmla="*/ 2147483647 w 1203"/>
                <a:gd name="T17" fmla="*/ 2147483647 h 1018"/>
                <a:gd name="T18" fmla="*/ 2147483647 w 1203"/>
                <a:gd name="T19" fmla="*/ 2147483647 h 1018"/>
                <a:gd name="T20" fmla="*/ 2147483647 w 1203"/>
                <a:gd name="T21" fmla="*/ 2147483647 h 1018"/>
                <a:gd name="T22" fmla="*/ 2147483647 w 1203"/>
                <a:gd name="T23" fmla="*/ 2147483647 h 1018"/>
                <a:gd name="T24" fmla="*/ 2147483647 w 1203"/>
                <a:gd name="T25" fmla="*/ 2147483647 h 1018"/>
                <a:gd name="T26" fmla="*/ 2147483647 w 1203"/>
                <a:gd name="T27" fmla="*/ 2147483647 h 1018"/>
                <a:gd name="T28" fmla="*/ 2147483647 w 1203"/>
                <a:gd name="T29" fmla="*/ 2147483647 h 1018"/>
                <a:gd name="T30" fmla="*/ 2147483647 w 1203"/>
                <a:gd name="T31" fmla="*/ 2147483647 h 1018"/>
                <a:gd name="T32" fmla="*/ 2147483647 w 1203"/>
                <a:gd name="T33" fmla="*/ 2147483647 h 1018"/>
                <a:gd name="T34" fmla="*/ 2147483647 w 1203"/>
                <a:gd name="T35" fmla="*/ 2147483647 h 1018"/>
                <a:gd name="T36" fmla="*/ 2147483647 w 1203"/>
                <a:gd name="T37" fmla="*/ 2147483647 h 1018"/>
                <a:gd name="T38" fmla="*/ 2147483647 w 1203"/>
                <a:gd name="T39" fmla="*/ 2147483647 h 1018"/>
                <a:gd name="T40" fmla="*/ 2147483647 w 1203"/>
                <a:gd name="T41" fmla="*/ 2147483647 h 1018"/>
                <a:gd name="T42" fmla="*/ 2147483647 w 1203"/>
                <a:gd name="T43" fmla="*/ 2147483647 h 1018"/>
                <a:gd name="T44" fmla="*/ 2147483647 w 1203"/>
                <a:gd name="T45" fmla="*/ 2147483647 h 1018"/>
                <a:gd name="T46" fmla="*/ 2147483647 w 1203"/>
                <a:gd name="T47" fmla="*/ 2147483647 h 1018"/>
                <a:gd name="T48" fmla="*/ 2147483647 w 1203"/>
                <a:gd name="T49" fmla="*/ 2147483647 h 1018"/>
                <a:gd name="T50" fmla="*/ 2147483647 w 1203"/>
                <a:gd name="T51" fmla="*/ 2147483647 h 1018"/>
                <a:gd name="T52" fmla="*/ 2147483647 w 1203"/>
                <a:gd name="T53" fmla="*/ 2147483647 h 1018"/>
                <a:gd name="T54" fmla="*/ 2147483647 w 1203"/>
                <a:gd name="T55" fmla="*/ 2147483647 h 1018"/>
                <a:gd name="T56" fmla="*/ 2147483647 w 1203"/>
                <a:gd name="T57" fmla="*/ 2147483647 h 1018"/>
                <a:gd name="T58" fmla="*/ 2147483647 w 1203"/>
                <a:gd name="T59" fmla="*/ 2147483647 h 1018"/>
                <a:gd name="T60" fmla="*/ 2147483647 w 1203"/>
                <a:gd name="T61" fmla="*/ 2147483647 h 1018"/>
                <a:gd name="T62" fmla="*/ 2147483647 w 1203"/>
                <a:gd name="T63" fmla="*/ 2147483647 h 1018"/>
                <a:gd name="T64" fmla="*/ 2147483647 w 1203"/>
                <a:gd name="T65" fmla="*/ 2147483647 h 1018"/>
                <a:gd name="T66" fmla="*/ 2147483647 w 1203"/>
                <a:gd name="T67" fmla="*/ 2147483647 h 1018"/>
                <a:gd name="T68" fmla="*/ 2147483647 w 1203"/>
                <a:gd name="T69" fmla="*/ 2147483647 h 1018"/>
                <a:gd name="T70" fmla="*/ 2147483647 w 1203"/>
                <a:gd name="T71" fmla="*/ 2147483647 h 1018"/>
                <a:gd name="T72" fmla="*/ 2147483647 w 1203"/>
                <a:gd name="T73" fmla="*/ 2147483647 h 1018"/>
                <a:gd name="T74" fmla="*/ 2147483647 w 1203"/>
                <a:gd name="T75" fmla="*/ 2147483647 h 1018"/>
                <a:gd name="T76" fmla="*/ 2147483647 w 1203"/>
                <a:gd name="T77" fmla="*/ 2147483647 h 1018"/>
                <a:gd name="T78" fmla="*/ 2147483647 w 1203"/>
                <a:gd name="T79" fmla="*/ 2147483647 h 1018"/>
                <a:gd name="T80" fmla="*/ 2147483647 w 1203"/>
                <a:gd name="T81" fmla="*/ 2147483647 h 1018"/>
                <a:gd name="T82" fmla="*/ 2147483647 w 1203"/>
                <a:gd name="T83" fmla="*/ 2147483647 h 1018"/>
                <a:gd name="T84" fmla="*/ 2147483647 w 1203"/>
                <a:gd name="T85" fmla="*/ 2147483647 h 1018"/>
                <a:gd name="T86" fmla="*/ 2147483647 w 1203"/>
                <a:gd name="T87" fmla="*/ 2147483647 h 1018"/>
                <a:gd name="T88" fmla="*/ 2147483647 w 1203"/>
                <a:gd name="T89" fmla="*/ 2147483647 h 1018"/>
                <a:gd name="T90" fmla="*/ 2147483647 w 1203"/>
                <a:gd name="T91" fmla="*/ 2147483647 h 1018"/>
                <a:gd name="T92" fmla="*/ 2147483647 w 1203"/>
                <a:gd name="T93" fmla="*/ 2147483647 h 1018"/>
                <a:gd name="T94" fmla="*/ 2147483647 w 1203"/>
                <a:gd name="T95" fmla="*/ 2147483647 h 1018"/>
                <a:gd name="T96" fmla="*/ 2147483647 w 1203"/>
                <a:gd name="T97" fmla="*/ 2147483647 h 1018"/>
                <a:gd name="T98" fmla="*/ 2147483647 w 1203"/>
                <a:gd name="T99" fmla="*/ 2147483647 h 1018"/>
                <a:gd name="T100" fmla="*/ 2147483647 w 1203"/>
                <a:gd name="T101" fmla="*/ 2147483647 h 1018"/>
                <a:gd name="T102" fmla="*/ 2147483647 w 1203"/>
                <a:gd name="T103" fmla="*/ 2147483647 h 1018"/>
                <a:gd name="T104" fmla="*/ 2147483647 w 1203"/>
                <a:gd name="T105" fmla="*/ 2147483647 h 1018"/>
                <a:gd name="T106" fmla="*/ 2147483647 w 1203"/>
                <a:gd name="T107" fmla="*/ 2147483647 h 1018"/>
                <a:gd name="T108" fmla="*/ 2147483647 w 1203"/>
                <a:gd name="T109" fmla="*/ 2147483647 h 10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03"/>
                <a:gd name="T166" fmla="*/ 0 h 1018"/>
                <a:gd name="T167" fmla="*/ 1203 w 1203"/>
                <a:gd name="T168" fmla="*/ 1018 h 10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7" name="Freeform 7"/>
            <p:cNvSpPr/>
            <p:nvPr>
              <p:custDataLst>
                <p:tags r:id="rId3"/>
              </p:custDataLst>
            </p:nvPr>
          </p:nvSpPr>
          <p:spPr bwMode="auto">
            <a:xfrm>
              <a:off x="2604872" y="2587010"/>
              <a:ext cx="229874" cy="371089"/>
            </a:xfrm>
            <a:custGeom>
              <a:avLst/>
              <a:gdLst>
                <a:gd name="T0" fmla="*/ 2147483647 w 242"/>
                <a:gd name="T1" fmla="*/ 2147483647 h 402"/>
                <a:gd name="T2" fmla="*/ 2147483647 w 242"/>
                <a:gd name="T3" fmla="*/ 2147483647 h 402"/>
                <a:gd name="T4" fmla="*/ 2147483647 w 242"/>
                <a:gd name="T5" fmla="*/ 2147483647 h 402"/>
                <a:gd name="T6" fmla="*/ 2147483647 w 242"/>
                <a:gd name="T7" fmla="*/ 2147483647 h 402"/>
                <a:gd name="T8" fmla="*/ 2147483647 w 242"/>
                <a:gd name="T9" fmla="*/ 2147483647 h 402"/>
                <a:gd name="T10" fmla="*/ 2147483647 w 242"/>
                <a:gd name="T11" fmla="*/ 2147483647 h 402"/>
                <a:gd name="T12" fmla="*/ 2147483647 w 242"/>
                <a:gd name="T13" fmla="*/ 2147483647 h 402"/>
                <a:gd name="T14" fmla="*/ 2147483647 w 242"/>
                <a:gd name="T15" fmla="*/ 2147483647 h 402"/>
                <a:gd name="T16" fmla="*/ 2147483647 w 242"/>
                <a:gd name="T17" fmla="*/ 2147483647 h 402"/>
                <a:gd name="T18" fmla="*/ 2147483647 w 242"/>
                <a:gd name="T19" fmla="*/ 2147483647 h 402"/>
                <a:gd name="T20" fmla="*/ 2147483647 w 242"/>
                <a:gd name="T21" fmla="*/ 2147483647 h 402"/>
                <a:gd name="T22" fmla="*/ 2147483647 w 242"/>
                <a:gd name="T23" fmla="*/ 2147483647 h 402"/>
                <a:gd name="T24" fmla="*/ 2147483647 w 242"/>
                <a:gd name="T25" fmla="*/ 2147483647 h 402"/>
                <a:gd name="T26" fmla="*/ 2147483647 w 242"/>
                <a:gd name="T27" fmla="*/ 2147483647 h 402"/>
                <a:gd name="T28" fmla="*/ 2147483647 w 242"/>
                <a:gd name="T29" fmla="*/ 2147483647 h 402"/>
                <a:gd name="T30" fmla="*/ 2147483647 w 242"/>
                <a:gd name="T31" fmla="*/ 2147483647 h 402"/>
                <a:gd name="T32" fmla="*/ 2147483647 w 242"/>
                <a:gd name="T33" fmla="*/ 2147483647 h 402"/>
                <a:gd name="T34" fmla="*/ 2147483647 w 242"/>
                <a:gd name="T35" fmla="*/ 2147483647 h 402"/>
                <a:gd name="T36" fmla="*/ 2147483647 w 242"/>
                <a:gd name="T37" fmla="*/ 2147483647 h 402"/>
                <a:gd name="T38" fmla="*/ 2147483647 w 242"/>
                <a:gd name="T39" fmla="*/ 2147483647 h 402"/>
                <a:gd name="T40" fmla="*/ 2147483647 w 242"/>
                <a:gd name="T41" fmla="*/ 2147483647 h 402"/>
                <a:gd name="T42" fmla="*/ 2147483647 w 242"/>
                <a:gd name="T43" fmla="*/ 2147483647 h 402"/>
                <a:gd name="T44" fmla="*/ 2147483647 w 242"/>
                <a:gd name="T45" fmla="*/ 2147483647 h 402"/>
                <a:gd name="T46" fmla="*/ 2147483647 w 242"/>
                <a:gd name="T47" fmla="*/ 2147483647 h 402"/>
                <a:gd name="T48" fmla="*/ 2147483647 w 242"/>
                <a:gd name="T49" fmla="*/ 2147483647 h 402"/>
                <a:gd name="T50" fmla="*/ 2147483647 w 242"/>
                <a:gd name="T51" fmla="*/ 2147483647 h 402"/>
                <a:gd name="T52" fmla="*/ 2147483647 w 242"/>
                <a:gd name="T53" fmla="*/ 2147483647 h 402"/>
                <a:gd name="T54" fmla="*/ 2147483647 w 242"/>
                <a:gd name="T55" fmla="*/ 2147483647 h 402"/>
                <a:gd name="T56" fmla="*/ 2147483647 w 242"/>
                <a:gd name="T57" fmla="*/ 2147483647 h 402"/>
                <a:gd name="T58" fmla="*/ 2147483647 w 242"/>
                <a:gd name="T59" fmla="*/ 2147483647 h 402"/>
                <a:gd name="T60" fmla="*/ 2147483647 w 242"/>
                <a:gd name="T61" fmla="*/ 2147483647 h 402"/>
                <a:gd name="T62" fmla="*/ 2147483647 w 242"/>
                <a:gd name="T63" fmla="*/ 2147483647 h 402"/>
                <a:gd name="T64" fmla="*/ 2147483647 w 242"/>
                <a:gd name="T65" fmla="*/ 2147483647 h 402"/>
                <a:gd name="T66" fmla="*/ 2147483647 w 242"/>
                <a:gd name="T67" fmla="*/ 2147483647 h 402"/>
                <a:gd name="T68" fmla="*/ 2147483647 w 242"/>
                <a:gd name="T69" fmla="*/ 2147483647 h 402"/>
                <a:gd name="T70" fmla="*/ 2147483647 w 242"/>
                <a:gd name="T71" fmla="*/ 2147483647 h 402"/>
                <a:gd name="T72" fmla="*/ 2147483647 w 242"/>
                <a:gd name="T73" fmla="*/ 2147483647 h 402"/>
                <a:gd name="T74" fmla="*/ 2147483647 w 242"/>
                <a:gd name="T75" fmla="*/ 2147483647 h 402"/>
                <a:gd name="T76" fmla="*/ 2147483647 w 242"/>
                <a:gd name="T77" fmla="*/ 2147483647 h 402"/>
                <a:gd name="T78" fmla="*/ 2147483647 w 242"/>
                <a:gd name="T79" fmla="*/ 2147483647 h 402"/>
                <a:gd name="T80" fmla="*/ 2147483647 w 242"/>
                <a:gd name="T81" fmla="*/ 0 h 4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2"/>
                <a:gd name="T124" fmla="*/ 0 h 402"/>
                <a:gd name="T125" fmla="*/ 242 w 242"/>
                <a:gd name="T126" fmla="*/ 402 h 4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8" name="Freeform 8"/>
            <p:cNvSpPr/>
            <p:nvPr>
              <p:custDataLst>
                <p:tags r:id="rId4"/>
              </p:custDataLst>
            </p:nvPr>
          </p:nvSpPr>
          <p:spPr bwMode="auto">
            <a:xfrm>
              <a:off x="431801" y="1610852"/>
              <a:ext cx="1627505" cy="1202685"/>
            </a:xfrm>
            <a:custGeom>
              <a:avLst/>
              <a:gdLst>
                <a:gd name="T0" fmla="*/ 2147483647 w 1721"/>
                <a:gd name="T1" fmla="*/ 2147483647 h 1302"/>
                <a:gd name="T2" fmla="*/ 2147483647 w 1721"/>
                <a:gd name="T3" fmla="*/ 2147483647 h 1302"/>
                <a:gd name="T4" fmla="*/ 2147483647 w 1721"/>
                <a:gd name="T5" fmla="*/ 2147483647 h 1302"/>
                <a:gd name="T6" fmla="*/ 2147483647 w 1721"/>
                <a:gd name="T7" fmla="*/ 2147483647 h 1302"/>
                <a:gd name="T8" fmla="*/ 2147483647 w 1721"/>
                <a:gd name="T9" fmla="*/ 2147483647 h 1302"/>
                <a:gd name="T10" fmla="*/ 2147483647 w 1721"/>
                <a:gd name="T11" fmla="*/ 2147483647 h 1302"/>
                <a:gd name="T12" fmla="*/ 2147483647 w 1721"/>
                <a:gd name="T13" fmla="*/ 2147483647 h 1302"/>
                <a:gd name="T14" fmla="*/ 2147483647 w 1721"/>
                <a:gd name="T15" fmla="*/ 2147483647 h 1302"/>
                <a:gd name="T16" fmla="*/ 2147483647 w 1721"/>
                <a:gd name="T17" fmla="*/ 2147483647 h 1302"/>
                <a:gd name="T18" fmla="*/ 2147483647 w 1721"/>
                <a:gd name="T19" fmla="*/ 2147483647 h 1302"/>
                <a:gd name="T20" fmla="*/ 2147483647 w 1721"/>
                <a:gd name="T21" fmla="*/ 2147483647 h 1302"/>
                <a:gd name="T22" fmla="*/ 2147483647 w 1721"/>
                <a:gd name="T23" fmla="*/ 2147483647 h 1302"/>
                <a:gd name="T24" fmla="*/ 2147483647 w 1721"/>
                <a:gd name="T25" fmla="*/ 2147483647 h 1302"/>
                <a:gd name="T26" fmla="*/ 2147483647 w 1721"/>
                <a:gd name="T27" fmla="*/ 2147483647 h 1302"/>
                <a:gd name="T28" fmla="*/ 2147483647 w 1721"/>
                <a:gd name="T29" fmla="*/ 2147483647 h 1302"/>
                <a:gd name="T30" fmla="*/ 2147483647 w 1721"/>
                <a:gd name="T31" fmla="*/ 2147483647 h 1302"/>
                <a:gd name="T32" fmla="*/ 2147483647 w 1721"/>
                <a:gd name="T33" fmla="*/ 2147483647 h 1302"/>
                <a:gd name="T34" fmla="*/ 2147483647 w 1721"/>
                <a:gd name="T35" fmla="*/ 2147483647 h 1302"/>
                <a:gd name="T36" fmla="*/ 2147483647 w 1721"/>
                <a:gd name="T37" fmla="*/ 2147483647 h 1302"/>
                <a:gd name="T38" fmla="*/ 2147483647 w 1721"/>
                <a:gd name="T39" fmla="*/ 2147483647 h 1302"/>
                <a:gd name="T40" fmla="*/ 2147483647 w 1721"/>
                <a:gd name="T41" fmla="*/ 2147483647 h 1302"/>
                <a:gd name="T42" fmla="*/ 2147483647 w 1721"/>
                <a:gd name="T43" fmla="*/ 2147483647 h 1302"/>
                <a:gd name="T44" fmla="*/ 2147483647 w 1721"/>
                <a:gd name="T45" fmla="*/ 2147483647 h 1302"/>
                <a:gd name="T46" fmla="*/ 2147483647 w 1721"/>
                <a:gd name="T47" fmla="*/ 2147483647 h 1302"/>
                <a:gd name="T48" fmla="*/ 2147483647 w 1721"/>
                <a:gd name="T49" fmla="*/ 2147483647 h 1302"/>
                <a:gd name="T50" fmla="*/ 2147483647 w 1721"/>
                <a:gd name="T51" fmla="*/ 2147483647 h 1302"/>
                <a:gd name="T52" fmla="*/ 2147483647 w 1721"/>
                <a:gd name="T53" fmla="*/ 2147483647 h 1302"/>
                <a:gd name="T54" fmla="*/ 2147483647 w 1721"/>
                <a:gd name="T55" fmla="*/ 2147483647 h 1302"/>
                <a:gd name="T56" fmla="*/ 2147483647 w 1721"/>
                <a:gd name="T57" fmla="*/ 2147483647 h 1302"/>
                <a:gd name="T58" fmla="*/ 2147483647 w 1721"/>
                <a:gd name="T59" fmla="*/ 2147483647 h 1302"/>
                <a:gd name="T60" fmla="*/ 2147483647 w 1721"/>
                <a:gd name="T61" fmla="*/ 2147483647 h 1302"/>
                <a:gd name="T62" fmla="*/ 2147483647 w 1721"/>
                <a:gd name="T63" fmla="*/ 2147483647 h 1302"/>
                <a:gd name="T64" fmla="*/ 2147483647 w 1721"/>
                <a:gd name="T65" fmla="*/ 2147483647 h 1302"/>
                <a:gd name="T66" fmla="*/ 2147483647 w 1721"/>
                <a:gd name="T67" fmla="*/ 2147483647 h 1302"/>
                <a:gd name="T68" fmla="*/ 2147483647 w 1721"/>
                <a:gd name="T69" fmla="*/ 2147483647 h 1302"/>
                <a:gd name="T70" fmla="*/ 2147483647 w 1721"/>
                <a:gd name="T71" fmla="*/ 2147483647 h 1302"/>
                <a:gd name="T72" fmla="*/ 2147483647 w 1721"/>
                <a:gd name="T73" fmla="*/ 2147483647 h 1302"/>
                <a:gd name="T74" fmla="*/ 2147483647 w 1721"/>
                <a:gd name="T75" fmla="*/ 2147483647 h 1302"/>
                <a:gd name="T76" fmla="*/ 2147483647 w 1721"/>
                <a:gd name="T77" fmla="*/ 2147483647 h 1302"/>
                <a:gd name="T78" fmla="*/ 2147483647 w 1721"/>
                <a:gd name="T79" fmla="*/ 2147483647 h 1302"/>
                <a:gd name="T80" fmla="*/ 2147483647 w 1721"/>
                <a:gd name="T81" fmla="*/ 2147483647 h 1302"/>
                <a:gd name="T82" fmla="*/ 2147483647 w 1721"/>
                <a:gd name="T83" fmla="*/ 2147483647 h 1302"/>
                <a:gd name="T84" fmla="*/ 2147483647 w 1721"/>
                <a:gd name="T85" fmla="*/ 2147483647 h 1302"/>
                <a:gd name="T86" fmla="*/ 2147483647 w 1721"/>
                <a:gd name="T87" fmla="*/ 2147483647 h 1302"/>
                <a:gd name="T88" fmla="*/ 2147483647 w 1721"/>
                <a:gd name="T89" fmla="*/ 2147483647 h 1302"/>
                <a:gd name="T90" fmla="*/ 2147483647 w 1721"/>
                <a:gd name="T91" fmla="*/ 2147483647 h 1302"/>
                <a:gd name="T92" fmla="*/ 2147483647 w 1721"/>
                <a:gd name="T93" fmla="*/ 2147483647 h 1302"/>
                <a:gd name="T94" fmla="*/ 2147483647 w 1721"/>
                <a:gd name="T95" fmla="*/ 2147483647 h 1302"/>
                <a:gd name="T96" fmla="*/ 2147483647 w 1721"/>
                <a:gd name="T97" fmla="*/ 2147483647 h 1302"/>
                <a:gd name="T98" fmla="*/ 2147483647 w 1721"/>
                <a:gd name="T99" fmla="*/ 2147483647 h 1302"/>
                <a:gd name="T100" fmla="*/ 2147483647 w 1721"/>
                <a:gd name="T101" fmla="*/ 2147483647 h 13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21"/>
                <a:gd name="T154" fmla="*/ 0 h 1302"/>
                <a:gd name="T155" fmla="*/ 1721 w 1721"/>
                <a:gd name="T156" fmla="*/ 1302 h 13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59" name="Freeform 9"/>
            <p:cNvSpPr/>
            <p:nvPr>
              <p:custDataLst>
                <p:tags r:id="rId5"/>
              </p:custDataLst>
            </p:nvPr>
          </p:nvSpPr>
          <p:spPr bwMode="auto">
            <a:xfrm>
              <a:off x="1486154" y="2555713"/>
              <a:ext cx="1014509" cy="709391"/>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0" name="Freeform 10"/>
            <p:cNvSpPr/>
            <p:nvPr>
              <p:custDataLst>
                <p:tags r:id="rId6"/>
              </p:custDataLst>
            </p:nvPr>
          </p:nvSpPr>
          <p:spPr bwMode="auto">
            <a:xfrm>
              <a:off x="2068501" y="3053478"/>
              <a:ext cx="878117" cy="751119"/>
            </a:xfrm>
            <a:custGeom>
              <a:avLst/>
              <a:gdLst>
                <a:gd name="T0" fmla="*/ 2147483647 w 928"/>
                <a:gd name="T1" fmla="*/ 2147483647 h 814"/>
                <a:gd name="T2" fmla="*/ 2147483647 w 928"/>
                <a:gd name="T3" fmla="*/ 2147483647 h 814"/>
                <a:gd name="T4" fmla="*/ 2147483647 w 928"/>
                <a:gd name="T5" fmla="*/ 2147483647 h 814"/>
                <a:gd name="T6" fmla="*/ 2147483647 w 928"/>
                <a:gd name="T7" fmla="*/ 2147483647 h 814"/>
                <a:gd name="T8" fmla="*/ 2147483647 w 928"/>
                <a:gd name="T9" fmla="*/ 2147483647 h 814"/>
                <a:gd name="T10" fmla="*/ 2147483647 w 928"/>
                <a:gd name="T11" fmla="*/ 2147483647 h 814"/>
                <a:gd name="T12" fmla="*/ 2147483647 w 928"/>
                <a:gd name="T13" fmla="*/ 2147483647 h 814"/>
                <a:gd name="T14" fmla="*/ 2147483647 w 928"/>
                <a:gd name="T15" fmla="*/ 2147483647 h 814"/>
                <a:gd name="T16" fmla="*/ 2147483647 w 928"/>
                <a:gd name="T17" fmla="*/ 2147483647 h 814"/>
                <a:gd name="T18" fmla="*/ 2147483647 w 928"/>
                <a:gd name="T19" fmla="*/ 2147483647 h 814"/>
                <a:gd name="T20" fmla="*/ 2147483647 w 928"/>
                <a:gd name="T21" fmla="*/ 2147483647 h 814"/>
                <a:gd name="T22" fmla="*/ 2147483647 w 928"/>
                <a:gd name="T23" fmla="*/ 2147483647 h 814"/>
                <a:gd name="T24" fmla="*/ 2147483647 w 928"/>
                <a:gd name="T25" fmla="*/ 2147483647 h 814"/>
                <a:gd name="T26" fmla="*/ 2147483647 w 928"/>
                <a:gd name="T27" fmla="*/ 2147483647 h 814"/>
                <a:gd name="T28" fmla="*/ 2147483647 w 928"/>
                <a:gd name="T29" fmla="*/ 2147483647 h 814"/>
                <a:gd name="T30" fmla="*/ 2147483647 w 928"/>
                <a:gd name="T31" fmla="*/ 2147483647 h 814"/>
                <a:gd name="T32" fmla="*/ 2147483647 w 928"/>
                <a:gd name="T33" fmla="*/ 2147483647 h 814"/>
                <a:gd name="T34" fmla="*/ 2147483647 w 928"/>
                <a:gd name="T35" fmla="*/ 2147483647 h 814"/>
                <a:gd name="T36" fmla="*/ 2147483647 w 928"/>
                <a:gd name="T37" fmla="*/ 2147483647 h 814"/>
                <a:gd name="T38" fmla="*/ 2147483647 w 928"/>
                <a:gd name="T39" fmla="*/ 2147483647 h 814"/>
                <a:gd name="T40" fmla="*/ 2147483647 w 928"/>
                <a:gd name="T41" fmla="*/ 2147483647 h 814"/>
                <a:gd name="T42" fmla="*/ 2147483647 w 928"/>
                <a:gd name="T43" fmla="*/ 2147483647 h 814"/>
                <a:gd name="T44" fmla="*/ 2147483647 w 928"/>
                <a:gd name="T45" fmla="*/ 2147483647 h 814"/>
                <a:gd name="T46" fmla="*/ 2147483647 w 928"/>
                <a:gd name="T47" fmla="*/ 2147483647 h 814"/>
                <a:gd name="T48" fmla="*/ 2147483647 w 928"/>
                <a:gd name="T49" fmla="*/ 2147483647 h 814"/>
                <a:gd name="T50" fmla="*/ 2147483647 w 928"/>
                <a:gd name="T51" fmla="*/ 2147483647 h 814"/>
                <a:gd name="T52" fmla="*/ 2147483647 w 928"/>
                <a:gd name="T53" fmla="*/ 2147483647 h 814"/>
                <a:gd name="T54" fmla="*/ 2147483647 w 928"/>
                <a:gd name="T55" fmla="*/ 2147483647 h 814"/>
                <a:gd name="T56" fmla="*/ 2147483647 w 928"/>
                <a:gd name="T57" fmla="*/ 2147483647 h 814"/>
                <a:gd name="T58" fmla="*/ 2147483647 w 928"/>
                <a:gd name="T59" fmla="*/ 2147483647 h 814"/>
                <a:gd name="T60" fmla="*/ 2147483647 w 928"/>
                <a:gd name="T61" fmla="*/ 2147483647 h 814"/>
                <a:gd name="T62" fmla="*/ 2147483647 w 928"/>
                <a:gd name="T63" fmla="*/ 2147483647 h 814"/>
                <a:gd name="T64" fmla="*/ 2147483647 w 928"/>
                <a:gd name="T65" fmla="*/ 2147483647 h 814"/>
                <a:gd name="T66" fmla="*/ 2147483647 w 928"/>
                <a:gd name="T67" fmla="*/ 2147483647 h 814"/>
                <a:gd name="T68" fmla="*/ 2147483647 w 928"/>
                <a:gd name="T69" fmla="*/ 2147483647 h 814"/>
                <a:gd name="T70" fmla="*/ 2147483647 w 928"/>
                <a:gd name="T71" fmla="*/ 2147483647 h 814"/>
                <a:gd name="T72" fmla="*/ 2147483647 w 928"/>
                <a:gd name="T73" fmla="*/ 2147483647 h 814"/>
                <a:gd name="T74" fmla="*/ 2147483647 w 928"/>
                <a:gd name="T75" fmla="*/ 2147483647 h 814"/>
                <a:gd name="T76" fmla="*/ 2147483647 w 928"/>
                <a:gd name="T77" fmla="*/ 2147483647 h 814"/>
                <a:gd name="T78" fmla="*/ 2147483647 w 928"/>
                <a:gd name="T79" fmla="*/ 2147483647 h 814"/>
                <a:gd name="T80" fmla="*/ 2147483647 w 928"/>
                <a:gd name="T81" fmla="*/ 2147483647 h 814"/>
                <a:gd name="T82" fmla="*/ 2147483647 w 928"/>
                <a:gd name="T83" fmla="*/ 2147483647 h 814"/>
                <a:gd name="T84" fmla="*/ 2147483647 w 928"/>
                <a:gd name="T85" fmla="*/ 2147483647 h 814"/>
                <a:gd name="T86" fmla="*/ 2147483647 w 928"/>
                <a:gd name="T87" fmla="*/ 2147483647 h 814"/>
                <a:gd name="T88" fmla="*/ 2147483647 w 928"/>
                <a:gd name="T89" fmla="*/ 2147483647 h 814"/>
                <a:gd name="T90" fmla="*/ 2147483647 w 928"/>
                <a:gd name="T91" fmla="*/ 2147483647 h 814"/>
                <a:gd name="T92" fmla="*/ 2147483647 w 928"/>
                <a:gd name="T93" fmla="*/ 2147483647 h 814"/>
                <a:gd name="T94" fmla="*/ 2147483647 w 928"/>
                <a:gd name="T95" fmla="*/ 2147483647 h 814"/>
                <a:gd name="T96" fmla="*/ 2147483647 w 928"/>
                <a:gd name="T97" fmla="*/ 2147483647 h 814"/>
                <a:gd name="T98" fmla="*/ 2147483647 w 928"/>
                <a:gd name="T99" fmla="*/ 2147483647 h 814"/>
                <a:gd name="T100" fmla="*/ 2147483647 w 928"/>
                <a:gd name="T101" fmla="*/ 2147483647 h 814"/>
                <a:gd name="T102" fmla="*/ 2147483647 w 928"/>
                <a:gd name="T103" fmla="*/ 2147483647 h 814"/>
                <a:gd name="T104" fmla="*/ 2147483647 w 928"/>
                <a:gd name="T105" fmla="*/ 2147483647 h 814"/>
                <a:gd name="T106" fmla="*/ 2147483647 w 928"/>
                <a:gd name="T107" fmla="*/ 2147483647 h 814"/>
                <a:gd name="T108" fmla="*/ 2147483647 w 928"/>
                <a:gd name="T109" fmla="*/ 2147483647 h 814"/>
                <a:gd name="T110" fmla="*/ 2147483647 w 928"/>
                <a:gd name="T111" fmla="*/ 2147483647 h 8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8"/>
                <a:gd name="T169" fmla="*/ 0 h 814"/>
                <a:gd name="T170" fmla="*/ 928 w 928"/>
                <a:gd name="T171" fmla="*/ 814 h 8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1" name="Freeform 11"/>
            <p:cNvSpPr/>
            <p:nvPr>
              <p:custDataLst>
                <p:tags r:id="rId7"/>
              </p:custDataLst>
            </p:nvPr>
          </p:nvSpPr>
          <p:spPr bwMode="auto">
            <a:xfrm>
              <a:off x="611103" y="2749454"/>
              <a:ext cx="1570802" cy="929958"/>
            </a:xfrm>
            <a:custGeom>
              <a:avLst/>
              <a:gdLst>
                <a:gd name="T0" fmla="*/ 2147483647 w 1661"/>
                <a:gd name="T1" fmla="*/ 2147483647 h 1007"/>
                <a:gd name="T2" fmla="*/ 2147483647 w 1661"/>
                <a:gd name="T3" fmla="*/ 2147483647 h 1007"/>
                <a:gd name="T4" fmla="*/ 2147483647 w 1661"/>
                <a:gd name="T5" fmla="*/ 2147483647 h 1007"/>
                <a:gd name="T6" fmla="*/ 2147483647 w 1661"/>
                <a:gd name="T7" fmla="*/ 2147483647 h 1007"/>
                <a:gd name="T8" fmla="*/ 2147483647 w 1661"/>
                <a:gd name="T9" fmla="*/ 2147483647 h 1007"/>
                <a:gd name="T10" fmla="*/ 2147483647 w 1661"/>
                <a:gd name="T11" fmla="*/ 2147483647 h 1007"/>
                <a:gd name="T12" fmla="*/ 2147483647 w 1661"/>
                <a:gd name="T13" fmla="*/ 2147483647 h 1007"/>
                <a:gd name="T14" fmla="*/ 2147483647 w 1661"/>
                <a:gd name="T15" fmla="*/ 2147483647 h 1007"/>
                <a:gd name="T16" fmla="*/ 2147483647 w 1661"/>
                <a:gd name="T17" fmla="*/ 2147483647 h 1007"/>
                <a:gd name="T18" fmla="*/ 2147483647 w 1661"/>
                <a:gd name="T19" fmla="*/ 2147483647 h 1007"/>
                <a:gd name="T20" fmla="*/ 2147483647 w 1661"/>
                <a:gd name="T21" fmla="*/ 2147483647 h 1007"/>
                <a:gd name="T22" fmla="*/ 2147483647 w 1661"/>
                <a:gd name="T23" fmla="*/ 2147483647 h 1007"/>
                <a:gd name="T24" fmla="*/ 2147483647 w 1661"/>
                <a:gd name="T25" fmla="*/ 2147483647 h 1007"/>
                <a:gd name="T26" fmla="*/ 2147483647 w 1661"/>
                <a:gd name="T27" fmla="*/ 2147483647 h 1007"/>
                <a:gd name="T28" fmla="*/ 2147483647 w 1661"/>
                <a:gd name="T29" fmla="*/ 2147483647 h 1007"/>
                <a:gd name="T30" fmla="*/ 2147483647 w 1661"/>
                <a:gd name="T31" fmla="*/ 2147483647 h 1007"/>
                <a:gd name="T32" fmla="*/ 2147483647 w 1661"/>
                <a:gd name="T33" fmla="*/ 2147483647 h 1007"/>
                <a:gd name="T34" fmla="*/ 2147483647 w 1661"/>
                <a:gd name="T35" fmla="*/ 2147483647 h 1007"/>
                <a:gd name="T36" fmla="*/ 2147483647 w 1661"/>
                <a:gd name="T37" fmla="*/ 2147483647 h 1007"/>
                <a:gd name="T38" fmla="*/ 2147483647 w 1661"/>
                <a:gd name="T39" fmla="*/ 2147483647 h 1007"/>
                <a:gd name="T40" fmla="*/ 2147483647 w 1661"/>
                <a:gd name="T41" fmla="*/ 2147483647 h 1007"/>
                <a:gd name="T42" fmla="*/ 2147483647 w 1661"/>
                <a:gd name="T43" fmla="*/ 2147483647 h 1007"/>
                <a:gd name="T44" fmla="*/ 2147483647 w 1661"/>
                <a:gd name="T45" fmla="*/ 2147483647 h 1007"/>
                <a:gd name="T46" fmla="*/ 2147483647 w 1661"/>
                <a:gd name="T47" fmla="*/ 2147483647 h 1007"/>
                <a:gd name="T48" fmla="*/ 2147483647 w 1661"/>
                <a:gd name="T49" fmla="*/ 2147483647 h 1007"/>
                <a:gd name="T50" fmla="*/ 2147483647 w 1661"/>
                <a:gd name="T51" fmla="*/ 2147483647 h 1007"/>
                <a:gd name="T52" fmla="*/ 2147483647 w 1661"/>
                <a:gd name="T53" fmla="*/ 2147483647 h 1007"/>
                <a:gd name="T54" fmla="*/ 2147483647 w 1661"/>
                <a:gd name="T55" fmla="*/ 2147483647 h 1007"/>
                <a:gd name="T56" fmla="*/ 2147483647 w 1661"/>
                <a:gd name="T57" fmla="*/ 2147483647 h 1007"/>
                <a:gd name="T58" fmla="*/ 2147483647 w 1661"/>
                <a:gd name="T59" fmla="*/ 2147483647 h 1007"/>
                <a:gd name="T60" fmla="*/ 2147483647 w 1661"/>
                <a:gd name="T61" fmla="*/ 2147483647 h 1007"/>
                <a:gd name="T62" fmla="*/ 2147483647 w 1661"/>
                <a:gd name="T63" fmla="*/ 2147483647 h 1007"/>
                <a:gd name="T64" fmla="*/ 2147483647 w 1661"/>
                <a:gd name="T65" fmla="*/ 2147483647 h 1007"/>
                <a:gd name="T66" fmla="*/ 2147483647 w 1661"/>
                <a:gd name="T67" fmla="*/ 2147483647 h 1007"/>
                <a:gd name="T68" fmla="*/ 2147483647 w 1661"/>
                <a:gd name="T69" fmla="*/ 2147483647 h 1007"/>
                <a:gd name="T70" fmla="*/ 2147483647 w 1661"/>
                <a:gd name="T71" fmla="*/ 2147483647 h 1007"/>
                <a:gd name="T72" fmla="*/ 2147483647 w 1661"/>
                <a:gd name="T73" fmla="*/ 2147483647 h 1007"/>
                <a:gd name="T74" fmla="*/ 2147483647 w 1661"/>
                <a:gd name="T75" fmla="*/ 2147483647 h 1007"/>
                <a:gd name="T76" fmla="*/ 2147483647 w 1661"/>
                <a:gd name="T77" fmla="*/ 2147483647 h 1007"/>
                <a:gd name="T78" fmla="*/ 2147483647 w 1661"/>
                <a:gd name="T79" fmla="*/ 2147483647 h 1007"/>
                <a:gd name="T80" fmla="*/ 2147483647 w 1661"/>
                <a:gd name="T81" fmla="*/ 2147483647 h 1007"/>
                <a:gd name="T82" fmla="*/ 2147483647 w 1661"/>
                <a:gd name="T83" fmla="*/ 2147483647 h 1007"/>
                <a:gd name="T84" fmla="*/ 2147483647 w 1661"/>
                <a:gd name="T85" fmla="*/ 2147483647 h 1007"/>
                <a:gd name="T86" fmla="*/ 2147483647 w 1661"/>
                <a:gd name="T87" fmla="*/ 2147483647 h 1007"/>
                <a:gd name="T88" fmla="*/ 2147483647 w 1661"/>
                <a:gd name="T89" fmla="*/ 2147483647 h 1007"/>
                <a:gd name="T90" fmla="*/ 2147483647 w 1661"/>
                <a:gd name="T91" fmla="*/ 2147483647 h 1007"/>
                <a:gd name="T92" fmla="*/ 2147483647 w 1661"/>
                <a:gd name="T93" fmla="*/ 2147483647 h 1007"/>
                <a:gd name="T94" fmla="*/ 2147483647 w 1661"/>
                <a:gd name="T95" fmla="*/ 2147483647 h 1007"/>
                <a:gd name="T96" fmla="*/ 2147483647 w 1661"/>
                <a:gd name="T97" fmla="*/ 0 h 1007"/>
                <a:gd name="T98" fmla="*/ 2147483647 w 1661"/>
                <a:gd name="T99" fmla="*/ 2147483647 h 1007"/>
                <a:gd name="T100" fmla="*/ 2147483647 w 1661"/>
                <a:gd name="T101" fmla="*/ 2147483647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1"/>
                <a:gd name="T154" fmla="*/ 0 h 1007"/>
                <a:gd name="T155" fmla="*/ 1661 w 1661"/>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2" name="Freeform 12"/>
            <p:cNvSpPr/>
            <p:nvPr>
              <p:custDataLst>
                <p:tags r:id="rId8"/>
              </p:custDataLst>
            </p:nvPr>
          </p:nvSpPr>
          <p:spPr bwMode="auto">
            <a:xfrm>
              <a:off x="2042449" y="3522929"/>
              <a:ext cx="708010" cy="724294"/>
            </a:xfrm>
            <a:custGeom>
              <a:avLst/>
              <a:gdLst>
                <a:gd name="T0" fmla="*/ 2147483647 w 749"/>
                <a:gd name="T1" fmla="*/ 2147483647 h 782"/>
                <a:gd name="T2" fmla="*/ 2147483647 w 749"/>
                <a:gd name="T3" fmla="*/ 2147483647 h 782"/>
                <a:gd name="T4" fmla="*/ 2147483647 w 749"/>
                <a:gd name="T5" fmla="*/ 2147483647 h 782"/>
                <a:gd name="T6" fmla="*/ 2147483647 w 749"/>
                <a:gd name="T7" fmla="*/ 2147483647 h 782"/>
                <a:gd name="T8" fmla="*/ 2147483647 w 749"/>
                <a:gd name="T9" fmla="*/ 2147483647 h 782"/>
                <a:gd name="T10" fmla="*/ 2147483647 w 749"/>
                <a:gd name="T11" fmla="*/ 2147483647 h 782"/>
                <a:gd name="T12" fmla="*/ 2147483647 w 749"/>
                <a:gd name="T13" fmla="*/ 2147483647 h 782"/>
                <a:gd name="T14" fmla="*/ 2147483647 w 749"/>
                <a:gd name="T15" fmla="*/ 2147483647 h 782"/>
                <a:gd name="T16" fmla="*/ 2147483647 w 749"/>
                <a:gd name="T17" fmla="*/ 2147483647 h 782"/>
                <a:gd name="T18" fmla="*/ 2147483647 w 749"/>
                <a:gd name="T19" fmla="*/ 2147483647 h 782"/>
                <a:gd name="T20" fmla="*/ 2147483647 w 749"/>
                <a:gd name="T21" fmla="*/ 2147483647 h 782"/>
                <a:gd name="T22" fmla="*/ 2147483647 w 749"/>
                <a:gd name="T23" fmla="*/ 2147483647 h 782"/>
                <a:gd name="T24" fmla="*/ 2147483647 w 749"/>
                <a:gd name="T25" fmla="*/ 2147483647 h 782"/>
                <a:gd name="T26" fmla="*/ 2147483647 w 749"/>
                <a:gd name="T27" fmla="*/ 2147483647 h 782"/>
                <a:gd name="T28" fmla="*/ 2147483647 w 749"/>
                <a:gd name="T29" fmla="*/ 2147483647 h 782"/>
                <a:gd name="T30" fmla="*/ 2147483647 w 749"/>
                <a:gd name="T31" fmla="*/ 2147483647 h 782"/>
                <a:gd name="T32" fmla="*/ 2147483647 w 749"/>
                <a:gd name="T33" fmla="*/ 2147483647 h 782"/>
                <a:gd name="T34" fmla="*/ 2147483647 w 749"/>
                <a:gd name="T35" fmla="*/ 2147483647 h 782"/>
                <a:gd name="T36" fmla="*/ 2147483647 w 749"/>
                <a:gd name="T37" fmla="*/ 2147483647 h 782"/>
                <a:gd name="T38" fmla="*/ 2147483647 w 749"/>
                <a:gd name="T39" fmla="*/ 2147483647 h 782"/>
                <a:gd name="T40" fmla="*/ 2147483647 w 749"/>
                <a:gd name="T41" fmla="*/ 2147483647 h 782"/>
                <a:gd name="T42" fmla="*/ 2147483647 w 749"/>
                <a:gd name="T43" fmla="*/ 2147483647 h 782"/>
                <a:gd name="T44" fmla="*/ 2147483647 w 749"/>
                <a:gd name="T45" fmla="*/ 2147483647 h 782"/>
                <a:gd name="T46" fmla="*/ 2147483647 w 749"/>
                <a:gd name="T47" fmla="*/ 2147483647 h 782"/>
                <a:gd name="T48" fmla="*/ 2147483647 w 749"/>
                <a:gd name="T49" fmla="*/ 2147483647 h 782"/>
                <a:gd name="T50" fmla="*/ 2147483647 w 749"/>
                <a:gd name="T51" fmla="*/ 2147483647 h 782"/>
                <a:gd name="T52" fmla="*/ 2147483647 w 749"/>
                <a:gd name="T53" fmla="*/ 2147483647 h 782"/>
                <a:gd name="T54" fmla="*/ 2147483647 w 749"/>
                <a:gd name="T55" fmla="*/ 2147483647 h 782"/>
                <a:gd name="T56" fmla="*/ 2147483647 w 749"/>
                <a:gd name="T57" fmla="*/ 2147483647 h 782"/>
                <a:gd name="T58" fmla="*/ 2147483647 w 749"/>
                <a:gd name="T59" fmla="*/ 2147483647 h 782"/>
                <a:gd name="T60" fmla="*/ 2147483647 w 749"/>
                <a:gd name="T61" fmla="*/ 2147483647 h 782"/>
                <a:gd name="T62" fmla="*/ 2147483647 w 749"/>
                <a:gd name="T63" fmla="*/ 2147483647 h 782"/>
                <a:gd name="T64" fmla="*/ 2147483647 w 749"/>
                <a:gd name="T65" fmla="*/ 2147483647 h 782"/>
                <a:gd name="T66" fmla="*/ 2147483647 w 749"/>
                <a:gd name="T67" fmla="*/ 2147483647 h 782"/>
                <a:gd name="T68" fmla="*/ 2147483647 w 749"/>
                <a:gd name="T69" fmla="*/ 2147483647 h 782"/>
                <a:gd name="T70" fmla="*/ 2147483647 w 749"/>
                <a:gd name="T71" fmla="*/ 2147483647 h 782"/>
                <a:gd name="T72" fmla="*/ 2147483647 w 749"/>
                <a:gd name="T73" fmla="*/ 2147483647 h 782"/>
                <a:gd name="T74" fmla="*/ 2147483647 w 749"/>
                <a:gd name="T75" fmla="*/ 2147483647 h 782"/>
                <a:gd name="T76" fmla="*/ 2147483647 w 749"/>
                <a:gd name="T77" fmla="*/ 2147483647 h 782"/>
                <a:gd name="T78" fmla="*/ 2147483647 w 749"/>
                <a:gd name="T79" fmla="*/ 2147483647 h 782"/>
                <a:gd name="T80" fmla="*/ 2147483647 w 749"/>
                <a:gd name="T81" fmla="*/ 2147483647 h 782"/>
                <a:gd name="T82" fmla="*/ 2147483647 w 749"/>
                <a:gd name="T83" fmla="*/ 2147483647 h 782"/>
                <a:gd name="T84" fmla="*/ 2147483647 w 749"/>
                <a:gd name="T85" fmla="*/ 2147483647 h 782"/>
                <a:gd name="T86" fmla="*/ 2147483647 w 749"/>
                <a:gd name="T87" fmla="*/ 2147483647 h 782"/>
                <a:gd name="T88" fmla="*/ 2147483647 w 749"/>
                <a:gd name="T89" fmla="*/ 2147483647 h 782"/>
                <a:gd name="T90" fmla="*/ 2147483647 w 749"/>
                <a:gd name="T91" fmla="*/ 2147483647 h 782"/>
                <a:gd name="T92" fmla="*/ 2147483647 w 749"/>
                <a:gd name="T93" fmla="*/ 2147483647 h 782"/>
                <a:gd name="T94" fmla="*/ 2147483647 w 749"/>
                <a:gd name="T95" fmla="*/ 2147483647 h 782"/>
                <a:gd name="T96" fmla="*/ 2147483647 w 749"/>
                <a:gd name="T97" fmla="*/ 2147483647 h 782"/>
                <a:gd name="T98" fmla="*/ 2147483647 w 749"/>
                <a:gd name="T99" fmla="*/ 2147483647 h 782"/>
                <a:gd name="T100" fmla="*/ 2147483647 w 749"/>
                <a:gd name="T101" fmla="*/ 2147483647 h 782"/>
                <a:gd name="T102" fmla="*/ 2147483647 w 749"/>
                <a:gd name="T103" fmla="*/ 2147483647 h 782"/>
                <a:gd name="T104" fmla="*/ 2147483647 w 749"/>
                <a:gd name="T105" fmla="*/ 2147483647 h 782"/>
                <a:gd name="T106" fmla="*/ 2147483647 w 749"/>
                <a:gd name="T107" fmla="*/ 2147483647 h 782"/>
                <a:gd name="T108" fmla="*/ 2147483647 w 749"/>
                <a:gd name="T109" fmla="*/ 2147483647 h 782"/>
                <a:gd name="T110" fmla="*/ 2147483647 w 749"/>
                <a:gd name="T111" fmla="*/ 2147483647 h 782"/>
                <a:gd name="T112" fmla="*/ 2147483647 w 749"/>
                <a:gd name="T113" fmla="*/ 2147483647 h 782"/>
                <a:gd name="T114" fmla="*/ 2147483647 w 749"/>
                <a:gd name="T115" fmla="*/ 2147483647 h 782"/>
                <a:gd name="T116" fmla="*/ 2147483647 w 749"/>
                <a:gd name="T117" fmla="*/ 2147483647 h 782"/>
                <a:gd name="T118" fmla="*/ 2147483647 w 749"/>
                <a:gd name="T119" fmla="*/ 2147483647 h 7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9"/>
                <a:gd name="T181" fmla="*/ 0 h 782"/>
                <a:gd name="T182" fmla="*/ 749 w 749"/>
                <a:gd name="T183" fmla="*/ 782 h 7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3" name="Freeform 13"/>
            <p:cNvSpPr/>
            <p:nvPr>
              <p:custDataLst>
                <p:tags r:id="rId9"/>
              </p:custDataLst>
            </p:nvPr>
          </p:nvSpPr>
          <p:spPr bwMode="auto">
            <a:xfrm>
              <a:off x="2549702" y="3512496"/>
              <a:ext cx="478137" cy="405366"/>
            </a:xfrm>
            <a:custGeom>
              <a:avLst/>
              <a:gdLst>
                <a:gd name="T0" fmla="*/ 2147483647 w 506"/>
                <a:gd name="T1" fmla="*/ 2147483647 h 438"/>
                <a:gd name="T2" fmla="*/ 2147483647 w 506"/>
                <a:gd name="T3" fmla="*/ 2147483647 h 438"/>
                <a:gd name="T4" fmla="*/ 2147483647 w 506"/>
                <a:gd name="T5" fmla="*/ 2147483647 h 438"/>
                <a:gd name="T6" fmla="*/ 2147483647 w 506"/>
                <a:gd name="T7" fmla="*/ 2147483647 h 438"/>
                <a:gd name="T8" fmla="*/ 2147483647 w 506"/>
                <a:gd name="T9" fmla="*/ 2147483647 h 438"/>
                <a:gd name="T10" fmla="*/ 2147483647 w 506"/>
                <a:gd name="T11" fmla="*/ 2147483647 h 438"/>
                <a:gd name="T12" fmla="*/ 2147483647 w 506"/>
                <a:gd name="T13" fmla="*/ 2147483647 h 438"/>
                <a:gd name="T14" fmla="*/ 2147483647 w 506"/>
                <a:gd name="T15" fmla="*/ 2147483647 h 438"/>
                <a:gd name="T16" fmla="*/ 2147483647 w 506"/>
                <a:gd name="T17" fmla="*/ 2147483647 h 438"/>
                <a:gd name="T18" fmla="*/ 2147483647 w 506"/>
                <a:gd name="T19" fmla="*/ 2147483647 h 438"/>
                <a:gd name="T20" fmla="*/ 2147483647 w 506"/>
                <a:gd name="T21" fmla="*/ 2147483647 h 438"/>
                <a:gd name="T22" fmla="*/ 2147483647 w 506"/>
                <a:gd name="T23" fmla="*/ 2147483647 h 438"/>
                <a:gd name="T24" fmla="*/ 2147483647 w 506"/>
                <a:gd name="T25" fmla="*/ 2147483647 h 438"/>
                <a:gd name="T26" fmla="*/ 2147483647 w 506"/>
                <a:gd name="T27" fmla="*/ 2147483647 h 438"/>
                <a:gd name="T28" fmla="*/ 2147483647 w 506"/>
                <a:gd name="T29" fmla="*/ 2147483647 h 438"/>
                <a:gd name="T30" fmla="*/ 2147483647 w 506"/>
                <a:gd name="T31" fmla="*/ 2147483647 h 438"/>
                <a:gd name="T32" fmla="*/ 2147483647 w 506"/>
                <a:gd name="T33" fmla="*/ 2147483647 h 438"/>
                <a:gd name="T34" fmla="*/ 2147483647 w 506"/>
                <a:gd name="T35" fmla="*/ 2147483647 h 438"/>
                <a:gd name="T36" fmla="*/ 2147483647 w 506"/>
                <a:gd name="T37" fmla="*/ 2147483647 h 438"/>
                <a:gd name="T38" fmla="*/ 2147483647 w 506"/>
                <a:gd name="T39" fmla="*/ 2147483647 h 438"/>
                <a:gd name="T40" fmla="*/ 2147483647 w 506"/>
                <a:gd name="T41" fmla="*/ 2147483647 h 438"/>
                <a:gd name="T42" fmla="*/ 2147483647 w 506"/>
                <a:gd name="T43" fmla="*/ 2147483647 h 438"/>
                <a:gd name="T44" fmla="*/ 2147483647 w 506"/>
                <a:gd name="T45" fmla="*/ 2147483647 h 438"/>
                <a:gd name="T46" fmla="*/ 2147483647 w 506"/>
                <a:gd name="T47" fmla="*/ 2147483647 h 438"/>
                <a:gd name="T48" fmla="*/ 2147483647 w 506"/>
                <a:gd name="T49" fmla="*/ 2147483647 h 438"/>
                <a:gd name="T50" fmla="*/ 2147483647 w 506"/>
                <a:gd name="T51" fmla="*/ 2147483647 h 438"/>
                <a:gd name="T52" fmla="*/ 2147483647 w 506"/>
                <a:gd name="T53" fmla="*/ 2147483647 h 438"/>
                <a:gd name="T54" fmla="*/ 2147483647 w 506"/>
                <a:gd name="T55" fmla="*/ 2147483647 h 438"/>
                <a:gd name="T56" fmla="*/ 2147483647 w 506"/>
                <a:gd name="T57" fmla="*/ 2147483647 h 438"/>
                <a:gd name="T58" fmla="*/ 2147483647 w 506"/>
                <a:gd name="T59" fmla="*/ 2147483647 h 438"/>
                <a:gd name="T60" fmla="*/ 2147483647 w 506"/>
                <a:gd name="T61" fmla="*/ 2147483647 h 438"/>
                <a:gd name="T62" fmla="*/ 2147483647 w 506"/>
                <a:gd name="T63" fmla="*/ 2147483647 h 438"/>
                <a:gd name="T64" fmla="*/ 2147483647 w 506"/>
                <a:gd name="T65" fmla="*/ 2147483647 h 438"/>
                <a:gd name="T66" fmla="*/ 2147483647 w 506"/>
                <a:gd name="T67" fmla="*/ 2147483647 h 438"/>
                <a:gd name="T68" fmla="*/ 2147483647 w 506"/>
                <a:gd name="T69" fmla="*/ 2147483647 h 438"/>
                <a:gd name="T70" fmla="*/ 2147483647 w 506"/>
                <a:gd name="T71" fmla="*/ 2147483647 h 438"/>
                <a:gd name="T72" fmla="*/ 2147483647 w 506"/>
                <a:gd name="T73" fmla="*/ 2147483647 h 438"/>
                <a:gd name="T74" fmla="*/ 2147483647 w 506"/>
                <a:gd name="T75" fmla="*/ 2147483647 h 438"/>
                <a:gd name="T76" fmla="*/ 2147483647 w 506"/>
                <a:gd name="T77" fmla="*/ 2147483647 h 438"/>
                <a:gd name="T78" fmla="*/ 2147483647 w 506"/>
                <a:gd name="T79" fmla="*/ 2147483647 h 438"/>
                <a:gd name="T80" fmla="*/ 2147483647 w 506"/>
                <a:gd name="T81" fmla="*/ 2147483647 h 438"/>
                <a:gd name="T82" fmla="*/ 2147483647 w 506"/>
                <a:gd name="T83" fmla="*/ 2147483647 h 438"/>
                <a:gd name="T84" fmla="*/ 2147483647 w 506"/>
                <a:gd name="T85" fmla="*/ 2147483647 h 438"/>
                <a:gd name="T86" fmla="*/ 2147483647 w 506"/>
                <a:gd name="T87" fmla="*/ 2147483647 h 438"/>
                <a:gd name="T88" fmla="*/ 2147483647 w 506"/>
                <a:gd name="T89" fmla="*/ 2147483647 h 438"/>
                <a:gd name="T90" fmla="*/ 2147483647 w 506"/>
                <a:gd name="T91" fmla="*/ 2147483647 h 438"/>
                <a:gd name="T92" fmla="*/ 2147483647 w 506"/>
                <a:gd name="T93" fmla="*/ 2147483647 h 438"/>
                <a:gd name="T94" fmla="*/ 2147483647 w 506"/>
                <a:gd name="T95" fmla="*/ 2147483647 h 438"/>
                <a:gd name="T96" fmla="*/ 2147483647 w 506"/>
                <a:gd name="T97" fmla="*/ 2147483647 h 438"/>
                <a:gd name="T98" fmla="*/ 2147483647 w 506"/>
                <a:gd name="T99" fmla="*/ 2147483647 h 438"/>
                <a:gd name="T100" fmla="*/ 2147483647 w 506"/>
                <a:gd name="T101" fmla="*/ 2147483647 h 438"/>
                <a:gd name="T102" fmla="*/ 2147483647 w 506"/>
                <a:gd name="T103" fmla="*/ 2147483647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6"/>
                <a:gd name="T157" fmla="*/ 0 h 438"/>
                <a:gd name="T158" fmla="*/ 506 w 506"/>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4" name="Freeform 14"/>
            <p:cNvSpPr/>
            <p:nvPr>
              <p:custDataLst>
                <p:tags r:id="rId10"/>
              </p:custDataLst>
            </p:nvPr>
          </p:nvSpPr>
          <p:spPr bwMode="auto">
            <a:xfrm>
              <a:off x="2627860" y="3761379"/>
              <a:ext cx="625256" cy="467959"/>
            </a:xfrm>
            <a:custGeom>
              <a:avLst/>
              <a:gdLst>
                <a:gd name="T0" fmla="*/ 2147483647 w 662"/>
                <a:gd name="T1" fmla="*/ 2147483647 h 506"/>
                <a:gd name="T2" fmla="*/ 2147483647 w 662"/>
                <a:gd name="T3" fmla="*/ 2147483647 h 506"/>
                <a:gd name="T4" fmla="*/ 2147483647 w 662"/>
                <a:gd name="T5" fmla="*/ 2147483647 h 506"/>
                <a:gd name="T6" fmla="*/ 2147483647 w 662"/>
                <a:gd name="T7" fmla="*/ 2147483647 h 506"/>
                <a:gd name="T8" fmla="*/ 2147483647 w 662"/>
                <a:gd name="T9" fmla="*/ 2147483647 h 506"/>
                <a:gd name="T10" fmla="*/ 2147483647 w 662"/>
                <a:gd name="T11" fmla="*/ 2147483647 h 506"/>
                <a:gd name="T12" fmla="*/ 2147483647 w 662"/>
                <a:gd name="T13" fmla="*/ 2147483647 h 506"/>
                <a:gd name="T14" fmla="*/ 2147483647 w 662"/>
                <a:gd name="T15" fmla="*/ 2147483647 h 506"/>
                <a:gd name="T16" fmla="*/ 2147483647 w 662"/>
                <a:gd name="T17" fmla="*/ 2147483647 h 506"/>
                <a:gd name="T18" fmla="*/ 2147483647 w 662"/>
                <a:gd name="T19" fmla="*/ 2147483647 h 506"/>
                <a:gd name="T20" fmla="*/ 2147483647 w 662"/>
                <a:gd name="T21" fmla="*/ 2147483647 h 506"/>
                <a:gd name="T22" fmla="*/ 2147483647 w 662"/>
                <a:gd name="T23" fmla="*/ 2147483647 h 506"/>
                <a:gd name="T24" fmla="*/ 2147483647 w 662"/>
                <a:gd name="T25" fmla="*/ 2147483647 h 506"/>
                <a:gd name="T26" fmla="*/ 2147483647 w 662"/>
                <a:gd name="T27" fmla="*/ 2147483647 h 506"/>
                <a:gd name="T28" fmla="*/ 2147483647 w 662"/>
                <a:gd name="T29" fmla="*/ 2147483647 h 506"/>
                <a:gd name="T30" fmla="*/ 2147483647 w 662"/>
                <a:gd name="T31" fmla="*/ 2147483647 h 506"/>
                <a:gd name="T32" fmla="*/ 2147483647 w 662"/>
                <a:gd name="T33" fmla="*/ 2147483647 h 506"/>
                <a:gd name="T34" fmla="*/ 2147483647 w 662"/>
                <a:gd name="T35" fmla="*/ 2147483647 h 506"/>
                <a:gd name="T36" fmla="*/ 2147483647 w 662"/>
                <a:gd name="T37" fmla="*/ 2147483647 h 506"/>
                <a:gd name="T38" fmla="*/ 2147483647 w 662"/>
                <a:gd name="T39" fmla="*/ 2147483647 h 506"/>
                <a:gd name="T40" fmla="*/ 2147483647 w 662"/>
                <a:gd name="T41" fmla="*/ 2147483647 h 506"/>
                <a:gd name="T42" fmla="*/ 2147483647 w 662"/>
                <a:gd name="T43" fmla="*/ 2147483647 h 506"/>
                <a:gd name="T44" fmla="*/ 2147483647 w 662"/>
                <a:gd name="T45" fmla="*/ 2147483647 h 506"/>
                <a:gd name="T46" fmla="*/ 2147483647 w 662"/>
                <a:gd name="T47" fmla="*/ 2147483647 h 506"/>
                <a:gd name="T48" fmla="*/ 2147483647 w 662"/>
                <a:gd name="T49" fmla="*/ 2147483647 h 506"/>
                <a:gd name="T50" fmla="*/ 2147483647 w 662"/>
                <a:gd name="T51" fmla="*/ 2147483647 h 506"/>
                <a:gd name="T52" fmla="*/ 2147483647 w 662"/>
                <a:gd name="T53" fmla="*/ 2147483647 h 506"/>
                <a:gd name="T54" fmla="*/ 2147483647 w 662"/>
                <a:gd name="T55" fmla="*/ 2147483647 h 506"/>
                <a:gd name="T56" fmla="*/ 2147483647 w 662"/>
                <a:gd name="T57" fmla="*/ 2147483647 h 506"/>
                <a:gd name="T58" fmla="*/ 2147483647 w 662"/>
                <a:gd name="T59" fmla="*/ 2147483647 h 506"/>
                <a:gd name="T60" fmla="*/ 2147483647 w 662"/>
                <a:gd name="T61" fmla="*/ 2147483647 h 506"/>
                <a:gd name="T62" fmla="*/ 2147483647 w 662"/>
                <a:gd name="T63" fmla="*/ 2147483647 h 506"/>
                <a:gd name="T64" fmla="*/ 2147483647 w 662"/>
                <a:gd name="T65" fmla="*/ 2147483647 h 506"/>
                <a:gd name="T66" fmla="*/ 2147483647 w 662"/>
                <a:gd name="T67" fmla="*/ 2147483647 h 506"/>
                <a:gd name="T68" fmla="*/ 2147483647 w 662"/>
                <a:gd name="T69" fmla="*/ 2147483647 h 506"/>
                <a:gd name="T70" fmla="*/ 2147483647 w 662"/>
                <a:gd name="T71" fmla="*/ 2147483647 h 506"/>
                <a:gd name="T72" fmla="*/ 2147483647 w 662"/>
                <a:gd name="T73" fmla="*/ 2147483647 h 506"/>
                <a:gd name="T74" fmla="*/ 2147483647 w 662"/>
                <a:gd name="T75" fmla="*/ 2147483647 h 506"/>
                <a:gd name="T76" fmla="*/ 2147483647 w 662"/>
                <a:gd name="T77" fmla="*/ 2147483647 h 506"/>
                <a:gd name="T78" fmla="*/ 2147483647 w 662"/>
                <a:gd name="T79" fmla="*/ 2147483647 h 506"/>
                <a:gd name="T80" fmla="*/ 2147483647 w 662"/>
                <a:gd name="T81" fmla="*/ 2147483647 h 506"/>
                <a:gd name="T82" fmla="*/ 2147483647 w 662"/>
                <a:gd name="T83" fmla="*/ 2147483647 h 506"/>
                <a:gd name="T84" fmla="*/ 2147483647 w 662"/>
                <a:gd name="T85" fmla="*/ 2147483647 h 506"/>
                <a:gd name="T86" fmla="*/ 2147483647 w 662"/>
                <a:gd name="T87" fmla="*/ 2147483647 h 506"/>
                <a:gd name="T88" fmla="*/ 2147483647 w 662"/>
                <a:gd name="T89" fmla="*/ 2147483647 h 506"/>
                <a:gd name="T90" fmla="*/ 2147483647 w 662"/>
                <a:gd name="T91" fmla="*/ 2147483647 h 506"/>
                <a:gd name="T92" fmla="*/ 2147483647 w 662"/>
                <a:gd name="T93" fmla="*/ 2147483647 h 506"/>
                <a:gd name="T94" fmla="*/ 2147483647 w 662"/>
                <a:gd name="T95" fmla="*/ 2147483647 h 506"/>
                <a:gd name="T96" fmla="*/ 2147483647 w 662"/>
                <a:gd name="T97" fmla="*/ 2147483647 h 506"/>
                <a:gd name="T98" fmla="*/ 2147483647 w 662"/>
                <a:gd name="T99" fmla="*/ 2147483647 h 506"/>
                <a:gd name="T100" fmla="*/ 2147483647 w 662"/>
                <a:gd name="T101" fmla="*/ 2147483647 h 506"/>
                <a:gd name="T102" fmla="*/ 2147483647 w 662"/>
                <a:gd name="T103" fmla="*/ 2147483647 h 506"/>
                <a:gd name="T104" fmla="*/ 2147483647 w 662"/>
                <a:gd name="T105" fmla="*/ 2147483647 h 506"/>
                <a:gd name="T106" fmla="*/ 2147483647 w 662"/>
                <a:gd name="T107" fmla="*/ 2147483647 h 506"/>
                <a:gd name="T108" fmla="*/ 2147483647 w 662"/>
                <a:gd name="T109" fmla="*/ 2147483647 h 506"/>
                <a:gd name="T110" fmla="*/ 2147483647 w 662"/>
                <a:gd name="T111" fmla="*/ 2147483647 h 506"/>
                <a:gd name="T112" fmla="*/ 2147483647 w 662"/>
                <a:gd name="T113" fmla="*/ 2147483647 h 506"/>
                <a:gd name="T114" fmla="*/ 2147483647 w 662"/>
                <a:gd name="T115" fmla="*/ 0 h 506"/>
                <a:gd name="T116" fmla="*/ 2147483647 w 662"/>
                <a:gd name="T117" fmla="*/ 2147483647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62"/>
                <a:gd name="T178" fmla="*/ 0 h 506"/>
                <a:gd name="T179" fmla="*/ 662 w 662"/>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5" name="Freeform 15"/>
            <p:cNvSpPr/>
            <p:nvPr>
              <p:custDataLst>
                <p:tags r:id="rId11"/>
              </p:custDataLst>
            </p:nvPr>
          </p:nvSpPr>
          <p:spPr bwMode="auto">
            <a:xfrm>
              <a:off x="2715211" y="3248710"/>
              <a:ext cx="354006" cy="353204"/>
            </a:xfrm>
            <a:custGeom>
              <a:avLst/>
              <a:gdLst>
                <a:gd name="T0" fmla="*/ 2147483647 w 374"/>
                <a:gd name="T1" fmla="*/ 2147483647 h 381"/>
                <a:gd name="T2" fmla="*/ 2147483647 w 374"/>
                <a:gd name="T3" fmla="*/ 2147483647 h 381"/>
                <a:gd name="T4" fmla="*/ 2147483647 w 374"/>
                <a:gd name="T5" fmla="*/ 2147483647 h 381"/>
                <a:gd name="T6" fmla="*/ 2147483647 w 374"/>
                <a:gd name="T7" fmla="*/ 2147483647 h 381"/>
                <a:gd name="T8" fmla="*/ 2147483647 w 374"/>
                <a:gd name="T9" fmla="*/ 2147483647 h 381"/>
                <a:gd name="T10" fmla="*/ 2147483647 w 374"/>
                <a:gd name="T11" fmla="*/ 2147483647 h 381"/>
                <a:gd name="T12" fmla="*/ 2147483647 w 374"/>
                <a:gd name="T13" fmla="*/ 2147483647 h 381"/>
                <a:gd name="T14" fmla="*/ 2147483647 w 374"/>
                <a:gd name="T15" fmla="*/ 2147483647 h 381"/>
                <a:gd name="T16" fmla="*/ 2147483647 w 374"/>
                <a:gd name="T17" fmla="*/ 2147483647 h 381"/>
                <a:gd name="T18" fmla="*/ 2147483647 w 374"/>
                <a:gd name="T19" fmla="*/ 2147483647 h 381"/>
                <a:gd name="T20" fmla="*/ 2147483647 w 374"/>
                <a:gd name="T21" fmla="*/ 2147483647 h 381"/>
                <a:gd name="T22" fmla="*/ 2147483647 w 374"/>
                <a:gd name="T23" fmla="*/ 2147483647 h 381"/>
                <a:gd name="T24" fmla="*/ 2147483647 w 374"/>
                <a:gd name="T25" fmla="*/ 2147483647 h 381"/>
                <a:gd name="T26" fmla="*/ 2147483647 w 374"/>
                <a:gd name="T27" fmla="*/ 2147483647 h 381"/>
                <a:gd name="T28" fmla="*/ 0 w 374"/>
                <a:gd name="T29" fmla="*/ 2147483647 h 381"/>
                <a:gd name="T30" fmla="*/ 2147483647 w 374"/>
                <a:gd name="T31" fmla="*/ 2147483647 h 381"/>
                <a:gd name="T32" fmla="*/ 2147483647 w 374"/>
                <a:gd name="T33" fmla="*/ 2147483647 h 381"/>
                <a:gd name="T34" fmla="*/ 2147483647 w 374"/>
                <a:gd name="T35" fmla="*/ 2147483647 h 381"/>
                <a:gd name="T36" fmla="*/ 2147483647 w 374"/>
                <a:gd name="T37" fmla="*/ 2147483647 h 381"/>
                <a:gd name="T38" fmla="*/ 2147483647 w 374"/>
                <a:gd name="T39" fmla="*/ 2147483647 h 381"/>
                <a:gd name="T40" fmla="*/ 2147483647 w 374"/>
                <a:gd name="T41" fmla="*/ 2147483647 h 381"/>
                <a:gd name="T42" fmla="*/ 2147483647 w 374"/>
                <a:gd name="T43" fmla="*/ 2147483647 h 381"/>
                <a:gd name="T44" fmla="*/ 2147483647 w 374"/>
                <a:gd name="T45" fmla="*/ 2147483647 h 381"/>
                <a:gd name="T46" fmla="*/ 2147483647 w 374"/>
                <a:gd name="T47" fmla="*/ 2147483647 h 381"/>
                <a:gd name="T48" fmla="*/ 2147483647 w 374"/>
                <a:gd name="T49" fmla="*/ 2147483647 h 381"/>
                <a:gd name="T50" fmla="*/ 2147483647 w 374"/>
                <a:gd name="T51" fmla="*/ 2147483647 h 381"/>
                <a:gd name="T52" fmla="*/ 2147483647 w 374"/>
                <a:gd name="T53" fmla="*/ 2147483647 h 381"/>
                <a:gd name="T54" fmla="*/ 2147483647 w 374"/>
                <a:gd name="T55" fmla="*/ 2147483647 h 381"/>
                <a:gd name="T56" fmla="*/ 2147483647 w 374"/>
                <a:gd name="T57" fmla="*/ 2147483647 h 381"/>
                <a:gd name="T58" fmla="*/ 2147483647 w 374"/>
                <a:gd name="T59" fmla="*/ 2147483647 h 381"/>
                <a:gd name="T60" fmla="*/ 2147483647 w 374"/>
                <a:gd name="T61" fmla="*/ 2147483647 h 381"/>
                <a:gd name="T62" fmla="*/ 2147483647 w 374"/>
                <a:gd name="T63" fmla="*/ 2147483647 h 381"/>
                <a:gd name="T64" fmla="*/ 2147483647 w 374"/>
                <a:gd name="T65" fmla="*/ 2147483647 h 381"/>
                <a:gd name="T66" fmla="*/ 2147483647 w 374"/>
                <a:gd name="T67" fmla="*/ 2147483647 h 381"/>
                <a:gd name="T68" fmla="*/ 2147483647 w 374"/>
                <a:gd name="T69" fmla="*/ 2147483647 h 381"/>
                <a:gd name="T70" fmla="*/ 2147483647 w 374"/>
                <a:gd name="T71" fmla="*/ 2147483647 h 381"/>
                <a:gd name="T72" fmla="*/ 2147483647 w 374"/>
                <a:gd name="T73" fmla="*/ 2147483647 h 381"/>
                <a:gd name="T74" fmla="*/ 2147483647 w 374"/>
                <a:gd name="T75" fmla="*/ 2147483647 h 381"/>
                <a:gd name="T76" fmla="*/ 2147483647 w 374"/>
                <a:gd name="T77" fmla="*/ 2147483647 h 381"/>
                <a:gd name="T78" fmla="*/ 2147483647 w 374"/>
                <a:gd name="T79" fmla="*/ 2147483647 h 381"/>
                <a:gd name="T80" fmla="*/ 2147483647 w 374"/>
                <a:gd name="T81" fmla="*/ 2147483647 h 381"/>
                <a:gd name="T82" fmla="*/ 2147483647 w 374"/>
                <a:gd name="T83" fmla="*/ 2147483647 h 381"/>
                <a:gd name="T84" fmla="*/ 2147483647 w 374"/>
                <a:gd name="T85" fmla="*/ 2147483647 h 381"/>
                <a:gd name="T86" fmla="*/ 2147483647 w 374"/>
                <a:gd name="T87" fmla="*/ 2147483647 h 381"/>
                <a:gd name="T88" fmla="*/ 2147483647 w 374"/>
                <a:gd name="T89" fmla="*/ 2147483647 h 381"/>
                <a:gd name="T90" fmla="*/ 2147483647 w 374"/>
                <a:gd name="T91" fmla="*/ 2147483647 h 381"/>
                <a:gd name="T92" fmla="*/ 2147483647 w 374"/>
                <a:gd name="T93" fmla="*/ 2147483647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74"/>
                <a:gd name="T142" fmla="*/ 0 h 381"/>
                <a:gd name="T143" fmla="*/ 374 w 374"/>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6" name="Freeform 16"/>
            <p:cNvSpPr/>
            <p:nvPr>
              <p:custDataLst>
                <p:tags r:id="rId12"/>
              </p:custDataLst>
            </p:nvPr>
          </p:nvSpPr>
          <p:spPr bwMode="auto">
            <a:xfrm>
              <a:off x="2715211" y="2566146"/>
              <a:ext cx="403045" cy="704919"/>
            </a:xfrm>
            <a:custGeom>
              <a:avLst/>
              <a:gdLst>
                <a:gd name="T0" fmla="*/ 2147483647 w 425"/>
                <a:gd name="T1" fmla="*/ 2147483647 h 763"/>
                <a:gd name="T2" fmla="*/ 2147483647 w 425"/>
                <a:gd name="T3" fmla="*/ 2147483647 h 763"/>
                <a:gd name="T4" fmla="*/ 2147483647 w 425"/>
                <a:gd name="T5" fmla="*/ 2147483647 h 763"/>
                <a:gd name="T6" fmla="*/ 2147483647 w 425"/>
                <a:gd name="T7" fmla="*/ 2147483647 h 763"/>
                <a:gd name="T8" fmla="*/ 2147483647 w 425"/>
                <a:gd name="T9" fmla="*/ 2147483647 h 763"/>
                <a:gd name="T10" fmla="*/ 2147483647 w 425"/>
                <a:gd name="T11" fmla="*/ 2147483647 h 763"/>
                <a:gd name="T12" fmla="*/ 2147483647 w 425"/>
                <a:gd name="T13" fmla="*/ 2147483647 h 763"/>
                <a:gd name="T14" fmla="*/ 2147483647 w 425"/>
                <a:gd name="T15" fmla="*/ 2147483647 h 763"/>
                <a:gd name="T16" fmla="*/ 2147483647 w 425"/>
                <a:gd name="T17" fmla="*/ 2147483647 h 763"/>
                <a:gd name="T18" fmla="*/ 2147483647 w 425"/>
                <a:gd name="T19" fmla="*/ 2147483647 h 763"/>
                <a:gd name="T20" fmla="*/ 2147483647 w 425"/>
                <a:gd name="T21" fmla="*/ 2147483647 h 763"/>
                <a:gd name="T22" fmla="*/ 2147483647 w 425"/>
                <a:gd name="T23" fmla="*/ 2147483647 h 763"/>
                <a:gd name="T24" fmla="*/ 2147483647 w 425"/>
                <a:gd name="T25" fmla="*/ 2147483647 h 763"/>
                <a:gd name="T26" fmla="*/ 2147483647 w 425"/>
                <a:gd name="T27" fmla="*/ 2147483647 h 763"/>
                <a:gd name="T28" fmla="*/ 2147483647 w 425"/>
                <a:gd name="T29" fmla="*/ 2147483647 h 763"/>
                <a:gd name="T30" fmla="*/ 2147483647 w 425"/>
                <a:gd name="T31" fmla="*/ 2147483647 h 763"/>
                <a:gd name="T32" fmla="*/ 2147483647 w 425"/>
                <a:gd name="T33" fmla="*/ 2147483647 h 763"/>
                <a:gd name="T34" fmla="*/ 2147483647 w 425"/>
                <a:gd name="T35" fmla="*/ 2147483647 h 763"/>
                <a:gd name="T36" fmla="*/ 2147483647 w 425"/>
                <a:gd name="T37" fmla="*/ 2147483647 h 763"/>
                <a:gd name="T38" fmla="*/ 2147483647 w 425"/>
                <a:gd name="T39" fmla="*/ 2147483647 h 763"/>
                <a:gd name="T40" fmla="*/ 2147483647 w 425"/>
                <a:gd name="T41" fmla="*/ 2147483647 h 763"/>
                <a:gd name="T42" fmla="*/ 2147483647 w 425"/>
                <a:gd name="T43" fmla="*/ 2147483647 h 763"/>
                <a:gd name="T44" fmla="*/ 2147483647 w 425"/>
                <a:gd name="T45" fmla="*/ 2147483647 h 763"/>
                <a:gd name="T46" fmla="*/ 2147483647 w 425"/>
                <a:gd name="T47" fmla="*/ 2147483647 h 763"/>
                <a:gd name="T48" fmla="*/ 2147483647 w 425"/>
                <a:gd name="T49" fmla="*/ 2147483647 h 763"/>
                <a:gd name="T50" fmla="*/ 2147483647 w 425"/>
                <a:gd name="T51" fmla="*/ 2147483647 h 763"/>
                <a:gd name="T52" fmla="*/ 2147483647 w 425"/>
                <a:gd name="T53" fmla="*/ 2147483647 h 763"/>
                <a:gd name="T54" fmla="*/ 2147483647 w 425"/>
                <a:gd name="T55" fmla="*/ 2147483647 h 763"/>
                <a:gd name="T56" fmla="*/ 2147483647 w 425"/>
                <a:gd name="T57" fmla="*/ 2147483647 h 763"/>
                <a:gd name="T58" fmla="*/ 2147483647 w 425"/>
                <a:gd name="T59" fmla="*/ 2147483647 h 763"/>
                <a:gd name="T60" fmla="*/ 2147483647 w 425"/>
                <a:gd name="T61" fmla="*/ 2147483647 h 763"/>
                <a:gd name="T62" fmla="*/ 2147483647 w 425"/>
                <a:gd name="T63" fmla="*/ 2147483647 h 763"/>
                <a:gd name="T64" fmla="*/ 2147483647 w 425"/>
                <a:gd name="T65" fmla="*/ 2147483647 h 763"/>
                <a:gd name="T66" fmla="*/ 2147483647 w 425"/>
                <a:gd name="T67" fmla="*/ 2147483647 h 763"/>
                <a:gd name="T68" fmla="*/ 2147483647 w 425"/>
                <a:gd name="T69" fmla="*/ 2147483647 h 763"/>
                <a:gd name="T70" fmla="*/ 2147483647 w 425"/>
                <a:gd name="T71" fmla="*/ 2147483647 h 763"/>
                <a:gd name="T72" fmla="*/ 2147483647 w 425"/>
                <a:gd name="T73" fmla="*/ 2147483647 h 763"/>
                <a:gd name="T74" fmla="*/ 2147483647 w 425"/>
                <a:gd name="T75" fmla="*/ 2147483647 h 763"/>
                <a:gd name="T76" fmla="*/ 2147483647 w 425"/>
                <a:gd name="T77" fmla="*/ 2147483647 h 763"/>
                <a:gd name="T78" fmla="*/ 2147483647 w 425"/>
                <a:gd name="T79" fmla="*/ 2147483647 h 763"/>
                <a:gd name="T80" fmla="*/ 2147483647 w 425"/>
                <a:gd name="T81" fmla="*/ 2147483647 h 763"/>
                <a:gd name="T82" fmla="*/ 2147483647 w 425"/>
                <a:gd name="T83" fmla="*/ 2147483647 h 763"/>
                <a:gd name="T84" fmla="*/ 2147483647 w 425"/>
                <a:gd name="T85" fmla="*/ 2147483647 h 763"/>
                <a:gd name="T86" fmla="*/ 2147483647 w 425"/>
                <a:gd name="T87" fmla="*/ 2147483647 h 763"/>
                <a:gd name="T88" fmla="*/ 2147483647 w 425"/>
                <a:gd name="T89" fmla="*/ 2147483647 h 763"/>
                <a:gd name="T90" fmla="*/ 2147483647 w 425"/>
                <a:gd name="T91" fmla="*/ 2147483647 h 763"/>
                <a:gd name="T92" fmla="*/ 2147483647 w 425"/>
                <a:gd name="T93" fmla="*/ 2147483647 h 763"/>
                <a:gd name="T94" fmla="*/ 2147483647 w 425"/>
                <a:gd name="T95" fmla="*/ 2147483647 h 763"/>
                <a:gd name="T96" fmla="*/ 2147483647 w 425"/>
                <a:gd name="T97" fmla="*/ 2147483647 h 763"/>
                <a:gd name="T98" fmla="*/ 2147483647 w 425"/>
                <a:gd name="T99" fmla="*/ 2147483647 h 763"/>
                <a:gd name="T100" fmla="*/ 2147483647 w 425"/>
                <a:gd name="T101" fmla="*/ 2147483647 h 763"/>
                <a:gd name="T102" fmla="*/ 2147483647 w 425"/>
                <a:gd name="T103" fmla="*/ 0 h 763"/>
                <a:gd name="T104" fmla="*/ 2147483647 w 425"/>
                <a:gd name="T105" fmla="*/ 2147483647 h 763"/>
                <a:gd name="T106" fmla="*/ 2147483647 w 425"/>
                <a:gd name="T107" fmla="*/ 2147483647 h 763"/>
                <a:gd name="T108" fmla="*/ 2147483647 w 425"/>
                <a:gd name="T109" fmla="*/ 2147483647 h 763"/>
                <a:gd name="T110" fmla="*/ 2147483647 w 425"/>
                <a:gd name="T111" fmla="*/ 2147483647 h 763"/>
                <a:gd name="T112" fmla="*/ 2147483647 w 425"/>
                <a:gd name="T113" fmla="*/ 2147483647 h 763"/>
                <a:gd name="T114" fmla="*/ 2147483647 w 425"/>
                <a:gd name="T115" fmla="*/ 2147483647 h 763"/>
                <a:gd name="T116" fmla="*/ 2147483647 w 425"/>
                <a:gd name="T117" fmla="*/ 2147483647 h 763"/>
                <a:gd name="T118" fmla="*/ 2147483647 w 425"/>
                <a:gd name="T119" fmla="*/ 2147483647 h 763"/>
                <a:gd name="T120" fmla="*/ 2147483647 w 425"/>
                <a:gd name="T121" fmla="*/ 2147483647 h 763"/>
                <a:gd name="T122" fmla="*/ 2147483647 w 425"/>
                <a:gd name="T123" fmla="*/ 2147483647 h 763"/>
                <a:gd name="T124" fmla="*/ 2147483647 w 425"/>
                <a:gd name="T125" fmla="*/ 2147483647 h 7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5"/>
                <a:gd name="T190" fmla="*/ 0 h 763"/>
                <a:gd name="T191" fmla="*/ 425 w 425"/>
                <a:gd name="T192" fmla="*/ 763 h 7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7" name="Freeform 17"/>
            <p:cNvSpPr/>
            <p:nvPr>
              <p:custDataLst>
                <p:tags r:id="rId13"/>
              </p:custDataLst>
            </p:nvPr>
          </p:nvSpPr>
          <p:spPr bwMode="auto">
            <a:xfrm>
              <a:off x="3064619" y="2437979"/>
              <a:ext cx="271251" cy="576752"/>
            </a:xfrm>
            <a:custGeom>
              <a:avLst/>
              <a:gdLst>
                <a:gd name="T0" fmla="*/ 2147483647 w 286"/>
                <a:gd name="T1" fmla="*/ 2147483647 h 625"/>
                <a:gd name="T2" fmla="*/ 2147483647 w 286"/>
                <a:gd name="T3" fmla="*/ 2147483647 h 625"/>
                <a:gd name="T4" fmla="*/ 2147483647 w 286"/>
                <a:gd name="T5" fmla="*/ 2147483647 h 625"/>
                <a:gd name="T6" fmla="*/ 2147483647 w 286"/>
                <a:gd name="T7" fmla="*/ 2147483647 h 625"/>
                <a:gd name="T8" fmla="*/ 2147483647 w 286"/>
                <a:gd name="T9" fmla="*/ 2147483647 h 625"/>
                <a:gd name="T10" fmla="*/ 2147483647 w 286"/>
                <a:gd name="T11" fmla="*/ 2147483647 h 625"/>
                <a:gd name="T12" fmla="*/ 2147483647 w 286"/>
                <a:gd name="T13" fmla="*/ 2147483647 h 625"/>
                <a:gd name="T14" fmla="*/ 2147483647 w 286"/>
                <a:gd name="T15" fmla="*/ 2147483647 h 625"/>
                <a:gd name="T16" fmla="*/ 2147483647 w 286"/>
                <a:gd name="T17" fmla="*/ 2147483647 h 625"/>
                <a:gd name="T18" fmla="*/ 2147483647 w 286"/>
                <a:gd name="T19" fmla="*/ 2147483647 h 625"/>
                <a:gd name="T20" fmla="*/ 2147483647 w 286"/>
                <a:gd name="T21" fmla="*/ 2147483647 h 625"/>
                <a:gd name="T22" fmla="*/ 2147483647 w 286"/>
                <a:gd name="T23" fmla="*/ 2147483647 h 625"/>
                <a:gd name="T24" fmla="*/ 2147483647 w 286"/>
                <a:gd name="T25" fmla="*/ 2147483647 h 625"/>
                <a:gd name="T26" fmla="*/ 2147483647 w 286"/>
                <a:gd name="T27" fmla="*/ 2147483647 h 625"/>
                <a:gd name="T28" fmla="*/ 2147483647 w 286"/>
                <a:gd name="T29" fmla="*/ 2147483647 h 625"/>
                <a:gd name="T30" fmla="*/ 2147483647 w 286"/>
                <a:gd name="T31" fmla="*/ 2147483647 h 625"/>
                <a:gd name="T32" fmla="*/ 2147483647 w 286"/>
                <a:gd name="T33" fmla="*/ 2147483647 h 625"/>
                <a:gd name="T34" fmla="*/ 2147483647 w 286"/>
                <a:gd name="T35" fmla="*/ 2147483647 h 625"/>
                <a:gd name="T36" fmla="*/ 2147483647 w 286"/>
                <a:gd name="T37" fmla="*/ 2147483647 h 625"/>
                <a:gd name="T38" fmla="*/ 2147483647 w 286"/>
                <a:gd name="T39" fmla="*/ 2147483647 h 625"/>
                <a:gd name="T40" fmla="*/ 2147483647 w 286"/>
                <a:gd name="T41" fmla="*/ 2147483647 h 625"/>
                <a:gd name="T42" fmla="*/ 2147483647 w 286"/>
                <a:gd name="T43" fmla="*/ 2147483647 h 625"/>
                <a:gd name="T44" fmla="*/ 2147483647 w 286"/>
                <a:gd name="T45" fmla="*/ 2147483647 h 625"/>
                <a:gd name="T46" fmla="*/ 2147483647 w 286"/>
                <a:gd name="T47" fmla="*/ 2147483647 h 625"/>
                <a:gd name="T48" fmla="*/ 2147483647 w 286"/>
                <a:gd name="T49" fmla="*/ 2147483647 h 625"/>
                <a:gd name="T50" fmla="*/ 2147483647 w 286"/>
                <a:gd name="T51" fmla="*/ 2147483647 h 625"/>
                <a:gd name="T52" fmla="*/ 2147483647 w 286"/>
                <a:gd name="T53" fmla="*/ 2147483647 h 625"/>
                <a:gd name="T54" fmla="*/ 2147483647 w 286"/>
                <a:gd name="T55" fmla="*/ 2147483647 h 625"/>
                <a:gd name="T56" fmla="*/ 2147483647 w 286"/>
                <a:gd name="T57" fmla="*/ 2147483647 h 625"/>
                <a:gd name="T58" fmla="*/ 2147483647 w 286"/>
                <a:gd name="T59" fmla="*/ 2147483647 h 625"/>
                <a:gd name="T60" fmla="*/ 2147483647 w 286"/>
                <a:gd name="T61" fmla="*/ 2147483647 h 625"/>
                <a:gd name="T62" fmla="*/ 2147483647 w 286"/>
                <a:gd name="T63" fmla="*/ 2147483647 h 625"/>
                <a:gd name="T64" fmla="*/ 2147483647 w 286"/>
                <a:gd name="T65" fmla="*/ 2147483647 h 625"/>
                <a:gd name="T66" fmla="*/ 2147483647 w 286"/>
                <a:gd name="T67" fmla="*/ 2147483647 h 625"/>
                <a:gd name="T68" fmla="*/ 2147483647 w 286"/>
                <a:gd name="T69" fmla="*/ 2147483647 h 625"/>
                <a:gd name="T70" fmla="*/ 2147483647 w 286"/>
                <a:gd name="T71" fmla="*/ 2147483647 h 625"/>
                <a:gd name="T72" fmla="*/ 2147483647 w 286"/>
                <a:gd name="T73" fmla="*/ 2147483647 h 625"/>
                <a:gd name="T74" fmla="*/ 2147483647 w 286"/>
                <a:gd name="T75" fmla="*/ 2147483647 h 625"/>
                <a:gd name="T76" fmla="*/ 2147483647 w 286"/>
                <a:gd name="T77" fmla="*/ 2147483647 h 625"/>
                <a:gd name="T78" fmla="*/ 2147483647 w 286"/>
                <a:gd name="T79" fmla="*/ 2147483647 h 625"/>
                <a:gd name="T80" fmla="*/ 2147483647 w 286"/>
                <a:gd name="T81" fmla="*/ 2147483647 h 625"/>
                <a:gd name="T82" fmla="*/ 2147483647 w 286"/>
                <a:gd name="T83" fmla="*/ 2147483647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625"/>
                <a:gd name="T128" fmla="*/ 286 w 28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8" name="Freeform 18"/>
            <p:cNvSpPr/>
            <p:nvPr>
              <p:custDataLst>
                <p:tags r:id="rId14"/>
              </p:custDataLst>
            </p:nvPr>
          </p:nvSpPr>
          <p:spPr bwMode="auto">
            <a:xfrm>
              <a:off x="2995658" y="3420096"/>
              <a:ext cx="432162" cy="48882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69" name="Freeform 19"/>
            <p:cNvSpPr/>
            <p:nvPr>
              <p:custDataLst>
                <p:tags r:id="rId15"/>
              </p:custDataLst>
            </p:nvPr>
          </p:nvSpPr>
          <p:spPr bwMode="auto">
            <a:xfrm>
              <a:off x="2945085" y="3141407"/>
              <a:ext cx="609931" cy="371089"/>
            </a:xfrm>
            <a:custGeom>
              <a:avLst/>
              <a:gdLst>
                <a:gd name="T0" fmla="*/ 2147483647 w 645"/>
                <a:gd name="T1" fmla="*/ 2147483647 h 402"/>
                <a:gd name="T2" fmla="*/ 2147483647 w 645"/>
                <a:gd name="T3" fmla="*/ 2147483647 h 402"/>
                <a:gd name="T4" fmla="*/ 2147483647 w 645"/>
                <a:gd name="T5" fmla="*/ 2147483647 h 402"/>
                <a:gd name="T6" fmla="*/ 2147483647 w 645"/>
                <a:gd name="T7" fmla="*/ 2147483647 h 402"/>
                <a:gd name="T8" fmla="*/ 2147483647 w 645"/>
                <a:gd name="T9" fmla="*/ 2147483647 h 402"/>
                <a:gd name="T10" fmla="*/ 2147483647 w 645"/>
                <a:gd name="T11" fmla="*/ 2147483647 h 402"/>
                <a:gd name="T12" fmla="*/ 2147483647 w 645"/>
                <a:gd name="T13" fmla="*/ 2147483647 h 402"/>
                <a:gd name="T14" fmla="*/ 2147483647 w 645"/>
                <a:gd name="T15" fmla="*/ 2147483647 h 402"/>
                <a:gd name="T16" fmla="*/ 2147483647 w 645"/>
                <a:gd name="T17" fmla="*/ 2147483647 h 402"/>
                <a:gd name="T18" fmla="*/ 2147483647 w 645"/>
                <a:gd name="T19" fmla="*/ 2147483647 h 402"/>
                <a:gd name="T20" fmla="*/ 2147483647 w 645"/>
                <a:gd name="T21" fmla="*/ 2147483647 h 402"/>
                <a:gd name="T22" fmla="*/ 2147483647 w 645"/>
                <a:gd name="T23" fmla="*/ 2147483647 h 402"/>
                <a:gd name="T24" fmla="*/ 2147483647 w 645"/>
                <a:gd name="T25" fmla="*/ 2147483647 h 402"/>
                <a:gd name="T26" fmla="*/ 2147483647 w 645"/>
                <a:gd name="T27" fmla="*/ 2147483647 h 402"/>
                <a:gd name="T28" fmla="*/ 2147483647 w 645"/>
                <a:gd name="T29" fmla="*/ 2147483647 h 402"/>
                <a:gd name="T30" fmla="*/ 2147483647 w 645"/>
                <a:gd name="T31" fmla="*/ 2147483647 h 402"/>
                <a:gd name="T32" fmla="*/ 2147483647 w 645"/>
                <a:gd name="T33" fmla="*/ 2147483647 h 402"/>
                <a:gd name="T34" fmla="*/ 2147483647 w 645"/>
                <a:gd name="T35" fmla="*/ 2147483647 h 402"/>
                <a:gd name="T36" fmla="*/ 2147483647 w 645"/>
                <a:gd name="T37" fmla="*/ 2147483647 h 402"/>
                <a:gd name="T38" fmla="*/ 2147483647 w 645"/>
                <a:gd name="T39" fmla="*/ 2147483647 h 402"/>
                <a:gd name="T40" fmla="*/ 2147483647 w 645"/>
                <a:gd name="T41" fmla="*/ 2147483647 h 402"/>
                <a:gd name="T42" fmla="*/ 2147483647 w 645"/>
                <a:gd name="T43" fmla="*/ 2147483647 h 402"/>
                <a:gd name="T44" fmla="*/ 2147483647 w 645"/>
                <a:gd name="T45" fmla="*/ 2147483647 h 402"/>
                <a:gd name="T46" fmla="*/ 2147483647 w 645"/>
                <a:gd name="T47" fmla="*/ 2147483647 h 402"/>
                <a:gd name="T48" fmla="*/ 2147483647 w 645"/>
                <a:gd name="T49" fmla="*/ 2147483647 h 402"/>
                <a:gd name="T50" fmla="*/ 2147483647 w 645"/>
                <a:gd name="T51" fmla="*/ 2147483647 h 402"/>
                <a:gd name="T52" fmla="*/ 2147483647 w 645"/>
                <a:gd name="T53" fmla="*/ 2147483647 h 402"/>
                <a:gd name="T54" fmla="*/ 2147483647 w 645"/>
                <a:gd name="T55" fmla="*/ 2147483647 h 402"/>
                <a:gd name="T56" fmla="*/ 2147483647 w 645"/>
                <a:gd name="T57" fmla="*/ 2147483647 h 402"/>
                <a:gd name="T58" fmla="*/ 2147483647 w 645"/>
                <a:gd name="T59" fmla="*/ 2147483647 h 402"/>
                <a:gd name="T60" fmla="*/ 2147483647 w 645"/>
                <a:gd name="T61" fmla="*/ 2147483647 h 402"/>
                <a:gd name="T62" fmla="*/ 2147483647 w 645"/>
                <a:gd name="T63" fmla="*/ 2147483647 h 402"/>
                <a:gd name="T64" fmla="*/ 2147483647 w 645"/>
                <a:gd name="T65" fmla="*/ 2147483647 h 402"/>
                <a:gd name="T66" fmla="*/ 2147483647 w 645"/>
                <a:gd name="T67" fmla="*/ 2147483647 h 402"/>
                <a:gd name="T68" fmla="*/ 2147483647 w 645"/>
                <a:gd name="T69" fmla="*/ 2147483647 h 402"/>
                <a:gd name="T70" fmla="*/ 2147483647 w 645"/>
                <a:gd name="T71" fmla="*/ 2147483647 h 402"/>
                <a:gd name="T72" fmla="*/ 2147483647 w 645"/>
                <a:gd name="T73" fmla="*/ 2147483647 h 402"/>
                <a:gd name="T74" fmla="*/ 2147483647 w 645"/>
                <a:gd name="T75" fmla="*/ 2147483647 h 402"/>
                <a:gd name="T76" fmla="*/ 2147483647 w 645"/>
                <a:gd name="T77" fmla="*/ 2147483647 h 402"/>
                <a:gd name="T78" fmla="*/ 2147483647 w 645"/>
                <a:gd name="T79" fmla="*/ 2147483647 h 402"/>
                <a:gd name="T80" fmla="*/ 2147483647 w 645"/>
                <a:gd name="T81" fmla="*/ 2147483647 h 402"/>
                <a:gd name="T82" fmla="*/ 2147483647 w 645"/>
                <a:gd name="T83" fmla="*/ 2147483647 h 402"/>
                <a:gd name="T84" fmla="*/ 2147483647 w 645"/>
                <a:gd name="T85" fmla="*/ 2147483647 h 402"/>
                <a:gd name="T86" fmla="*/ 2147483647 w 645"/>
                <a:gd name="T87" fmla="*/ 2147483647 h 402"/>
                <a:gd name="T88" fmla="*/ 2147483647 w 645"/>
                <a:gd name="T89" fmla="*/ 2147483647 h 402"/>
                <a:gd name="T90" fmla="*/ 2147483647 w 645"/>
                <a:gd name="T91" fmla="*/ 0 h 402"/>
                <a:gd name="T92" fmla="*/ 2147483647 w 645"/>
                <a:gd name="T93" fmla="*/ 2147483647 h 402"/>
                <a:gd name="T94" fmla="*/ 2147483647 w 645"/>
                <a:gd name="T95" fmla="*/ 2147483647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5"/>
                <a:gd name="T145" fmla="*/ 0 h 402"/>
                <a:gd name="T146" fmla="*/ 645 w 645"/>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0" name="Freeform 20"/>
            <p:cNvSpPr/>
            <p:nvPr>
              <p:custDataLst>
                <p:tags r:id="rId16"/>
              </p:custDataLst>
            </p:nvPr>
          </p:nvSpPr>
          <p:spPr bwMode="auto">
            <a:xfrm>
              <a:off x="3079944" y="3825463"/>
              <a:ext cx="632919" cy="491805"/>
            </a:xfrm>
            <a:custGeom>
              <a:avLst/>
              <a:gdLst>
                <a:gd name="T0" fmla="*/ 2147483647 w 669"/>
                <a:gd name="T1" fmla="*/ 2147483647 h 532"/>
                <a:gd name="T2" fmla="*/ 2147483647 w 669"/>
                <a:gd name="T3" fmla="*/ 2147483647 h 532"/>
                <a:gd name="T4" fmla="*/ 2147483647 w 669"/>
                <a:gd name="T5" fmla="*/ 2147483647 h 532"/>
                <a:gd name="T6" fmla="*/ 2147483647 w 669"/>
                <a:gd name="T7" fmla="*/ 2147483647 h 532"/>
                <a:gd name="T8" fmla="*/ 2147483647 w 669"/>
                <a:gd name="T9" fmla="*/ 2147483647 h 532"/>
                <a:gd name="T10" fmla="*/ 2147483647 w 669"/>
                <a:gd name="T11" fmla="*/ 2147483647 h 532"/>
                <a:gd name="T12" fmla="*/ 2147483647 w 669"/>
                <a:gd name="T13" fmla="*/ 2147483647 h 532"/>
                <a:gd name="T14" fmla="*/ 2147483647 w 669"/>
                <a:gd name="T15" fmla="*/ 2147483647 h 532"/>
                <a:gd name="T16" fmla="*/ 2147483647 w 669"/>
                <a:gd name="T17" fmla="*/ 2147483647 h 532"/>
                <a:gd name="T18" fmla="*/ 2147483647 w 669"/>
                <a:gd name="T19" fmla="*/ 2147483647 h 532"/>
                <a:gd name="T20" fmla="*/ 2147483647 w 669"/>
                <a:gd name="T21" fmla="*/ 2147483647 h 532"/>
                <a:gd name="T22" fmla="*/ 2147483647 w 669"/>
                <a:gd name="T23" fmla="*/ 2147483647 h 532"/>
                <a:gd name="T24" fmla="*/ 2147483647 w 669"/>
                <a:gd name="T25" fmla="*/ 2147483647 h 532"/>
                <a:gd name="T26" fmla="*/ 2147483647 w 669"/>
                <a:gd name="T27" fmla="*/ 2147483647 h 532"/>
                <a:gd name="T28" fmla="*/ 2147483647 w 669"/>
                <a:gd name="T29" fmla="*/ 2147483647 h 532"/>
                <a:gd name="T30" fmla="*/ 2147483647 w 669"/>
                <a:gd name="T31" fmla="*/ 2147483647 h 532"/>
                <a:gd name="T32" fmla="*/ 2147483647 w 669"/>
                <a:gd name="T33" fmla="*/ 2147483647 h 532"/>
                <a:gd name="T34" fmla="*/ 2147483647 w 669"/>
                <a:gd name="T35" fmla="*/ 2147483647 h 532"/>
                <a:gd name="T36" fmla="*/ 2147483647 w 669"/>
                <a:gd name="T37" fmla="*/ 2147483647 h 532"/>
                <a:gd name="T38" fmla="*/ 2147483647 w 669"/>
                <a:gd name="T39" fmla="*/ 2147483647 h 532"/>
                <a:gd name="T40" fmla="*/ 2147483647 w 669"/>
                <a:gd name="T41" fmla="*/ 2147483647 h 532"/>
                <a:gd name="T42" fmla="*/ 2147483647 w 669"/>
                <a:gd name="T43" fmla="*/ 2147483647 h 532"/>
                <a:gd name="T44" fmla="*/ 2147483647 w 669"/>
                <a:gd name="T45" fmla="*/ 2147483647 h 532"/>
                <a:gd name="T46" fmla="*/ 2147483647 w 669"/>
                <a:gd name="T47" fmla="*/ 2147483647 h 532"/>
                <a:gd name="T48" fmla="*/ 2147483647 w 669"/>
                <a:gd name="T49" fmla="*/ 2147483647 h 532"/>
                <a:gd name="T50" fmla="*/ 2147483647 w 669"/>
                <a:gd name="T51" fmla="*/ 2147483647 h 532"/>
                <a:gd name="T52" fmla="*/ 2147483647 w 669"/>
                <a:gd name="T53" fmla="*/ 2147483647 h 532"/>
                <a:gd name="T54" fmla="*/ 2147483647 w 669"/>
                <a:gd name="T55" fmla="*/ 2147483647 h 532"/>
                <a:gd name="T56" fmla="*/ 2147483647 w 669"/>
                <a:gd name="T57" fmla="*/ 2147483647 h 532"/>
                <a:gd name="T58" fmla="*/ 2147483647 w 669"/>
                <a:gd name="T59" fmla="*/ 2147483647 h 532"/>
                <a:gd name="T60" fmla="*/ 2147483647 w 669"/>
                <a:gd name="T61" fmla="*/ 2147483647 h 532"/>
                <a:gd name="T62" fmla="*/ 2147483647 w 669"/>
                <a:gd name="T63" fmla="*/ 2147483647 h 532"/>
                <a:gd name="T64" fmla="*/ 2147483647 w 669"/>
                <a:gd name="T65" fmla="*/ 2147483647 h 532"/>
                <a:gd name="T66" fmla="*/ 2147483647 w 669"/>
                <a:gd name="T67" fmla="*/ 2147483647 h 532"/>
                <a:gd name="T68" fmla="*/ 2147483647 w 669"/>
                <a:gd name="T69" fmla="*/ 2147483647 h 532"/>
                <a:gd name="T70" fmla="*/ 2147483647 w 669"/>
                <a:gd name="T71" fmla="*/ 2147483647 h 532"/>
                <a:gd name="T72" fmla="*/ 2147483647 w 669"/>
                <a:gd name="T73" fmla="*/ 2147483647 h 532"/>
                <a:gd name="T74" fmla="*/ 2147483647 w 669"/>
                <a:gd name="T75" fmla="*/ 2147483647 h 532"/>
                <a:gd name="T76" fmla="*/ 2147483647 w 669"/>
                <a:gd name="T77" fmla="*/ 2147483647 h 532"/>
                <a:gd name="T78" fmla="*/ 2147483647 w 669"/>
                <a:gd name="T79" fmla="*/ 2147483647 h 532"/>
                <a:gd name="T80" fmla="*/ 2147483647 w 669"/>
                <a:gd name="T81" fmla="*/ 2147483647 h 532"/>
                <a:gd name="T82" fmla="*/ 2147483647 w 669"/>
                <a:gd name="T83" fmla="*/ 2147483647 h 532"/>
                <a:gd name="T84" fmla="*/ 2147483647 w 669"/>
                <a:gd name="T85" fmla="*/ 2147483647 h 532"/>
                <a:gd name="T86" fmla="*/ 2147483647 w 669"/>
                <a:gd name="T87" fmla="*/ 2147483647 h 532"/>
                <a:gd name="T88" fmla="*/ 2147483647 w 669"/>
                <a:gd name="T89" fmla="*/ 2147483647 h 532"/>
                <a:gd name="T90" fmla="*/ 2147483647 w 669"/>
                <a:gd name="T91" fmla="*/ 2147483647 h 532"/>
                <a:gd name="T92" fmla="*/ 2147483647 w 669"/>
                <a:gd name="T93" fmla="*/ 2147483647 h 532"/>
                <a:gd name="T94" fmla="*/ 2147483647 w 669"/>
                <a:gd name="T95" fmla="*/ 2147483647 h 532"/>
                <a:gd name="T96" fmla="*/ 2147483647 w 669"/>
                <a:gd name="T97" fmla="*/ 2147483647 h 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69"/>
                <a:gd name="T148" fmla="*/ 0 h 532"/>
                <a:gd name="T149" fmla="*/ 669 w 669"/>
                <a:gd name="T150" fmla="*/ 532 h 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1" name="Freeform 21"/>
            <p:cNvSpPr/>
            <p:nvPr>
              <p:custDataLst>
                <p:tags r:id="rId17"/>
              </p:custDataLst>
            </p:nvPr>
          </p:nvSpPr>
          <p:spPr bwMode="auto">
            <a:xfrm>
              <a:off x="3378780" y="3402213"/>
              <a:ext cx="381590" cy="503727"/>
            </a:xfrm>
            <a:custGeom>
              <a:avLst/>
              <a:gdLst>
                <a:gd name="T0" fmla="*/ 2147483647 w 403"/>
                <a:gd name="T1" fmla="*/ 2147483647 h 545"/>
                <a:gd name="T2" fmla="*/ 2147483647 w 403"/>
                <a:gd name="T3" fmla="*/ 2147483647 h 545"/>
                <a:gd name="T4" fmla="*/ 2147483647 w 403"/>
                <a:gd name="T5" fmla="*/ 2147483647 h 545"/>
                <a:gd name="T6" fmla="*/ 2147483647 w 403"/>
                <a:gd name="T7" fmla="*/ 2147483647 h 545"/>
                <a:gd name="T8" fmla="*/ 2147483647 w 403"/>
                <a:gd name="T9" fmla="*/ 2147483647 h 545"/>
                <a:gd name="T10" fmla="*/ 2147483647 w 403"/>
                <a:gd name="T11" fmla="*/ 2147483647 h 545"/>
                <a:gd name="T12" fmla="*/ 2147483647 w 403"/>
                <a:gd name="T13" fmla="*/ 2147483647 h 545"/>
                <a:gd name="T14" fmla="*/ 2147483647 w 403"/>
                <a:gd name="T15" fmla="*/ 2147483647 h 545"/>
                <a:gd name="T16" fmla="*/ 2147483647 w 403"/>
                <a:gd name="T17" fmla="*/ 2147483647 h 545"/>
                <a:gd name="T18" fmla="*/ 2147483647 w 403"/>
                <a:gd name="T19" fmla="*/ 2147483647 h 545"/>
                <a:gd name="T20" fmla="*/ 2147483647 w 403"/>
                <a:gd name="T21" fmla="*/ 2147483647 h 545"/>
                <a:gd name="T22" fmla="*/ 2147483647 w 403"/>
                <a:gd name="T23" fmla="*/ 2147483647 h 545"/>
                <a:gd name="T24" fmla="*/ 2147483647 w 403"/>
                <a:gd name="T25" fmla="*/ 2147483647 h 545"/>
                <a:gd name="T26" fmla="*/ 2147483647 w 403"/>
                <a:gd name="T27" fmla="*/ 2147483647 h 545"/>
                <a:gd name="T28" fmla="*/ 0 w 403"/>
                <a:gd name="T29" fmla="*/ 2147483647 h 545"/>
                <a:gd name="T30" fmla="*/ 2147483647 w 403"/>
                <a:gd name="T31" fmla="*/ 2147483647 h 545"/>
                <a:gd name="T32" fmla="*/ 2147483647 w 403"/>
                <a:gd name="T33" fmla="*/ 2147483647 h 545"/>
                <a:gd name="T34" fmla="*/ 2147483647 w 403"/>
                <a:gd name="T35" fmla="*/ 2147483647 h 545"/>
                <a:gd name="T36" fmla="*/ 2147483647 w 403"/>
                <a:gd name="T37" fmla="*/ 2147483647 h 545"/>
                <a:gd name="T38" fmla="*/ 2147483647 w 403"/>
                <a:gd name="T39" fmla="*/ 2147483647 h 545"/>
                <a:gd name="T40" fmla="*/ 2147483647 w 403"/>
                <a:gd name="T41" fmla="*/ 2147483647 h 545"/>
                <a:gd name="T42" fmla="*/ 2147483647 w 403"/>
                <a:gd name="T43" fmla="*/ 2147483647 h 545"/>
                <a:gd name="T44" fmla="*/ 2147483647 w 403"/>
                <a:gd name="T45" fmla="*/ 2147483647 h 545"/>
                <a:gd name="T46" fmla="*/ 2147483647 w 403"/>
                <a:gd name="T47" fmla="*/ 2147483647 h 545"/>
                <a:gd name="T48" fmla="*/ 2147483647 w 403"/>
                <a:gd name="T49" fmla="*/ 2147483647 h 545"/>
                <a:gd name="T50" fmla="*/ 2147483647 w 403"/>
                <a:gd name="T51" fmla="*/ 2147483647 h 545"/>
                <a:gd name="T52" fmla="*/ 2147483647 w 403"/>
                <a:gd name="T53" fmla="*/ 2147483647 h 545"/>
                <a:gd name="T54" fmla="*/ 2147483647 w 403"/>
                <a:gd name="T55" fmla="*/ 2147483647 h 545"/>
                <a:gd name="T56" fmla="*/ 2147483647 w 403"/>
                <a:gd name="T57" fmla="*/ 2147483647 h 545"/>
                <a:gd name="T58" fmla="*/ 2147483647 w 403"/>
                <a:gd name="T59" fmla="*/ 2147483647 h 545"/>
                <a:gd name="T60" fmla="*/ 2147483647 w 403"/>
                <a:gd name="T61" fmla="*/ 2147483647 h 545"/>
                <a:gd name="T62" fmla="*/ 2147483647 w 403"/>
                <a:gd name="T63" fmla="*/ 2147483647 h 545"/>
                <a:gd name="T64" fmla="*/ 2147483647 w 403"/>
                <a:gd name="T65" fmla="*/ 2147483647 h 545"/>
                <a:gd name="T66" fmla="*/ 2147483647 w 403"/>
                <a:gd name="T67" fmla="*/ 2147483647 h 545"/>
                <a:gd name="T68" fmla="*/ 2147483647 w 403"/>
                <a:gd name="T69" fmla="*/ 2147483647 h 545"/>
                <a:gd name="T70" fmla="*/ 2147483647 w 403"/>
                <a:gd name="T71" fmla="*/ 2147483647 h 545"/>
                <a:gd name="T72" fmla="*/ 2147483647 w 403"/>
                <a:gd name="T73" fmla="*/ 2147483647 h 545"/>
                <a:gd name="T74" fmla="*/ 2147483647 w 403"/>
                <a:gd name="T75" fmla="*/ 2147483647 h 545"/>
                <a:gd name="T76" fmla="*/ 2147483647 w 403"/>
                <a:gd name="T77" fmla="*/ 2147483647 h 545"/>
                <a:gd name="T78" fmla="*/ 2147483647 w 403"/>
                <a:gd name="T79" fmla="*/ 2147483647 h 545"/>
                <a:gd name="T80" fmla="*/ 2147483647 w 403"/>
                <a:gd name="T81" fmla="*/ 2147483647 h 545"/>
                <a:gd name="T82" fmla="*/ 2147483647 w 403"/>
                <a:gd name="T83" fmla="*/ 2147483647 h 545"/>
                <a:gd name="T84" fmla="*/ 2147483647 w 403"/>
                <a:gd name="T85" fmla="*/ 2147483647 h 545"/>
                <a:gd name="T86" fmla="*/ 2147483647 w 403"/>
                <a:gd name="T87" fmla="*/ 2147483647 h 545"/>
                <a:gd name="T88" fmla="*/ 2147483647 w 403"/>
                <a:gd name="T89" fmla="*/ 2147483647 h 545"/>
                <a:gd name="T90" fmla="*/ 2147483647 w 403"/>
                <a:gd name="T91" fmla="*/ 2147483647 h 545"/>
                <a:gd name="T92" fmla="*/ 2147483647 w 403"/>
                <a:gd name="T93" fmla="*/ 2147483647 h 545"/>
                <a:gd name="T94" fmla="*/ 2147483647 w 403"/>
                <a:gd name="T95" fmla="*/ 2147483647 h 545"/>
                <a:gd name="T96" fmla="*/ 2147483647 w 403"/>
                <a:gd name="T97" fmla="*/ 2147483647 h 5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545"/>
                <a:gd name="T149" fmla="*/ 403 w 403"/>
                <a:gd name="T150" fmla="*/ 545 h 54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2" name="Freeform 22"/>
            <p:cNvSpPr/>
            <p:nvPr>
              <p:custDataLst>
                <p:tags r:id="rId18"/>
              </p:custDataLst>
            </p:nvPr>
          </p:nvSpPr>
          <p:spPr bwMode="auto">
            <a:xfrm>
              <a:off x="3576471" y="3534851"/>
              <a:ext cx="350941" cy="420269"/>
            </a:xfrm>
            <a:custGeom>
              <a:avLst/>
              <a:gdLst>
                <a:gd name="T0" fmla="*/ 2147483647 w 371"/>
                <a:gd name="T1" fmla="*/ 2147483647 h 456"/>
                <a:gd name="T2" fmla="*/ 2147483647 w 371"/>
                <a:gd name="T3" fmla="*/ 2147483647 h 456"/>
                <a:gd name="T4" fmla="*/ 2147483647 w 371"/>
                <a:gd name="T5" fmla="*/ 2147483647 h 456"/>
                <a:gd name="T6" fmla="*/ 2147483647 w 371"/>
                <a:gd name="T7" fmla="*/ 2147483647 h 456"/>
                <a:gd name="T8" fmla="*/ 2147483647 w 371"/>
                <a:gd name="T9" fmla="*/ 2147483647 h 456"/>
                <a:gd name="T10" fmla="*/ 2147483647 w 371"/>
                <a:gd name="T11" fmla="*/ 2147483647 h 456"/>
                <a:gd name="T12" fmla="*/ 2147483647 w 371"/>
                <a:gd name="T13" fmla="*/ 2147483647 h 456"/>
                <a:gd name="T14" fmla="*/ 2147483647 w 371"/>
                <a:gd name="T15" fmla="*/ 2147483647 h 456"/>
                <a:gd name="T16" fmla="*/ 2147483647 w 371"/>
                <a:gd name="T17" fmla="*/ 2147483647 h 456"/>
                <a:gd name="T18" fmla="*/ 2147483647 w 371"/>
                <a:gd name="T19" fmla="*/ 2147483647 h 456"/>
                <a:gd name="T20" fmla="*/ 2147483647 w 371"/>
                <a:gd name="T21" fmla="*/ 2147483647 h 456"/>
                <a:gd name="T22" fmla="*/ 2147483647 w 371"/>
                <a:gd name="T23" fmla="*/ 2147483647 h 456"/>
                <a:gd name="T24" fmla="*/ 2147483647 w 371"/>
                <a:gd name="T25" fmla="*/ 2147483647 h 456"/>
                <a:gd name="T26" fmla="*/ 2147483647 w 371"/>
                <a:gd name="T27" fmla="*/ 2147483647 h 456"/>
                <a:gd name="T28" fmla="*/ 2147483647 w 371"/>
                <a:gd name="T29" fmla="*/ 2147483647 h 456"/>
                <a:gd name="T30" fmla="*/ 2147483647 w 371"/>
                <a:gd name="T31" fmla="*/ 2147483647 h 456"/>
                <a:gd name="T32" fmla="*/ 0 w 371"/>
                <a:gd name="T33" fmla="*/ 2147483647 h 456"/>
                <a:gd name="T34" fmla="*/ 2147483647 w 371"/>
                <a:gd name="T35" fmla="*/ 2147483647 h 456"/>
                <a:gd name="T36" fmla="*/ 2147483647 w 371"/>
                <a:gd name="T37" fmla="*/ 2147483647 h 456"/>
                <a:gd name="T38" fmla="*/ 2147483647 w 371"/>
                <a:gd name="T39" fmla="*/ 2147483647 h 456"/>
                <a:gd name="T40" fmla="*/ 2147483647 w 371"/>
                <a:gd name="T41" fmla="*/ 2147483647 h 456"/>
                <a:gd name="T42" fmla="*/ 2147483647 w 371"/>
                <a:gd name="T43" fmla="*/ 2147483647 h 456"/>
                <a:gd name="T44" fmla="*/ 2147483647 w 371"/>
                <a:gd name="T45" fmla="*/ 2147483647 h 456"/>
                <a:gd name="T46" fmla="*/ 2147483647 w 371"/>
                <a:gd name="T47" fmla="*/ 2147483647 h 456"/>
                <a:gd name="T48" fmla="*/ 2147483647 w 371"/>
                <a:gd name="T49" fmla="*/ 2147483647 h 456"/>
                <a:gd name="T50" fmla="*/ 2147483647 w 371"/>
                <a:gd name="T51" fmla="*/ 2147483647 h 456"/>
                <a:gd name="T52" fmla="*/ 2147483647 w 371"/>
                <a:gd name="T53" fmla="*/ 2147483647 h 456"/>
                <a:gd name="T54" fmla="*/ 2147483647 w 371"/>
                <a:gd name="T55" fmla="*/ 2147483647 h 456"/>
                <a:gd name="T56" fmla="*/ 2147483647 w 371"/>
                <a:gd name="T57" fmla="*/ 2147483647 h 456"/>
                <a:gd name="T58" fmla="*/ 2147483647 w 371"/>
                <a:gd name="T59" fmla="*/ 2147483647 h 456"/>
                <a:gd name="T60" fmla="*/ 2147483647 w 371"/>
                <a:gd name="T61" fmla="*/ 2147483647 h 456"/>
                <a:gd name="T62" fmla="*/ 2147483647 w 371"/>
                <a:gd name="T63" fmla="*/ 2147483647 h 456"/>
                <a:gd name="T64" fmla="*/ 2147483647 w 371"/>
                <a:gd name="T65" fmla="*/ 2147483647 h 456"/>
                <a:gd name="T66" fmla="*/ 2147483647 w 371"/>
                <a:gd name="T67" fmla="*/ 2147483647 h 456"/>
                <a:gd name="T68" fmla="*/ 2147483647 w 371"/>
                <a:gd name="T69" fmla="*/ 2147483647 h 456"/>
                <a:gd name="T70" fmla="*/ 2147483647 w 371"/>
                <a:gd name="T71" fmla="*/ 2147483647 h 456"/>
                <a:gd name="T72" fmla="*/ 2147483647 w 371"/>
                <a:gd name="T73" fmla="*/ 2147483647 h 456"/>
                <a:gd name="T74" fmla="*/ 2147483647 w 371"/>
                <a:gd name="T75" fmla="*/ 2147483647 h 456"/>
                <a:gd name="T76" fmla="*/ 2147483647 w 371"/>
                <a:gd name="T77" fmla="*/ 2147483647 h 456"/>
                <a:gd name="T78" fmla="*/ 2147483647 w 371"/>
                <a:gd name="T79" fmla="*/ 2147483647 h 456"/>
                <a:gd name="T80" fmla="*/ 2147483647 w 371"/>
                <a:gd name="T81" fmla="*/ 2147483647 h 456"/>
                <a:gd name="T82" fmla="*/ 2147483647 w 371"/>
                <a:gd name="T83" fmla="*/ 2147483647 h 456"/>
                <a:gd name="T84" fmla="*/ 2147483647 w 371"/>
                <a:gd name="T85" fmla="*/ 2147483647 h 456"/>
                <a:gd name="T86" fmla="*/ 2147483647 w 371"/>
                <a:gd name="T87" fmla="*/ 2147483647 h 456"/>
                <a:gd name="T88" fmla="*/ 2147483647 w 371"/>
                <a:gd name="T89" fmla="*/ 2147483647 h 456"/>
                <a:gd name="T90" fmla="*/ 2147483647 w 371"/>
                <a:gd name="T91" fmla="*/ 2147483647 h 456"/>
                <a:gd name="T92" fmla="*/ 2147483647 w 371"/>
                <a:gd name="T93" fmla="*/ 2147483647 h 456"/>
                <a:gd name="T94" fmla="*/ 2147483647 w 371"/>
                <a:gd name="T95" fmla="*/ 2147483647 h 456"/>
                <a:gd name="T96" fmla="*/ 2147483647 w 371"/>
                <a:gd name="T97" fmla="*/ 2147483647 h 456"/>
                <a:gd name="T98" fmla="*/ 2147483647 w 371"/>
                <a:gd name="T99" fmla="*/ 2147483647 h 456"/>
                <a:gd name="T100" fmla="*/ 2147483647 w 371"/>
                <a:gd name="T101" fmla="*/ 2147483647 h 456"/>
                <a:gd name="T102" fmla="*/ 2147483647 w 371"/>
                <a:gd name="T103" fmla="*/ 2147483647 h 456"/>
                <a:gd name="T104" fmla="*/ 2147483647 w 371"/>
                <a:gd name="T105" fmla="*/ 2147483647 h 4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1"/>
                <a:gd name="T160" fmla="*/ 0 h 456"/>
                <a:gd name="T161" fmla="*/ 371 w 371"/>
                <a:gd name="T162" fmla="*/ 456 h 4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3" name="Freeform 23"/>
            <p:cNvSpPr/>
            <p:nvPr>
              <p:custDataLst>
                <p:tags r:id="rId19"/>
              </p:custDataLst>
            </p:nvPr>
          </p:nvSpPr>
          <p:spPr bwMode="auto">
            <a:xfrm>
              <a:off x="3729720" y="3268083"/>
              <a:ext cx="304966" cy="344263"/>
            </a:xfrm>
            <a:custGeom>
              <a:avLst/>
              <a:gdLst>
                <a:gd name="T0" fmla="*/ 2147483647 w 322"/>
                <a:gd name="T1" fmla="*/ 2147483647 h 372"/>
                <a:gd name="T2" fmla="*/ 2147483647 w 322"/>
                <a:gd name="T3" fmla="*/ 2147483647 h 372"/>
                <a:gd name="T4" fmla="*/ 2147483647 w 322"/>
                <a:gd name="T5" fmla="*/ 2147483647 h 372"/>
                <a:gd name="T6" fmla="*/ 2147483647 w 322"/>
                <a:gd name="T7" fmla="*/ 2147483647 h 372"/>
                <a:gd name="T8" fmla="*/ 2147483647 w 322"/>
                <a:gd name="T9" fmla="*/ 2147483647 h 372"/>
                <a:gd name="T10" fmla="*/ 2147483647 w 322"/>
                <a:gd name="T11" fmla="*/ 2147483647 h 372"/>
                <a:gd name="T12" fmla="*/ 2147483647 w 322"/>
                <a:gd name="T13" fmla="*/ 2147483647 h 372"/>
                <a:gd name="T14" fmla="*/ 2147483647 w 322"/>
                <a:gd name="T15" fmla="*/ 2147483647 h 372"/>
                <a:gd name="T16" fmla="*/ 2147483647 w 322"/>
                <a:gd name="T17" fmla="*/ 2147483647 h 372"/>
                <a:gd name="T18" fmla="*/ 2147483647 w 322"/>
                <a:gd name="T19" fmla="*/ 2147483647 h 372"/>
                <a:gd name="T20" fmla="*/ 2147483647 w 322"/>
                <a:gd name="T21" fmla="*/ 2147483647 h 372"/>
                <a:gd name="T22" fmla="*/ 2147483647 w 322"/>
                <a:gd name="T23" fmla="*/ 2147483647 h 372"/>
                <a:gd name="T24" fmla="*/ 2147483647 w 322"/>
                <a:gd name="T25" fmla="*/ 2147483647 h 372"/>
                <a:gd name="T26" fmla="*/ 2147483647 w 322"/>
                <a:gd name="T27" fmla="*/ 2147483647 h 372"/>
                <a:gd name="T28" fmla="*/ 2147483647 w 322"/>
                <a:gd name="T29" fmla="*/ 2147483647 h 372"/>
                <a:gd name="T30" fmla="*/ 2147483647 w 322"/>
                <a:gd name="T31" fmla="*/ 2147483647 h 372"/>
                <a:gd name="T32" fmla="*/ 2147483647 w 322"/>
                <a:gd name="T33" fmla="*/ 2147483647 h 372"/>
                <a:gd name="T34" fmla="*/ 2147483647 w 322"/>
                <a:gd name="T35" fmla="*/ 2147483647 h 372"/>
                <a:gd name="T36" fmla="*/ 2147483647 w 322"/>
                <a:gd name="T37" fmla="*/ 2147483647 h 372"/>
                <a:gd name="T38" fmla="*/ 2147483647 w 322"/>
                <a:gd name="T39" fmla="*/ 2147483647 h 372"/>
                <a:gd name="T40" fmla="*/ 2147483647 w 322"/>
                <a:gd name="T41" fmla="*/ 2147483647 h 372"/>
                <a:gd name="T42" fmla="*/ 2147483647 w 322"/>
                <a:gd name="T43" fmla="*/ 2147483647 h 372"/>
                <a:gd name="T44" fmla="*/ 2147483647 w 322"/>
                <a:gd name="T45" fmla="*/ 2147483647 h 372"/>
                <a:gd name="T46" fmla="*/ 2147483647 w 322"/>
                <a:gd name="T47" fmla="*/ 2147483647 h 372"/>
                <a:gd name="T48" fmla="*/ 2147483647 w 322"/>
                <a:gd name="T49" fmla="*/ 2147483647 h 372"/>
                <a:gd name="T50" fmla="*/ 2147483647 w 322"/>
                <a:gd name="T51" fmla="*/ 2147483647 h 372"/>
                <a:gd name="T52" fmla="*/ 2147483647 w 322"/>
                <a:gd name="T53" fmla="*/ 2147483647 h 372"/>
                <a:gd name="T54" fmla="*/ 2147483647 w 322"/>
                <a:gd name="T55" fmla="*/ 2147483647 h 372"/>
                <a:gd name="T56" fmla="*/ 2147483647 w 322"/>
                <a:gd name="T57" fmla="*/ 2147483647 h 372"/>
                <a:gd name="T58" fmla="*/ 2147483647 w 322"/>
                <a:gd name="T59" fmla="*/ 2147483647 h 372"/>
                <a:gd name="T60" fmla="*/ 2147483647 w 322"/>
                <a:gd name="T61" fmla="*/ 2147483647 h 372"/>
                <a:gd name="T62" fmla="*/ 2147483647 w 322"/>
                <a:gd name="T63" fmla="*/ 2147483647 h 372"/>
                <a:gd name="T64" fmla="*/ 2147483647 w 322"/>
                <a:gd name="T65" fmla="*/ 2147483647 h 372"/>
                <a:gd name="T66" fmla="*/ 2147483647 w 322"/>
                <a:gd name="T67" fmla="*/ 2147483647 h 372"/>
                <a:gd name="T68" fmla="*/ 2147483647 w 322"/>
                <a:gd name="T69" fmla="*/ 2147483647 h 372"/>
                <a:gd name="T70" fmla="*/ 2147483647 w 322"/>
                <a:gd name="T71" fmla="*/ 2147483647 h 372"/>
                <a:gd name="T72" fmla="*/ 2147483647 w 322"/>
                <a:gd name="T73" fmla="*/ 2147483647 h 372"/>
                <a:gd name="T74" fmla="*/ 2147483647 w 322"/>
                <a:gd name="T75" fmla="*/ 2147483647 h 372"/>
                <a:gd name="T76" fmla="*/ 2147483647 w 322"/>
                <a:gd name="T77" fmla="*/ 2147483647 h 372"/>
                <a:gd name="T78" fmla="*/ 2147483647 w 322"/>
                <a:gd name="T79" fmla="*/ 2147483647 h 372"/>
                <a:gd name="T80" fmla="*/ 2147483647 w 322"/>
                <a:gd name="T81" fmla="*/ 2147483647 h 372"/>
                <a:gd name="T82" fmla="*/ 2147483647 w 322"/>
                <a:gd name="T83" fmla="*/ 2147483647 h 372"/>
                <a:gd name="T84" fmla="*/ 2147483647 w 322"/>
                <a:gd name="T85" fmla="*/ 2147483647 h 372"/>
                <a:gd name="T86" fmla="*/ 2147483647 w 322"/>
                <a:gd name="T87" fmla="*/ 2147483647 h 372"/>
                <a:gd name="T88" fmla="*/ 2147483647 w 322"/>
                <a:gd name="T89" fmla="*/ 2147483647 h 372"/>
                <a:gd name="T90" fmla="*/ 2147483647 w 322"/>
                <a:gd name="T91" fmla="*/ 2147483647 h 372"/>
                <a:gd name="T92" fmla="*/ 2147483647 w 322"/>
                <a:gd name="T93" fmla="*/ 0 h 3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2"/>
                <a:gd name="T142" fmla="*/ 0 h 372"/>
                <a:gd name="T143" fmla="*/ 322 w 322"/>
                <a:gd name="T144" fmla="*/ 372 h 3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4" name="Freeform 24"/>
            <p:cNvSpPr/>
            <p:nvPr>
              <p:custDataLst>
                <p:tags r:id="rId20"/>
              </p:custDataLst>
            </p:nvPr>
          </p:nvSpPr>
          <p:spPr bwMode="auto">
            <a:xfrm>
              <a:off x="3438547" y="2974493"/>
              <a:ext cx="383123" cy="456036"/>
            </a:xfrm>
            <a:custGeom>
              <a:avLst/>
              <a:gdLst>
                <a:gd name="T0" fmla="*/ 2147483647 w 403"/>
                <a:gd name="T1" fmla="*/ 2147483647 h 494"/>
                <a:gd name="T2" fmla="*/ 2147483647 w 403"/>
                <a:gd name="T3" fmla="*/ 2147483647 h 494"/>
                <a:gd name="T4" fmla="*/ 2147483647 w 403"/>
                <a:gd name="T5" fmla="*/ 2147483647 h 494"/>
                <a:gd name="T6" fmla="*/ 2147483647 w 403"/>
                <a:gd name="T7" fmla="*/ 0 h 494"/>
                <a:gd name="T8" fmla="*/ 2147483647 w 403"/>
                <a:gd name="T9" fmla="*/ 2147483647 h 494"/>
                <a:gd name="T10" fmla="*/ 2147483647 w 403"/>
                <a:gd name="T11" fmla="*/ 2147483647 h 494"/>
                <a:gd name="T12" fmla="*/ 2147483647 w 403"/>
                <a:gd name="T13" fmla="*/ 2147483647 h 494"/>
                <a:gd name="T14" fmla="*/ 2147483647 w 403"/>
                <a:gd name="T15" fmla="*/ 2147483647 h 494"/>
                <a:gd name="T16" fmla="*/ 2147483647 w 403"/>
                <a:gd name="T17" fmla="*/ 2147483647 h 494"/>
                <a:gd name="T18" fmla="*/ 2147483647 w 403"/>
                <a:gd name="T19" fmla="*/ 2147483647 h 494"/>
                <a:gd name="T20" fmla="*/ 2147483647 w 403"/>
                <a:gd name="T21" fmla="*/ 2147483647 h 494"/>
                <a:gd name="T22" fmla="*/ 2147483647 w 403"/>
                <a:gd name="T23" fmla="*/ 2147483647 h 494"/>
                <a:gd name="T24" fmla="*/ 2147483647 w 403"/>
                <a:gd name="T25" fmla="*/ 2147483647 h 494"/>
                <a:gd name="T26" fmla="*/ 2147483647 w 403"/>
                <a:gd name="T27" fmla="*/ 2147483647 h 494"/>
                <a:gd name="T28" fmla="*/ 2147483647 w 403"/>
                <a:gd name="T29" fmla="*/ 2147483647 h 494"/>
                <a:gd name="T30" fmla="*/ 2147483647 w 403"/>
                <a:gd name="T31" fmla="*/ 2147483647 h 494"/>
                <a:gd name="T32" fmla="*/ 2147483647 w 403"/>
                <a:gd name="T33" fmla="*/ 2147483647 h 494"/>
                <a:gd name="T34" fmla="*/ 2147483647 w 403"/>
                <a:gd name="T35" fmla="*/ 2147483647 h 494"/>
                <a:gd name="T36" fmla="*/ 2147483647 w 403"/>
                <a:gd name="T37" fmla="*/ 2147483647 h 494"/>
                <a:gd name="T38" fmla="*/ 2147483647 w 403"/>
                <a:gd name="T39" fmla="*/ 2147483647 h 494"/>
                <a:gd name="T40" fmla="*/ 2147483647 w 403"/>
                <a:gd name="T41" fmla="*/ 2147483647 h 494"/>
                <a:gd name="T42" fmla="*/ 2147483647 w 403"/>
                <a:gd name="T43" fmla="*/ 2147483647 h 494"/>
                <a:gd name="T44" fmla="*/ 2147483647 w 403"/>
                <a:gd name="T45" fmla="*/ 2147483647 h 494"/>
                <a:gd name="T46" fmla="*/ 2147483647 w 403"/>
                <a:gd name="T47" fmla="*/ 2147483647 h 494"/>
                <a:gd name="T48" fmla="*/ 2147483647 w 403"/>
                <a:gd name="T49" fmla="*/ 2147483647 h 494"/>
                <a:gd name="T50" fmla="*/ 2147483647 w 403"/>
                <a:gd name="T51" fmla="*/ 2147483647 h 494"/>
                <a:gd name="T52" fmla="*/ 2147483647 w 403"/>
                <a:gd name="T53" fmla="*/ 2147483647 h 494"/>
                <a:gd name="T54" fmla="*/ 2147483647 w 403"/>
                <a:gd name="T55" fmla="*/ 2147483647 h 494"/>
                <a:gd name="T56" fmla="*/ 2147483647 w 403"/>
                <a:gd name="T57" fmla="*/ 2147483647 h 494"/>
                <a:gd name="T58" fmla="*/ 2147483647 w 403"/>
                <a:gd name="T59" fmla="*/ 2147483647 h 494"/>
                <a:gd name="T60" fmla="*/ 2147483647 w 403"/>
                <a:gd name="T61" fmla="*/ 2147483647 h 494"/>
                <a:gd name="T62" fmla="*/ 2147483647 w 403"/>
                <a:gd name="T63" fmla="*/ 2147483647 h 494"/>
                <a:gd name="T64" fmla="*/ 2147483647 w 403"/>
                <a:gd name="T65" fmla="*/ 2147483647 h 494"/>
                <a:gd name="T66" fmla="*/ 2147483647 w 403"/>
                <a:gd name="T67" fmla="*/ 2147483647 h 494"/>
                <a:gd name="T68" fmla="*/ 2147483647 w 403"/>
                <a:gd name="T69" fmla="*/ 2147483647 h 494"/>
                <a:gd name="T70" fmla="*/ 2147483647 w 403"/>
                <a:gd name="T71" fmla="*/ 2147483647 h 494"/>
                <a:gd name="T72" fmla="*/ 2147483647 w 403"/>
                <a:gd name="T73" fmla="*/ 2147483647 h 494"/>
                <a:gd name="T74" fmla="*/ 2147483647 w 403"/>
                <a:gd name="T75" fmla="*/ 2147483647 h 494"/>
                <a:gd name="T76" fmla="*/ 2147483647 w 403"/>
                <a:gd name="T77" fmla="*/ 2147483647 h 494"/>
                <a:gd name="T78" fmla="*/ 2147483647 w 403"/>
                <a:gd name="T79" fmla="*/ 2147483647 h 494"/>
                <a:gd name="T80" fmla="*/ 2147483647 w 403"/>
                <a:gd name="T81" fmla="*/ 2147483647 h 494"/>
                <a:gd name="T82" fmla="*/ 2147483647 w 403"/>
                <a:gd name="T83" fmla="*/ 2147483647 h 494"/>
                <a:gd name="T84" fmla="*/ 2147483647 w 403"/>
                <a:gd name="T85" fmla="*/ 2147483647 h 494"/>
                <a:gd name="T86" fmla="*/ 2147483647 w 403"/>
                <a:gd name="T87" fmla="*/ 2147483647 h 494"/>
                <a:gd name="T88" fmla="*/ 2147483647 w 403"/>
                <a:gd name="T89" fmla="*/ 2147483647 h 494"/>
                <a:gd name="T90" fmla="*/ 2147483647 w 403"/>
                <a:gd name="T91" fmla="*/ 2147483647 h 494"/>
                <a:gd name="T92" fmla="*/ 2147483647 w 403"/>
                <a:gd name="T93" fmla="*/ 2147483647 h 494"/>
                <a:gd name="T94" fmla="*/ 2147483647 w 403"/>
                <a:gd name="T95" fmla="*/ 2147483647 h 494"/>
                <a:gd name="T96" fmla="*/ 2147483647 w 403"/>
                <a:gd name="T97" fmla="*/ 2147483647 h 494"/>
                <a:gd name="T98" fmla="*/ 2147483647 w 403"/>
                <a:gd name="T99" fmla="*/ 2147483647 h 494"/>
                <a:gd name="T100" fmla="*/ 2147483647 w 403"/>
                <a:gd name="T101" fmla="*/ 2147483647 h 494"/>
                <a:gd name="T102" fmla="*/ 2147483647 w 403"/>
                <a:gd name="T103" fmla="*/ 2147483647 h 4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3"/>
                <a:gd name="T157" fmla="*/ 0 h 494"/>
                <a:gd name="T158" fmla="*/ 403 w 403"/>
                <a:gd name="T159" fmla="*/ 494 h 4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5" name="Freeform 25"/>
            <p:cNvSpPr/>
            <p:nvPr>
              <p:custDataLst>
                <p:tags r:id="rId21"/>
              </p:custDataLst>
            </p:nvPr>
          </p:nvSpPr>
          <p:spPr bwMode="auto">
            <a:xfrm>
              <a:off x="3512106" y="2448410"/>
              <a:ext cx="101144" cy="141580"/>
            </a:xfrm>
            <a:custGeom>
              <a:avLst/>
              <a:gdLst>
                <a:gd name="T0" fmla="*/ 2147483647 w 107"/>
                <a:gd name="T1" fmla="*/ 2147483647 h 154"/>
                <a:gd name="T2" fmla="*/ 2147483647 w 107"/>
                <a:gd name="T3" fmla="*/ 0 h 154"/>
                <a:gd name="T4" fmla="*/ 2147483647 w 107"/>
                <a:gd name="T5" fmla="*/ 2147483647 h 154"/>
                <a:gd name="T6" fmla="*/ 2147483647 w 107"/>
                <a:gd name="T7" fmla="*/ 2147483647 h 154"/>
                <a:gd name="T8" fmla="*/ 2147483647 w 107"/>
                <a:gd name="T9" fmla="*/ 2147483647 h 154"/>
                <a:gd name="T10" fmla="*/ 2147483647 w 107"/>
                <a:gd name="T11" fmla="*/ 2147483647 h 154"/>
                <a:gd name="T12" fmla="*/ 2147483647 w 107"/>
                <a:gd name="T13" fmla="*/ 2147483647 h 154"/>
                <a:gd name="T14" fmla="*/ 2147483647 w 107"/>
                <a:gd name="T15" fmla="*/ 2147483647 h 154"/>
                <a:gd name="T16" fmla="*/ 2147483647 w 107"/>
                <a:gd name="T17" fmla="*/ 2147483647 h 154"/>
                <a:gd name="T18" fmla="*/ 2147483647 w 107"/>
                <a:gd name="T19" fmla="*/ 2147483647 h 154"/>
                <a:gd name="T20" fmla="*/ 2147483647 w 107"/>
                <a:gd name="T21" fmla="*/ 2147483647 h 154"/>
                <a:gd name="T22" fmla="*/ 2147483647 w 107"/>
                <a:gd name="T23" fmla="*/ 2147483647 h 154"/>
                <a:gd name="T24" fmla="*/ 2147483647 w 107"/>
                <a:gd name="T25" fmla="*/ 2147483647 h 154"/>
                <a:gd name="T26" fmla="*/ 2147483647 w 107"/>
                <a:gd name="T27" fmla="*/ 2147483647 h 154"/>
                <a:gd name="T28" fmla="*/ 2147483647 w 107"/>
                <a:gd name="T29" fmla="*/ 2147483647 h 154"/>
                <a:gd name="T30" fmla="*/ 2147483647 w 107"/>
                <a:gd name="T31" fmla="*/ 2147483647 h 154"/>
                <a:gd name="T32" fmla="*/ 2147483647 w 107"/>
                <a:gd name="T33" fmla="*/ 2147483647 h 154"/>
                <a:gd name="T34" fmla="*/ 2147483647 w 107"/>
                <a:gd name="T35" fmla="*/ 2147483647 h 154"/>
                <a:gd name="T36" fmla="*/ 2147483647 w 107"/>
                <a:gd name="T37" fmla="*/ 2147483647 h 154"/>
                <a:gd name="T38" fmla="*/ 2147483647 w 107"/>
                <a:gd name="T39" fmla="*/ 2147483647 h 154"/>
                <a:gd name="T40" fmla="*/ 2147483647 w 107"/>
                <a:gd name="T41" fmla="*/ 2147483647 h 154"/>
                <a:gd name="T42" fmla="*/ 2147483647 w 107"/>
                <a:gd name="T43" fmla="*/ 2147483647 h 154"/>
                <a:gd name="T44" fmla="*/ 2147483647 w 107"/>
                <a:gd name="T45" fmla="*/ 2147483647 h 154"/>
                <a:gd name="T46" fmla="*/ 2147483647 w 107"/>
                <a:gd name="T47" fmla="*/ 2147483647 h 154"/>
                <a:gd name="T48" fmla="*/ 2147483647 w 107"/>
                <a:gd name="T49" fmla="*/ 2147483647 h 154"/>
                <a:gd name="T50" fmla="*/ 2147483647 w 107"/>
                <a:gd name="T51" fmla="*/ 2147483647 h 154"/>
                <a:gd name="T52" fmla="*/ 2147483647 w 107"/>
                <a:gd name="T53" fmla="*/ 2147483647 h 154"/>
                <a:gd name="T54" fmla="*/ 2147483647 w 107"/>
                <a:gd name="T55" fmla="*/ 2147483647 h 154"/>
                <a:gd name="T56" fmla="*/ 2147483647 w 107"/>
                <a:gd name="T57" fmla="*/ 2147483647 h 1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
                <a:gd name="T88" fmla="*/ 0 h 154"/>
                <a:gd name="T89" fmla="*/ 107 w 107"/>
                <a:gd name="T90" fmla="*/ 154 h 1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6" name="Freeform 26"/>
            <p:cNvSpPr/>
            <p:nvPr>
              <p:custDataLst>
                <p:tags r:id="rId22"/>
              </p:custDataLst>
            </p:nvPr>
          </p:nvSpPr>
          <p:spPr bwMode="auto">
            <a:xfrm>
              <a:off x="3414027" y="2384327"/>
              <a:ext cx="133327" cy="140089"/>
            </a:xfrm>
            <a:custGeom>
              <a:avLst/>
              <a:gdLst>
                <a:gd name="T0" fmla="*/ 2147483647 w 141"/>
                <a:gd name="T1" fmla="*/ 2147483647 h 152"/>
                <a:gd name="T2" fmla="*/ 2147483647 w 141"/>
                <a:gd name="T3" fmla="*/ 2147483647 h 152"/>
                <a:gd name="T4" fmla="*/ 2147483647 w 141"/>
                <a:gd name="T5" fmla="*/ 2147483647 h 152"/>
                <a:gd name="T6" fmla="*/ 2147483647 w 141"/>
                <a:gd name="T7" fmla="*/ 2147483647 h 152"/>
                <a:gd name="T8" fmla="*/ 2147483647 w 141"/>
                <a:gd name="T9" fmla="*/ 2147483647 h 152"/>
                <a:gd name="T10" fmla="*/ 2147483647 w 141"/>
                <a:gd name="T11" fmla="*/ 2147483647 h 152"/>
                <a:gd name="T12" fmla="*/ 2147483647 w 141"/>
                <a:gd name="T13" fmla="*/ 2147483647 h 152"/>
                <a:gd name="T14" fmla="*/ 2147483647 w 141"/>
                <a:gd name="T15" fmla="*/ 2147483647 h 152"/>
                <a:gd name="T16" fmla="*/ 2147483647 w 141"/>
                <a:gd name="T17" fmla="*/ 2147483647 h 152"/>
                <a:gd name="T18" fmla="*/ 2147483647 w 141"/>
                <a:gd name="T19" fmla="*/ 2147483647 h 152"/>
                <a:gd name="T20" fmla="*/ 2147483647 w 141"/>
                <a:gd name="T21" fmla="*/ 2147483647 h 152"/>
                <a:gd name="T22" fmla="*/ 2147483647 w 141"/>
                <a:gd name="T23" fmla="*/ 2147483647 h 152"/>
                <a:gd name="T24" fmla="*/ 2147483647 w 141"/>
                <a:gd name="T25" fmla="*/ 2147483647 h 152"/>
                <a:gd name="T26" fmla="*/ 0 w 141"/>
                <a:gd name="T27" fmla="*/ 2147483647 h 152"/>
                <a:gd name="T28" fmla="*/ 2147483647 w 141"/>
                <a:gd name="T29" fmla="*/ 2147483647 h 152"/>
                <a:gd name="T30" fmla="*/ 2147483647 w 141"/>
                <a:gd name="T31" fmla="*/ 2147483647 h 152"/>
                <a:gd name="T32" fmla="*/ 2147483647 w 141"/>
                <a:gd name="T33" fmla="*/ 2147483647 h 152"/>
                <a:gd name="T34" fmla="*/ 2147483647 w 141"/>
                <a:gd name="T35" fmla="*/ 2147483647 h 152"/>
                <a:gd name="T36" fmla="*/ 2147483647 w 141"/>
                <a:gd name="T37" fmla="*/ 2147483647 h 152"/>
                <a:gd name="T38" fmla="*/ 2147483647 w 141"/>
                <a:gd name="T39" fmla="*/ 2147483647 h 152"/>
                <a:gd name="T40" fmla="*/ 2147483647 w 141"/>
                <a:gd name="T41" fmla="*/ 2147483647 h 152"/>
                <a:gd name="T42" fmla="*/ 2147483647 w 141"/>
                <a:gd name="T43" fmla="*/ 2147483647 h 152"/>
                <a:gd name="T44" fmla="*/ 2147483647 w 141"/>
                <a:gd name="T45" fmla="*/ 2147483647 h 152"/>
                <a:gd name="T46" fmla="*/ 2147483647 w 141"/>
                <a:gd name="T47" fmla="*/ 2147483647 h 152"/>
                <a:gd name="T48" fmla="*/ 2147483647 w 141"/>
                <a:gd name="T49" fmla="*/ 2147483647 h 152"/>
                <a:gd name="T50" fmla="*/ 2147483647 w 141"/>
                <a:gd name="T51" fmla="*/ 2147483647 h 152"/>
                <a:gd name="T52" fmla="*/ 2147483647 w 141"/>
                <a:gd name="T53" fmla="*/ 2147483647 h 152"/>
                <a:gd name="T54" fmla="*/ 2147483647 w 141"/>
                <a:gd name="T55" fmla="*/ 2147483647 h 152"/>
                <a:gd name="T56" fmla="*/ 2147483647 w 141"/>
                <a:gd name="T57" fmla="*/ 2147483647 h 152"/>
                <a:gd name="T58" fmla="*/ 2147483647 w 141"/>
                <a:gd name="T59" fmla="*/ 2147483647 h 152"/>
                <a:gd name="T60" fmla="*/ 2147483647 w 141"/>
                <a:gd name="T61" fmla="*/ 2147483647 h 152"/>
                <a:gd name="T62" fmla="*/ 2147483647 w 141"/>
                <a:gd name="T63" fmla="*/ 2147483647 h 152"/>
                <a:gd name="T64" fmla="*/ 2147483647 w 141"/>
                <a:gd name="T65" fmla="*/ 2147483647 h 152"/>
                <a:gd name="T66" fmla="*/ 2147483647 w 141"/>
                <a:gd name="T67" fmla="*/ 2147483647 h 152"/>
                <a:gd name="T68" fmla="*/ 2147483647 w 141"/>
                <a:gd name="T69" fmla="*/ 2147483647 h 152"/>
                <a:gd name="T70" fmla="*/ 2147483647 w 141"/>
                <a:gd name="T71" fmla="*/ 2147483647 h 152"/>
                <a:gd name="T72" fmla="*/ 2147483647 w 141"/>
                <a:gd name="T73" fmla="*/ 2147483647 h 152"/>
                <a:gd name="T74" fmla="*/ 2147483647 w 141"/>
                <a:gd name="T75" fmla="*/ 2147483647 h 152"/>
                <a:gd name="T76" fmla="*/ 2147483647 w 141"/>
                <a:gd name="T77" fmla="*/ 2147483647 h 152"/>
                <a:gd name="T78" fmla="*/ 2147483647 w 141"/>
                <a:gd name="T79" fmla="*/ 2147483647 h 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52"/>
                <a:gd name="T122" fmla="*/ 141 w 141"/>
                <a:gd name="T123" fmla="*/ 152 h 1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7" name="Freeform 27"/>
            <p:cNvSpPr/>
            <p:nvPr>
              <p:custDataLst>
                <p:tags r:id="rId23"/>
              </p:custDataLst>
            </p:nvPr>
          </p:nvSpPr>
          <p:spPr bwMode="auto">
            <a:xfrm>
              <a:off x="3637771" y="2108617"/>
              <a:ext cx="468942" cy="436663"/>
            </a:xfrm>
            <a:custGeom>
              <a:avLst/>
              <a:gdLst>
                <a:gd name="T0" fmla="*/ 2147483647 w 496"/>
                <a:gd name="T1" fmla="*/ 2147483647 h 473"/>
                <a:gd name="T2" fmla="*/ 2147483647 w 496"/>
                <a:gd name="T3" fmla="*/ 2147483647 h 473"/>
                <a:gd name="T4" fmla="*/ 2147483647 w 496"/>
                <a:gd name="T5" fmla="*/ 2147483647 h 473"/>
                <a:gd name="T6" fmla="*/ 2147483647 w 496"/>
                <a:gd name="T7" fmla="*/ 2147483647 h 473"/>
                <a:gd name="T8" fmla="*/ 2147483647 w 496"/>
                <a:gd name="T9" fmla="*/ 2147483647 h 473"/>
                <a:gd name="T10" fmla="*/ 2147483647 w 496"/>
                <a:gd name="T11" fmla="*/ 2147483647 h 473"/>
                <a:gd name="T12" fmla="*/ 2147483647 w 496"/>
                <a:gd name="T13" fmla="*/ 2147483647 h 473"/>
                <a:gd name="T14" fmla="*/ 2147483647 w 496"/>
                <a:gd name="T15" fmla="*/ 2147483647 h 473"/>
                <a:gd name="T16" fmla="*/ 2147483647 w 496"/>
                <a:gd name="T17" fmla="*/ 2147483647 h 473"/>
                <a:gd name="T18" fmla="*/ 2147483647 w 496"/>
                <a:gd name="T19" fmla="*/ 2147483647 h 473"/>
                <a:gd name="T20" fmla="*/ 0 w 496"/>
                <a:gd name="T21" fmla="*/ 2147483647 h 473"/>
                <a:gd name="T22" fmla="*/ 2147483647 w 496"/>
                <a:gd name="T23" fmla="*/ 2147483647 h 473"/>
                <a:gd name="T24" fmla="*/ 2147483647 w 496"/>
                <a:gd name="T25" fmla="*/ 2147483647 h 473"/>
                <a:gd name="T26" fmla="*/ 2147483647 w 496"/>
                <a:gd name="T27" fmla="*/ 2147483647 h 473"/>
                <a:gd name="T28" fmla="*/ 2147483647 w 496"/>
                <a:gd name="T29" fmla="*/ 2147483647 h 473"/>
                <a:gd name="T30" fmla="*/ 2147483647 w 496"/>
                <a:gd name="T31" fmla="*/ 2147483647 h 473"/>
                <a:gd name="T32" fmla="*/ 2147483647 w 496"/>
                <a:gd name="T33" fmla="*/ 2147483647 h 473"/>
                <a:gd name="T34" fmla="*/ 2147483647 w 496"/>
                <a:gd name="T35" fmla="*/ 2147483647 h 473"/>
                <a:gd name="T36" fmla="*/ 2147483647 w 496"/>
                <a:gd name="T37" fmla="*/ 2147483647 h 473"/>
                <a:gd name="T38" fmla="*/ 2147483647 w 496"/>
                <a:gd name="T39" fmla="*/ 2147483647 h 473"/>
                <a:gd name="T40" fmla="*/ 2147483647 w 496"/>
                <a:gd name="T41" fmla="*/ 2147483647 h 473"/>
                <a:gd name="T42" fmla="*/ 2147483647 w 496"/>
                <a:gd name="T43" fmla="*/ 2147483647 h 473"/>
                <a:gd name="T44" fmla="*/ 2147483647 w 496"/>
                <a:gd name="T45" fmla="*/ 2147483647 h 473"/>
                <a:gd name="T46" fmla="*/ 2147483647 w 496"/>
                <a:gd name="T47" fmla="*/ 2147483647 h 473"/>
                <a:gd name="T48" fmla="*/ 2147483647 w 496"/>
                <a:gd name="T49" fmla="*/ 2147483647 h 473"/>
                <a:gd name="T50" fmla="*/ 2147483647 w 496"/>
                <a:gd name="T51" fmla="*/ 2147483647 h 473"/>
                <a:gd name="T52" fmla="*/ 2147483647 w 496"/>
                <a:gd name="T53" fmla="*/ 2147483647 h 473"/>
                <a:gd name="T54" fmla="*/ 2147483647 w 496"/>
                <a:gd name="T55" fmla="*/ 2147483647 h 473"/>
                <a:gd name="T56" fmla="*/ 2147483647 w 496"/>
                <a:gd name="T57" fmla="*/ 2147483647 h 473"/>
                <a:gd name="T58" fmla="*/ 2147483647 w 496"/>
                <a:gd name="T59" fmla="*/ 2147483647 h 473"/>
                <a:gd name="T60" fmla="*/ 2147483647 w 496"/>
                <a:gd name="T61" fmla="*/ 2147483647 h 473"/>
                <a:gd name="T62" fmla="*/ 2147483647 w 496"/>
                <a:gd name="T63" fmla="*/ 2147483647 h 473"/>
                <a:gd name="T64" fmla="*/ 2147483647 w 496"/>
                <a:gd name="T65" fmla="*/ 2147483647 h 473"/>
                <a:gd name="T66" fmla="*/ 2147483647 w 496"/>
                <a:gd name="T67" fmla="*/ 2147483647 h 473"/>
                <a:gd name="T68" fmla="*/ 2147483647 w 496"/>
                <a:gd name="T69" fmla="*/ 2147483647 h 473"/>
                <a:gd name="T70" fmla="*/ 2147483647 w 496"/>
                <a:gd name="T71" fmla="*/ 2147483647 h 473"/>
                <a:gd name="T72" fmla="*/ 2147483647 w 496"/>
                <a:gd name="T73" fmla="*/ 2147483647 h 473"/>
                <a:gd name="T74" fmla="*/ 2147483647 w 496"/>
                <a:gd name="T75" fmla="*/ 2147483647 h 473"/>
                <a:gd name="T76" fmla="*/ 2147483647 w 496"/>
                <a:gd name="T77" fmla="*/ 2147483647 h 473"/>
                <a:gd name="T78" fmla="*/ 2147483647 w 496"/>
                <a:gd name="T79" fmla="*/ 2147483647 h 473"/>
                <a:gd name="T80" fmla="*/ 2147483647 w 496"/>
                <a:gd name="T81" fmla="*/ 2147483647 h 473"/>
                <a:gd name="T82" fmla="*/ 2147483647 w 496"/>
                <a:gd name="T83" fmla="*/ 2147483647 h 473"/>
                <a:gd name="T84" fmla="*/ 2147483647 w 496"/>
                <a:gd name="T85" fmla="*/ 2147483647 h 473"/>
                <a:gd name="T86" fmla="*/ 2147483647 w 496"/>
                <a:gd name="T87" fmla="*/ 2147483647 h 473"/>
                <a:gd name="T88" fmla="*/ 2147483647 w 496"/>
                <a:gd name="T89" fmla="*/ 2147483647 h 473"/>
                <a:gd name="T90" fmla="*/ 2147483647 w 496"/>
                <a:gd name="T91" fmla="*/ 2147483647 h 473"/>
                <a:gd name="T92" fmla="*/ 2147483647 w 496"/>
                <a:gd name="T93" fmla="*/ 2147483647 h 473"/>
                <a:gd name="T94" fmla="*/ 2147483647 w 496"/>
                <a:gd name="T95" fmla="*/ 2147483647 h 473"/>
                <a:gd name="T96" fmla="*/ 2147483647 w 496"/>
                <a:gd name="T97" fmla="*/ 2147483647 h 473"/>
                <a:gd name="T98" fmla="*/ 2147483647 w 496"/>
                <a:gd name="T99" fmla="*/ 2147483647 h 4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73"/>
                <a:gd name="T152" fmla="*/ 496 w 496"/>
                <a:gd name="T153" fmla="*/ 473 h 4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8" name="Freeform 28"/>
            <p:cNvSpPr/>
            <p:nvPr>
              <p:custDataLst>
                <p:tags r:id="rId24"/>
              </p:custDataLst>
            </p:nvPr>
          </p:nvSpPr>
          <p:spPr bwMode="auto">
            <a:xfrm>
              <a:off x="3745045" y="1846322"/>
              <a:ext cx="668166" cy="445605"/>
            </a:xfrm>
            <a:custGeom>
              <a:avLst/>
              <a:gdLst>
                <a:gd name="T0" fmla="*/ 2147483647 w 707"/>
                <a:gd name="T1" fmla="*/ 2147483647 h 481"/>
                <a:gd name="T2" fmla="*/ 2147483647 w 707"/>
                <a:gd name="T3" fmla="*/ 2147483647 h 481"/>
                <a:gd name="T4" fmla="*/ 2147483647 w 707"/>
                <a:gd name="T5" fmla="*/ 2147483647 h 481"/>
                <a:gd name="T6" fmla="*/ 2147483647 w 707"/>
                <a:gd name="T7" fmla="*/ 2147483647 h 481"/>
                <a:gd name="T8" fmla="*/ 2147483647 w 707"/>
                <a:gd name="T9" fmla="*/ 2147483647 h 481"/>
                <a:gd name="T10" fmla="*/ 2147483647 w 707"/>
                <a:gd name="T11" fmla="*/ 2147483647 h 481"/>
                <a:gd name="T12" fmla="*/ 0 w 707"/>
                <a:gd name="T13" fmla="*/ 2147483647 h 481"/>
                <a:gd name="T14" fmla="*/ 2147483647 w 707"/>
                <a:gd name="T15" fmla="*/ 2147483647 h 481"/>
                <a:gd name="T16" fmla="*/ 2147483647 w 707"/>
                <a:gd name="T17" fmla="*/ 2147483647 h 481"/>
                <a:gd name="T18" fmla="*/ 2147483647 w 707"/>
                <a:gd name="T19" fmla="*/ 2147483647 h 481"/>
                <a:gd name="T20" fmla="*/ 2147483647 w 707"/>
                <a:gd name="T21" fmla="*/ 2147483647 h 481"/>
                <a:gd name="T22" fmla="*/ 2147483647 w 707"/>
                <a:gd name="T23" fmla="*/ 2147483647 h 481"/>
                <a:gd name="T24" fmla="*/ 2147483647 w 707"/>
                <a:gd name="T25" fmla="*/ 2147483647 h 481"/>
                <a:gd name="T26" fmla="*/ 2147483647 w 707"/>
                <a:gd name="T27" fmla="*/ 2147483647 h 481"/>
                <a:gd name="T28" fmla="*/ 2147483647 w 707"/>
                <a:gd name="T29" fmla="*/ 2147483647 h 481"/>
                <a:gd name="T30" fmla="*/ 2147483647 w 707"/>
                <a:gd name="T31" fmla="*/ 2147483647 h 481"/>
                <a:gd name="T32" fmla="*/ 2147483647 w 707"/>
                <a:gd name="T33" fmla="*/ 2147483647 h 481"/>
                <a:gd name="T34" fmla="*/ 2147483647 w 707"/>
                <a:gd name="T35" fmla="*/ 2147483647 h 481"/>
                <a:gd name="T36" fmla="*/ 2147483647 w 707"/>
                <a:gd name="T37" fmla="*/ 2147483647 h 481"/>
                <a:gd name="T38" fmla="*/ 2147483647 w 707"/>
                <a:gd name="T39" fmla="*/ 2147483647 h 481"/>
                <a:gd name="T40" fmla="*/ 2147483647 w 707"/>
                <a:gd name="T41" fmla="*/ 2147483647 h 481"/>
                <a:gd name="T42" fmla="*/ 2147483647 w 707"/>
                <a:gd name="T43" fmla="*/ 2147483647 h 481"/>
                <a:gd name="T44" fmla="*/ 2147483647 w 707"/>
                <a:gd name="T45" fmla="*/ 2147483647 h 481"/>
                <a:gd name="T46" fmla="*/ 2147483647 w 707"/>
                <a:gd name="T47" fmla="*/ 2147483647 h 481"/>
                <a:gd name="T48" fmla="*/ 2147483647 w 707"/>
                <a:gd name="T49" fmla="*/ 2147483647 h 481"/>
                <a:gd name="T50" fmla="*/ 2147483647 w 707"/>
                <a:gd name="T51" fmla="*/ 2147483647 h 481"/>
                <a:gd name="T52" fmla="*/ 2147483647 w 707"/>
                <a:gd name="T53" fmla="*/ 2147483647 h 481"/>
                <a:gd name="T54" fmla="*/ 2147483647 w 707"/>
                <a:gd name="T55" fmla="*/ 2147483647 h 481"/>
                <a:gd name="T56" fmla="*/ 2147483647 w 707"/>
                <a:gd name="T57" fmla="*/ 2147483647 h 481"/>
                <a:gd name="T58" fmla="*/ 2147483647 w 707"/>
                <a:gd name="T59" fmla="*/ 2147483647 h 481"/>
                <a:gd name="T60" fmla="*/ 2147483647 w 707"/>
                <a:gd name="T61" fmla="*/ 2147483647 h 481"/>
                <a:gd name="T62" fmla="*/ 2147483647 w 707"/>
                <a:gd name="T63" fmla="*/ 2147483647 h 481"/>
                <a:gd name="T64" fmla="*/ 2147483647 w 707"/>
                <a:gd name="T65" fmla="*/ 2147483647 h 481"/>
                <a:gd name="T66" fmla="*/ 2147483647 w 707"/>
                <a:gd name="T67" fmla="*/ 2147483647 h 481"/>
                <a:gd name="T68" fmla="*/ 2147483647 w 707"/>
                <a:gd name="T69" fmla="*/ 2147483647 h 481"/>
                <a:gd name="T70" fmla="*/ 2147483647 w 707"/>
                <a:gd name="T71" fmla="*/ 2147483647 h 481"/>
                <a:gd name="T72" fmla="*/ 2147483647 w 707"/>
                <a:gd name="T73" fmla="*/ 2147483647 h 481"/>
                <a:gd name="T74" fmla="*/ 2147483647 w 707"/>
                <a:gd name="T75" fmla="*/ 2147483647 h 481"/>
                <a:gd name="T76" fmla="*/ 2147483647 w 707"/>
                <a:gd name="T77" fmla="*/ 2147483647 h 481"/>
                <a:gd name="T78" fmla="*/ 2147483647 w 707"/>
                <a:gd name="T79" fmla="*/ 2147483647 h 481"/>
                <a:gd name="T80" fmla="*/ 2147483647 w 707"/>
                <a:gd name="T81" fmla="*/ 2147483647 h 481"/>
                <a:gd name="T82" fmla="*/ 2147483647 w 707"/>
                <a:gd name="T83" fmla="*/ 2147483647 h 481"/>
                <a:gd name="T84" fmla="*/ 2147483647 w 707"/>
                <a:gd name="T85" fmla="*/ 2147483647 h 481"/>
                <a:gd name="T86" fmla="*/ 2147483647 w 707"/>
                <a:gd name="T87" fmla="*/ 2147483647 h 481"/>
                <a:gd name="T88" fmla="*/ 2147483647 w 707"/>
                <a:gd name="T89" fmla="*/ 2147483647 h 481"/>
                <a:gd name="T90" fmla="*/ 2147483647 w 707"/>
                <a:gd name="T91" fmla="*/ 2147483647 h 481"/>
                <a:gd name="T92" fmla="*/ 2147483647 w 707"/>
                <a:gd name="T93" fmla="*/ 2147483647 h 481"/>
                <a:gd name="T94" fmla="*/ 2147483647 w 707"/>
                <a:gd name="T95" fmla="*/ 2147483647 h 481"/>
                <a:gd name="T96" fmla="*/ 2147483647 w 707"/>
                <a:gd name="T97" fmla="*/ 2147483647 h 481"/>
                <a:gd name="T98" fmla="*/ 2147483647 w 707"/>
                <a:gd name="T99" fmla="*/ 2147483647 h 481"/>
                <a:gd name="T100" fmla="*/ 2147483647 w 707"/>
                <a:gd name="T101" fmla="*/ 2147483647 h 481"/>
                <a:gd name="T102" fmla="*/ 2147483647 w 707"/>
                <a:gd name="T103" fmla="*/ 2147483647 h 481"/>
                <a:gd name="T104" fmla="*/ 2147483647 w 707"/>
                <a:gd name="T105" fmla="*/ 2147483647 h 481"/>
                <a:gd name="T106" fmla="*/ 2147483647 w 707"/>
                <a:gd name="T107" fmla="*/ 2147483647 h 481"/>
                <a:gd name="T108" fmla="*/ 2147483647 w 707"/>
                <a:gd name="T109" fmla="*/ 2147483647 h 481"/>
                <a:gd name="T110" fmla="*/ 2147483647 w 707"/>
                <a:gd name="T111" fmla="*/ 2147483647 h 481"/>
                <a:gd name="T112" fmla="*/ 2147483647 w 707"/>
                <a:gd name="T113" fmla="*/ 2147483647 h 481"/>
                <a:gd name="T114" fmla="*/ 2147483647 w 707"/>
                <a:gd name="T115" fmla="*/ 2147483647 h 4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7"/>
                <a:gd name="T175" fmla="*/ 0 h 481"/>
                <a:gd name="T176" fmla="*/ 707 w 707"/>
                <a:gd name="T177" fmla="*/ 481 h 4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79" name="Freeform 30"/>
            <p:cNvSpPr/>
            <p:nvPr>
              <p:custDataLst>
                <p:tags r:id="rId25"/>
              </p:custDataLst>
            </p:nvPr>
          </p:nvSpPr>
          <p:spPr bwMode="auto">
            <a:xfrm>
              <a:off x="3423222" y="2645132"/>
              <a:ext cx="542502" cy="332341"/>
            </a:xfrm>
            <a:custGeom>
              <a:avLst/>
              <a:gdLst>
                <a:gd name="T0" fmla="*/ 2147483647 w 573"/>
                <a:gd name="T1" fmla="*/ 2147483647 h 361"/>
                <a:gd name="T2" fmla="*/ 2147483647 w 573"/>
                <a:gd name="T3" fmla="*/ 2147483647 h 361"/>
                <a:gd name="T4" fmla="*/ 2147483647 w 573"/>
                <a:gd name="T5" fmla="*/ 2147483647 h 361"/>
                <a:gd name="T6" fmla="*/ 2147483647 w 573"/>
                <a:gd name="T7" fmla="*/ 2147483647 h 361"/>
                <a:gd name="T8" fmla="*/ 2147483647 w 573"/>
                <a:gd name="T9" fmla="*/ 2147483647 h 361"/>
                <a:gd name="T10" fmla="*/ 2147483647 w 573"/>
                <a:gd name="T11" fmla="*/ 2147483647 h 361"/>
                <a:gd name="T12" fmla="*/ 2147483647 w 573"/>
                <a:gd name="T13" fmla="*/ 2147483647 h 361"/>
                <a:gd name="T14" fmla="*/ 2147483647 w 573"/>
                <a:gd name="T15" fmla="*/ 2147483647 h 361"/>
                <a:gd name="T16" fmla="*/ 2147483647 w 573"/>
                <a:gd name="T17" fmla="*/ 2147483647 h 361"/>
                <a:gd name="T18" fmla="*/ 2147483647 w 573"/>
                <a:gd name="T19" fmla="*/ 2147483647 h 361"/>
                <a:gd name="T20" fmla="*/ 2147483647 w 573"/>
                <a:gd name="T21" fmla="*/ 2147483647 h 361"/>
                <a:gd name="T22" fmla="*/ 2147483647 w 573"/>
                <a:gd name="T23" fmla="*/ 2147483647 h 361"/>
                <a:gd name="T24" fmla="*/ 2147483647 w 573"/>
                <a:gd name="T25" fmla="*/ 2147483647 h 361"/>
                <a:gd name="T26" fmla="*/ 2147483647 w 573"/>
                <a:gd name="T27" fmla="*/ 2147483647 h 361"/>
                <a:gd name="T28" fmla="*/ 0 w 573"/>
                <a:gd name="T29" fmla="*/ 2147483647 h 361"/>
                <a:gd name="T30" fmla="*/ 2147483647 w 573"/>
                <a:gd name="T31" fmla="*/ 2147483647 h 361"/>
                <a:gd name="T32" fmla="*/ 2147483647 w 573"/>
                <a:gd name="T33" fmla="*/ 2147483647 h 361"/>
                <a:gd name="T34" fmla="*/ 2147483647 w 573"/>
                <a:gd name="T35" fmla="*/ 2147483647 h 361"/>
                <a:gd name="T36" fmla="*/ 2147483647 w 573"/>
                <a:gd name="T37" fmla="*/ 2147483647 h 361"/>
                <a:gd name="T38" fmla="*/ 2147483647 w 573"/>
                <a:gd name="T39" fmla="*/ 2147483647 h 361"/>
                <a:gd name="T40" fmla="*/ 2147483647 w 573"/>
                <a:gd name="T41" fmla="*/ 2147483647 h 361"/>
                <a:gd name="T42" fmla="*/ 2147483647 w 573"/>
                <a:gd name="T43" fmla="*/ 2147483647 h 361"/>
                <a:gd name="T44" fmla="*/ 2147483647 w 573"/>
                <a:gd name="T45" fmla="*/ 2147483647 h 361"/>
                <a:gd name="T46" fmla="*/ 2147483647 w 573"/>
                <a:gd name="T47" fmla="*/ 2147483647 h 361"/>
                <a:gd name="T48" fmla="*/ 2147483647 w 573"/>
                <a:gd name="T49" fmla="*/ 2147483647 h 361"/>
                <a:gd name="T50" fmla="*/ 2147483647 w 573"/>
                <a:gd name="T51" fmla="*/ 2147483647 h 361"/>
                <a:gd name="T52" fmla="*/ 2147483647 w 573"/>
                <a:gd name="T53" fmla="*/ 2147483647 h 361"/>
                <a:gd name="T54" fmla="*/ 2147483647 w 573"/>
                <a:gd name="T55" fmla="*/ 2147483647 h 361"/>
                <a:gd name="T56" fmla="*/ 2147483647 w 573"/>
                <a:gd name="T57" fmla="*/ 2147483647 h 361"/>
                <a:gd name="T58" fmla="*/ 2147483647 w 573"/>
                <a:gd name="T59" fmla="*/ 2147483647 h 361"/>
                <a:gd name="T60" fmla="*/ 2147483647 w 573"/>
                <a:gd name="T61" fmla="*/ 2147483647 h 361"/>
                <a:gd name="T62" fmla="*/ 2147483647 w 573"/>
                <a:gd name="T63" fmla="*/ 2147483647 h 361"/>
                <a:gd name="T64" fmla="*/ 2147483647 w 573"/>
                <a:gd name="T65" fmla="*/ 2147483647 h 361"/>
                <a:gd name="T66" fmla="*/ 2147483647 w 573"/>
                <a:gd name="T67" fmla="*/ 2147483647 h 361"/>
                <a:gd name="T68" fmla="*/ 2147483647 w 573"/>
                <a:gd name="T69" fmla="*/ 2147483647 h 361"/>
                <a:gd name="T70" fmla="*/ 2147483647 w 573"/>
                <a:gd name="T71" fmla="*/ 2147483647 h 361"/>
                <a:gd name="T72" fmla="*/ 2147483647 w 573"/>
                <a:gd name="T73" fmla="*/ 2147483647 h 361"/>
                <a:gd name="T74" fmla="*/ 2147483647 w 573"/>
                <a:gd name="T75" fmla="*/ 2147483647 h 361"/>
                <a:gd name="T76" fmla="*/ 2147483647 w 573"/>
                <a:gd name="T77" fmla="*/ 2147483647 h 361"/>
                <a:gd name="T78" fmla="*/ 2147483647 w 573"/>
                <a:gd name="T79" fmla="*/ 2147483647 h 361"/>
                <a:gd name="T80" fmla="*/ 2147483647 w 573"/>
                <a:gd name="T81" fmla="*/ 2147483647 h 361"/>
                <a:gd name="T82" fmla="*/ 2147483647 w 573"/>
                <a:gd name="T83" fmla="*/ 2147483647 h 361"/>
                <a:gd name="T84" fmla="*/ 2147483647 w 573"/>
                <a:gd name="T85" fmla="*/ 2147483647 h 361"/>
                <a:gd name="T86" fmla="*/ 2147483647 w 573"/>
                <a:gd name="T87" fmla="*/ 2147483647 h 361"/>
                <a:gd name="T88" fmla="*/ 2147483647 w 573"/>
                <a:gd name="T89" fmla="*/ 2147483647 h 361"/>
                <a:gd name="T90" fmla="*/ 2147483647 w 573"/>
                <a:gd name="T91" fmla="*/ 2147483647 h 361"/>
                <a:gd name="T92" fmla="*/ 2147483647 w 573"/>
                <a:gd name="T93" fmla="*/ 2147483647 h 361"/>
                <a:gd name="T94" fmla="*/ 2147483647 w 573"/>
                <a:gd name="T95" fmla="*/ 2147483647 h 361"/>
                <a:gd name="T96" fmla="*/ 2147483647 w 573"/>
                <a:gd name="T97" fmla="*/ 2147483647 h 361"/>
                <a:gd name="T98" fmla="*/ 2147483647 w 573"/>
                <a:gd name="T99" fmla="*/ 2147483647 h 361"/>
                <a:gd name="T100" fmla="*/ 2147483647 w 573"/>
                <a:gd name="T101" fmla="*/ 2147483647 h 3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3"/>
                <a:gd name="T154" fmla="*/ 0 h 361"/>
                <a:gd name="T155" fmla="*/ 573 w 573"/>
                <a:gd name="T156" fmla="*/ 361 h 3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0" name="Freeform 31"/>
            <p:cNvSpPr/>
            <p:nvPr>
              <p:custDataLst>
                <p:tags r:id="rId26"/>
              </p:custDataLst>
            </p:nvPr>
          </p:nvSpPr>
          <p:spPr bwMode="auto">
            <a:xfrm>
              <a:off x="3932009" y="3195059"/>
              <a:ext cx="82754" cy="730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2147483647 h 80"/>
                <a:gd name="T14" fmla="*/ 2147483647 w 88"/>
                <a:gd name="T15" fmla="*/ 2147483647 h 80"/>
                <a:gd name="T16" fmla="*/ 2147483647 w 88"/>
                <a:gd name="T17" fmla="*/ 2147483647 h 80"/>
                <a:gd name="T18" fmla="*/ 2147483647 w 88"/>
                <a:gd name="T19" fmla="*/ 2147483647 h 80"/>
                <a:gd name="T20" fmla="*/ 0 w 88"/>
                <a:gd name="T21" fmla="*/ 2147483647 h 80"/>
                <a:gd name="T22" fmla="*/ 2147483647 w 88"/>
                <a:gd name="T23" fmla="*/ 2147483647 h 80"/>
                <a:gd name="T24" fmla="*/ 2147483647 w 88"/>
                <a:gd name="T25" fmla="*/ 2147483647 h 80"/>
                <a:gd name="T26" fmla="*/ 2147483647 w 88"/>
                <a:gd name="T27" fmla="*/ 2147483647 h 80"/>
                <a:gd name="T28" fmla="*/ 2147483647 w 88"/>
                <a:gd name="T29" fmla="*/ 2147483647 h 80"/>
                <a:gd name="T30" fmla="*/ 2147483647 w 88"/>
                <a:gd name="T31" fmla="*/ 2147483647 h 80"/>
                <a:gd name="T32" fmla="*/ 2147483647 w 88"/>
                <a:gd name="T33" fmla="*/ 2147483647 h 80"/>
                <a:gd name="T34" fmla="*/ 2147483647 w 88"/>
                <a:gd name="T35" fmla="*/ 2147483647 h 80"/>
                <a:gd name="T36" fmla="*/ 2147483647 w 88"/>
                <a:gd name="T37" fmla="*/ 2147483647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1" name="Freeform 32"/>
            <p:cNvSpPr/>
            <p:nvPr>
              <p:custDataLst>
                <p:tags r:id="rId27"/>
              </p:custDataLst>
            </p:nvPr>
          </p:nvSpPr>
          <p:spPr bwMode="auto">
            <a:xfrm>
              <a:off x="3533561" y="2916369"/>
              <a:ext cx="472007" cy="356186"/>
            </a:xfrm>
            <a:custGeom>
              <a:avLst/>
              <a:gdLst>
                <a:gd name="T0" fmla="*/ 2147483647 w 498"/>
                <a:gd name="T1" fmla="*/ 2147483647 h 385"/>
                <a:gd name="T2" fmla="*/ 2147483647 w 498"/>
                <a:gd name="T3" fmla="*/ 2147483647 h 385"/>
                <a:gd name="T4" fmla="*/ 2147483647 w 498"/>
                <a:gd name="T5" fmla="*/ 2147483647 h 385"/>
                <a:gd name="T6" fmla="*/ 2147483647 w 498"/>
                <a:gd name="T7" fmla="*/ 0 h 385"/>
                <a:gd name="T8" fmla="*/ 2147483647 w 498"/>
                <a:gd name="T9" fmla="*/ 2147483647 h 385"/>
                <a:gd name="T10" fmla="*/ 2147483647 w 498"/>
                <a:gd name="T11" fmla="*/ 2147483647 h 385"/>
                <a:gd name="T12" fmla="*/ 2147483647 w 498"/>
                <a:gd name="T13" fmla="*/ 2147483647 h 385"/>
                <a:gd name="T14" fmla="*/ 2147483647 w 498"/>
                <a:gd name="T15" fmla="*/ 2147483647 h 385"/>
                <a:gd name="T16" fmla="*/ 2147483647 w 498"/>
                <a:gd name="T17" fmla="*/ 2147483647 h 385"/>
                <a:gd name="T18" fmla="*/ 2147483647 w 498"/>
                <a:gd name="T19" fmla="*/ 2147483647 h 385"/>
                <a:gd name="T20" fmla="*/ 2147483647 w 498"/>
                <a:gd name="T21" fmla="*/ 2147483647 h 385"/>
                <a:gd name="T22" fmla="*/ 0 w 498"/>
                <a:gd name="T23" fmla="*/ 2147483647 h 385"/>
                <a:gd name="T24" fmla="*/ 2147483647 w 498"/>
                <a:gd name="T25" fmla="*/ 2147483647 h 385"/>
                <a:gd name="T26" fmla="*/ 2147483647 w 498"/>
                <a:gd name="T27" fmla="*/ 2147483647 h 385"/>
                <a:gd name="T28" fmla="*/ 2147483647 w 498"/>
                <a:gd name="T29" fmla="*/ 2147483647 h 385"/>
                <a:gd name="T30" fmla="*/ 2147483647 w 498"/>
                <a:gd name="T31" fmla="*/ 2147483647 h 385"/>
                <a:gd name="T32" fmla="*/ 2147483647 w 498"/>
                <a:gd name="T33" fmla="*/ 2147483647 h 385"/>
                <a:gd name="T34" fmla="*/ 2147483647 w 498"/>
                <a:gd name="T35" fmla="*/ 2147483647 h 385"/>
                <a:gd name="T36" fmla="*/ 2147483647 w 498"/>
                <a:gd name="T37" fmla="*/ 2147483647 h 385"/>
                <a:gd name="T38" fmla="*/ 2147483647 w 498"/>
                <a:gd name="T39" fmla="*/ 2147483647 h 385"/>
                <a:gd name="T40" fmla="*/ 2147483647 w 498"/>
                <a:gd name="T41" fmla="*/ 2147483647 h 385"/>
                <a:gd name="T42" fmla="*/ 2147483647 w 498"/>
                <a:gd name="T43" fmla="*/ 2147483647 h 385"/>
                <a:gd name="T44" fmla="*/ 2147483647 w 498"/>
                <a:gd name="T45" fmla="*/ 2147483647 h 385"/>
                <a:gd name="T46" fmla="*/ 2147483647 w 498"/>
                <a:gd name="T47" fmla="*/ 2147483647 h 385"/>
                <a:gd name="T48" fmla="*/ 2147483647 w 498"/>
                <a:gd name="T49" fmla="*/ 2147483647 h 385"/>
                <a:gd name="T50" fmla="*/ 2147483647 w 498"/>
                <a:gd name="T51" fmla="*/ 2147483647 h 385"/>
                <a:gd name="T52" fmla="*/ 2147483647 w 498"/>
                <a:gd name="T53" fmla="*/ 2147483647 h 385"/>
                <a:gd name="T54" fmla="*/ 2147483647 w 498"/>
                <a:gd name="T55" fmla="*/ 2147483647 h 385"/>
                <a:gd name="T56" fmla="*/ 2147483647 w 498"/>
                <a:gd name="T57" fmla="*/ 2147483647 h 385"/>
                <a:gd name="T58" fmla="*/ 2147483647 w 498"/>
                <a:gd name="T59" fmla="*/ 2147483647 h 385"/>
                <a:gd name="T60" fmla="*/ 2147483647 w 498"/>
                <a:gd name="T61" fmla="*/ 2147483647 h 385"/>
                <a:gd name="T62" fmla="*/ 2147483647 w 498"/>
                <a:gd name="T63" fmla="*/ 2147483647 h 385"/>
                <a:gd name="T64" fmla="*/ 2147483647 w 498"/>
                <a:gd name="T65" fmla="*/ 2147483647 h 385"/>
                <a:gd name="T66" fmla="*/ 2147483647 w 498"/>
                <a:gd name="T67" fmla="*/ 2147483647 h 385"/>
                <a:gd name="T68" fmla="*/ 2147483647 w 498"/>
                <a:gd name="T69" fmla="*/ 2147483647 h 385"/>
                <a:gd name="T70" fmla="*/ 2147483647 w 498"/>
                <a:gd name="T71" fmla="*/ 2147483647 h 385"/>
                <a:gd name="T72" fmla="*/ 2147483647 w 498"/>
                <a:gd name="T73" fmla="*/ 2147483647 h 385"/>
                <a:gd name="T74" fmla="*/ 2147483647 w 498"/>
                <a:gd name="T75" fmla="*/ 2147483647 h 385"/>
                <a:gd name="T76" fmla="*/ 2147483647 w 498"/>
                <a:gd name="T77" fmla="*/ 2147483647 h 385"/>
                <a:gd name="T78" fmla="*/ 2147483647 w 498"/>
                <a:gd name="T79" fmla="*/ 2147483647 h 385"/>
                <a:gd name="T80" fmla="*/ 2147483647 w 498"/>
                <a:gd name="T81" fmla="*/ 2147483647 h 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8"/>
                <a:gd name="T124" fmla="*/ 0 h 385"/>
                <a:gd name="T125" fmla="*/ 498 w 498"/>
                <a:gd name="T126" fmla="*/ 385 h 38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2" name="Freeform 33"/>
            <p:cNvSpPr/>
            <p:nvPr>
              <p:custDataLst>
                <p:tags r:id="rId28"/>
              </p:custDataLst>
            </p:nvPr>
          </p:nvSpPr>
          <p:spPr bwMode="auto">
            <a:xfrm>
              <a:off x="3286831" y="2235296"/>
              <a:ext cx="438292" cy="612520"/>
            </a:xfrm>
            <a:custGeom>
              <a:avLst/>
              <a:gdLst>
                <a:gd name="T0" fmla="*/ 2147483647 w 463"/>
                <a:gd name="T1" fmla="*/ 2147483647 h 662"/>
                <a:gd name="T2" fmla="*/ 2147483647 w 463"/>
                <a:gd name="T3" fmla="*/ 2147483647 h 662"/>
                <a:gd name="T4" fmla="*/ 2147483647 w 463"/>
                <a:gd name="T5" fmla="*/ 2147483647 h 662"/>
                <a:gd name="T6" fmla="*/ 2147483647 w 463"/>
                <a:gd name="T7" fmla="*/ 2147483647 h 662"/>
                <a:gd name="T8" fmla="*/ 2147483647 w 463"/>
                <a:gd name="T9" fmla="*/ 2147483647 h 662"/>
                <a:gd name="T10" fmla="*/ 2147483647 w 463"/>
                <a:gd name="T11" fmla="*/ 2147483647 h 662"/>
                <a:gd name="T12" fmla="*/ 2147483647 w 463"/>
                <a:gd name="T13" fmla="*/ 2147483647 h 662"/>
                <a:gd name="T14" fmla="*/ 2147483647 w 463"/>
                <a:gd name="T15" fmla="*/ 2147483647 h 662"/>
                <a:gd name="T16" fmla="*/ 2147483647 w 463"/>
                <a:gd name="T17" fmla="*/ 0 h 662"/>
                <a:gd name="T18" fmla="*/ 2147483647 w 463"/>
                <a:gd name="T19" fmla="*/ 2147483647 h 662"/>
                <a:gd name="T20" fmla="*/ 2147483647 w 463"/>
                <a:gd name="T21" fmla="*/ 2147483647 h 662"/>
                <a:gd name="T22" fmla="*/ 2147483647 w 463"/>
                <a:gd name="T23" fmla="*/ 2147483647 h 662"/>
                <a:gd name="T24" fmla="*/ 2147483647 w 463"/>
                <a:gd name="T25" fmla="*/ 2147483647 h 662"/>
                <a:gd name="T26" fmla="*/ 2147483647 w 463"/>
                <a:gd name="T27" fmla="*/ 2147483647 h 662"/>
                <a:gd name="T28" fmla="*/ 2147483647 w 463"/>
                <a:gd name="T29" fmla="*/ 2147483647 h 662"/>
                <a:gd name="T30" fmla="*/ 2147483647 w 463"/>
                <a:gd name="T31" fmla="*/ 2147483647 h 662"/>
                <a:gd name="T32" fmla="*/ 2147483647 w 463"/>
                <a:gd name="T33" fmla="*/ 2147483647 h 662"/>
                <a:gd name="T34" fmla="*/ 2147483647 w 463"/>
                <a:gd name="T35" fmla="*/ 2147483647 h 662"/>
                <a:gd name="T36" fmla="*/ 2147483647 w 463"/>
                <a:gd name="T37" fmla="*/ 2147483647 h 662"/>
                <a:gd name="T38" fmla="*/ 2147483647 w 463"/>
                <a:gd name="T39" fmla="*/ 2147483647 h 662"/>
                <a:gd name="T40" fmla="*/ 2147483647 w 463"/>
                <a:gd name="T41" fmla="*/ 2147483647 h 662"/>
                <a:gd name="T42" fmla="*/ 2147483647 w 463"/>
                <a:gd name="T43" fmla="*/ 2147483647 h 662"/>
                <a:gd name="T44" fmla="*/ 2147483647 w 463"/>
                <a:gd name="T45" fmla="*/ 2147483647 h 662"/>
                <a:gd name="T46" fmla="*/ 2147483647 w 463"/>
                <a:gd name="T47" fmla="*/ 2147483647 h 662"/>
                <a:gd name="T48" fmla="*/ 2147483647 w 463"/>
                <a:gd name="T49" fmla="*/ 2147483647 h 662"/>
                <a:gd name="T50" fmla="*/ 2147483647 w 463"/>
                <a:gd name="T51" fmla="*/ 2147483647 h 662"/>
                <a:gd name="T52" fmla="*/ 2147483647 w 463"/>
                <a:gd name="T53" fmla="*/ 2147483647 h 662"/>
                <a:gd name="T54" fmla="*/ 2147483647 w 463"/>
                <a:gd name="T55" fmla="*/ 2147483647 h 662"/>
                <a:gd name="T56" fmla="*/ 2147483647 w 463"/>
                <a:gd name="T57" fmla="*/ 2147483647 h 662"/>
                <a:gd name="T58" fmla="*/ 2147483647 w 463"/>
                <a:gd name="T59" fmla="*/ 2147483647 h 662"/>
                <a:gd name="T60" fmla="*/ 2147483647 w 463"/>
                <a:gd name="T61" fmla="*/ 2147483647 h 662"/>
                <a:gd name="T62" fmla="*/ 2147483647 w 463"/>
                <a:gd name="T63" fmla="*/ 2147483647 h 662"/>
                <a:gd name="T64" fmla="*/ 2147483647 w 463"/>
                <a:gd name="T65" fmla="*/ 2147483647 h 662"/>
                <a:gd name="T66" fmla="*/ 2147483647 w 463"/>
                <a:gd name="T67" fmla="*/ 2147483647 h 662"/>
                <a:gd name="T68" fmla="*/ 2147483647 w 463"/>
                <a:gd name="T69" fmla="*/ 2147483647 h 662"/>
                <a:gd name="T70" fmla="*/ 2147483647 w 463"/>
                <a:gd name="T71" fmla="*/ 2147483647 h 662"/>
                <a:gd name="T72" fmla="*/ 2147483647 w 463"/>
                <a:gd name="T73" fmla="*/ 2147483647 h 662"/>
                <a:gd name="T74" fmla="*/ 2147483647 w 463"/>
                <a:gd name="T75" fmla="*/ 2147483647 h 662"/>
                <a:gd name="T76" fmla="*/ 2147483647 w 463"/>
                <a:gd name="T77" fmla="*/ 2147483647 h 662"/>
                <a:gd name="T78" fmla="*/ 2147483647 w 463"/>
                <a:gd name="T79" fmla="*/ 2147483647 h 662"/>
                <a:gd name="T80" fmla="*/ 2147483647 w 463"/>
                <a:gd name="T81" fmla="*/ 2147483647 h 662"/>
                <a:gd name="T82" fmla="*/ 2147483647 w 463"/>
                <a:gd name="T83" fmla="*/ 2147483647 h 662"/>
                <a:gd name="T84" fmla="*/ 2147483647 w 463"/>
                <a:gd name="T85" fmla="*/ 2147483647 h 662"/>
                <a:gd name="T86" fmla="*/ 2147483647 w 463"/>
                <a:gd name="T87" fmla="*/ 2147483647 h 662"/>
                <a:gd name="T88" fmla="*/ 2147483647 w 463"/>
                <a:gd name="T89" fmla="*/ 2147483647 h 662"/>
                <a:gd name="T90" fmla="*/ 2147483647 w 463"/>
                <a:gd name="T91" fmla="*/ 2147483647 h 662"/>
                <a:gd name="T92" fmla="*/ 2147483647 w 463"/>
                <a:gd name="T93" fmla="*/ 2147483647 h 662"/>
                <a:gd name="T94" fmla="*/ 2147483647 w 463"/>
                <a:gd name="T95" fmla="*/ 2147483647 h 662"/>
                <a:gd name="T96" fmla="*/ 2147483647 w 463"/>
                <a:gd name="T97" fmla="*/ 2147483647 h 662"/>
                <a:gd name="T98" fmla="*/ 2147483647 w 463"/>
                <a:gd name="T99" fmla="*/ 2147483647 h 662"/>
                <a:gd name="T100" fmla="*/ 2147483647 w 463"/>
                <a:gd name="T101" fmla="*/ 2147483647 h 662"/>
                <a:gd name="T102" fmla="*/ 2147483647 w 463"/>
                <a:gd name="T103" fmla="*/ 2147483647 h 662"/>
                <a:gd name="T104" fmla="*/ 2147483647 w 463"/>
                <a:gd name="T105" fmla="*/ 2147483647 h 6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3"/>
                <a:gd name="T160" fmla="*/ 0 h 662"/>
                <a:gd name="T161" fmla="*/ 463 w 463"/>
                <a:gd name="T162" fmla="*/ 662 h 6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3" name="Freeform 34"/>
            <p:cNvSpPr/>
            <p:nvPr>
              <p:custDataLst>
                <p:tags r:id="rId29"/>
              </p:custDataLst>
            </p:nvPr>
          </p:nvSpPr>
          <p:spPr bwMode="auto">
            <a:xfrm>
              <a:off x="3084542" y="2823969"/>
              <a:ext cx="465877" cy="445605"/>
            </a:xfrm>
            <a:custGeom>
              <a:avLst/>
              <a:gdLst>
                <a:gd name="T0" fmla="*/ 2147483647 w 491"/>
                <a:gd name="T1" fmla="*/ 2147483647 h 483"/>
                <a:gd name="T2" fmla="*/ 2147483647 w 491"/>
                <a:gd name="T3" fmla="*/ 2147483647 h 483"/>
                <a:gd name="T4" fmla="*/ 2147483647 w 491"/>
                <a:gd name="T5" fmla="*/ 2147483647 h 483"/>
                <a:gd name="T6" fmla="*/ 2147483647 w 491"/>
                <a:gd name="T7" fmla="*/ 2147483647 h 483"/>
                <a:gd name="T8" fmla="*/ 2147483647 w 491"/>
                <a:gd name="T9" fmla="*/ 2147483647 h 483"/>
                <a:gd name="T10" fmla="*/ 2147483647 w 491"/>
                <a:gd name="T11" fmla="*/ 2147483647 h 483"/>
                <a:gd name="T12" fmla="*/ 2147483647 w 491"/>
                <a:gd name="T13" fmla="*/ 2147483647 h 483"/>
                <a:gd name="T14" fmla="*/ 2147483647 w 491"/>
                <a:gd name="T15" fmla="*/ 2147483647 h 483"/>
                <a:gd name="T16" fmla="*/ 2147483647 w 491"/>
                <a:gd name="T17" fmla="*/ 2147483647 h 483"/>
                <a:gd name="T18" fmla="*/ 2147483647 w 491"/>
                <a:gd name="T19" fmla="*/ 2147483647 h 483"/>
                <a:gd name="T20" fmla="*/ 2147483647 w 491"/>
                <a:gd name="T21" fmla="*/ 2147483647 h 483"/>
                <a:gd name="T22" fmla="*/ 2147483647 w 491"/>
                <a:gd name="T23" fmla="*/ 2147483647 h 483"/>
                <a:gd name="T24" fmla="*/ 2147483647 w 491"/>
                <a:gd name="T25" fmla="*/ 2147483647 h 483"/>
                <a:gd name="T26" fmla="*/ 2147483647 w 491"/>
                <a:gd name="T27" fmla="*/ 2147483647 h 483"/>
                <a:gd name="T28" fmla="*/ 2147483647 w 491"/>
                <a:gd name="T29" fmla="*/ 2147483647 h 483"/>
                <a:gd name="T30" fmla="*/ 2147483647 w 491"/>
                <a:gd name="T31" fmla="*/ 2147483647 h 483"/>
                <a:gd name="T32" fmla="*/ 2147483647 w 491"/>
                <a:gd name="T33" fmla="*/ 2147483647 h 483"/>
                <a:gd name="T34" fmla="*/ 2147483647 w 491"/>
                <a:gd name="T35" fmla="*/ 2147483647 h 483"/>
                <a:gd name="T36" fmla="*/ 2147483647 w 491"/>
                <a:gd name="T37" fmla="*/ 2147483647 h 483"/>
                <a:gd name="T38" fmla="*/ 2147483647 w 491"/>
                <a:gd name="T39" fmla="*/ 2147483647 h 483"/>
                <a:gd name="T40" fmla="*/ 2147483647 w 491"/>
                <a:gd name="T41" fmla="*/ 2147483647 h 483"/>
                <a:gd name="T42" fmla="*/ 2147483647 w 491"/>
                <a:gd name="T43" fmla="*/ 2147483647 h 483"/>
                <a:gd name="T44" fmla="*/ 2147483647 w 491"/>
                <a:gd name="T45" fmla="*/ 2147483647 h 483"/>
                <a:gd name="T46" fmla="*/ 2147483647 w 491"/>
                <a:gd name="T47" fmla="*/ 2147483647 h 483"/>
                <a:gd name="T48" fmla="*/ 2147483647 w 491"/>
                <a:gd name="T49" fmla="*/ 2147483647 h 483"/>
                <a:gd name="T50" fmla="*/ 2147483647 w 491"/>
                <a:gd name="T51" fmla="*/ 2147483647 h 483"/>
                <a:gd name="T52" fmla="*/ 2147483647 w 491"/>
                <a:gd name="T53" fmla="*/ 2147483647 h 483"/>
                <a:gd name="T54" fmla="*/ 2147483647 w 491"/>
                <a:gd name="T55" fmla="*/ 2147483647 h 483"/>
                <a:gd name="T56" fmla="*/ 2147483647 w 491"/>
                <a:gd name="T57" fmla="*/ 2147483647 h 483"/>
                <a:gd name="T58" fmla="*/ 2147483647 w 491"/>
                <a:gd name="T59" fmla="*/ 2147483647 h 483"/>
                <a:gd name="T60" fmla="*/ 2147483647 w 491"/>
                <a:gd name="T61" fmla="*/ 2147483647 h 483"/>
                <a:gd name="T62" fmla="*/ 2147483647 w 491"/>
                <a:gd name="T63" fmla="*/ 2147483647 h 483"/>
                <a:gd name="T64" fmla="*/ 2147483647 w 491"/>
                <a:gd name="T65" fmla="*/ 2147483647 h 483"/>
                <a:gd name="T66" fmla="*/ 2147483647 w 491"/>
                <a:gd name="T67" fmla="*/ 2147483647 h 483"/>
                <a:gd name="T68" fmla="*/ 2147483647 w 491"/>
                <a:gd name="T69" fmla="*/ 2147483647 h 483"/>
                <a:gd name="T70" fmla="*/ 2147483647 w 491"/>
                <a:gd name="T71" fmla="*/ 2147483647 h 483"/>
                <a:gd name="T72" fmla="*/ 2147483647 w 491"/>
                <a:gd name="T73" fmla="*/ 2147483647 h 483"/>
                <a:gd name="T74" fmla="*/ 2147483647 w 491"/>
                <a:gd name="T75" fmla="*/ 2147483647 h 483"/>
                <a:gd name="T76" fmla="*/ 2147483647 w 491"/>
                <a:gd name="T77" fmla="*/ 0 h 483"/>
                <a:gd name="T78" fmla="*/ 2147483647 w 491"/>
                <a:gd name="T79" fmla="*/ 2147483647 h 483"/>
                <a:gd name="T80" fmla="*/ 2147483647 w 491"/>
                <a:gd name="T81" fmla="*/ 2147483647 h 483"/>
                <a:gd name="T82" fmla="*/ 2147483647 w 491"/>
                <a:gd name="T83" fmla="*/ 2147483647 h 483"/>
                <a:gd name="T84" fmla="*/ 2147483647 w 491"/>
                <a:gd name="T85" fmla="*/ 2147483647 h 483"/>
                <a:gd name="T86" fmla="*/ 2147483647 w 491"/>
                <a:gd name="T87" fmla="*/ 2147483647 h 483"/>
                <a:gd name="T88" fmla="*/ 2147483647 w 491"/>
                <a:gd name="T89" fmla="*/ 2147483647 h 483"/>
                <a:gd name="T90" fmla="*/ 2147483647 w 491"/>
                <a:gd name="T91" fmla="*/ 2147483647 h 4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483"/>
                <a:gd name="T140" fmla="*/ 491 w 491"/>
                <a:gd name="T141" fmla="*/ 483 h 4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4" name="Freeform 35"/>
            <p:cNvSpPr/>
            <p:nvPr>
              <p:custDataLst>
                <p:tags r:id="rId30"/>
              </p:custDataLst>
            </p:nvPr>
          </p:nvSpPr>
          <p:spPr bwMode="auto">
            <a:xfrm>
              <a:off x="3954996" y="3777772"/>
              <a:ext cx="133326" cy="311477"/>
            </a:xfrm>
            <a:custGeom>
              <a:avLst/>
              <a:gdLst>
                <a:gd name="T0" fmla="*/ 2147483647 w 139"/>
                <a:gd name="T1" fmla="*/ 0 h 338"/>
                <a:gd name="T2" fmla="*/ 2147483647 w 139"/>
                <a:gd name="T3" fmla="*/ 2147483647 h 338"/>
                <a:gd name="T4" fmla="*/ 0 w 139"/>
                <a:gd name="T5" fmla="*/ 2147483647 h 338"/>
                <a:gd name="T6" fmla="*/ 2147483647 w 139"/>
                <a:gd name="T7" fmla="*/ 2147483647 h 338"/>
                <a:gd name="T8" fmla="*/ 2147483647 w 139"/>
                <a:gd name="T9" fmla="*/ 2147483647 h 338"/>
                <a:gd name="T10" fmla="*/ 2147483647 w 139"/>
                <a:gd name="T11" fmla="*/ 2147483647 h 338"/>
                <a:gd name="T12" fmla="*/ 2147483647 w 139"/>
                <a:gd name="T13" fmla="*/ 2147483647 h 338"/>
                <a:gd name="T14" fmla="*/ 2147483647 w 139"/>
                <a:gd name="T15" fmla="*/ 2147483647 h 338"/>
                <a:gd name="T16" fmla="*/ 2147483647 w 139"/>
                <a:gd name="T17" fmla="*/ 2147483647 h 338"/>
                <a:gd name="T18" fmla="*/ 2147483647 w 139"/>
                <a:gd name="T19" fmla="*/ 2147483647 h 338"/>
                <a:gd name="T20" fmla="*/ 2147483647 w 139"/>
                <a:gd name="T21" fmla="*/ 2147483647 h 338"/>
                <a:gd name="T22" fmla="*/ 2147483647 w 139"/>
                <a:gd name="T23" fmla="*/ 2147483647 h 338"/>
                <a:gd name="T24" fmla="*/ 2147483647 w 139"/>
                <a:gd name="T25" fmla="*/ 2147483647 h 338"/>
                <a:gd name="T26" fmla="*/ 2147483647 w 139"/>
                <a:gd name="T27" fmla="*/ 2147483647 h 338"/>
                <a:gd name="T28" fmla="*/ 2147483647 w 139"/>
                <a:gd name="T29" fmla="*/ 2147483647 h 338"/>
                <a:gd name="T30" fmla="*/ 2147483647 w 139"/>
                <a:gd name="T31" fmla="*/ 2147483647 h 338"/>
                <a:gd name="T32" fmla="*/ 2147483647 w 139"/>
                <a:gd name="T33" fmla="*/ 2147483647 h 338"/>
                <a:gd name="T34" fmla="*/ 2147483647 w 139"/>
                <a:gd name="T35" fmla="*/ 2147483647 h 338"/>
                <a:gd name="T36" fmla="*/ 2147483647 w 139"/>
                <a:gd name="T37" fmla="*/ 2147483647 h 338"/>
                <a:gd name="T38" fmla="*/ 2147483647 w 139"/>
                <a:gd name="T39" fmla="*/ 2147483647 h 338"/>
                <a:gd name="T40" fmla="*/ 2147483647 w 139"/>
                <a:gd name="T41" fmla="*/ 2147483647 h 338"/>
                <a:gd name="T42" fmla="*/ 2147483647 w 139"/>
                <a:gd name="T43" fmla="*/ 2147483647 h 338"/>
                <a:gd name="T44" fmla="*/ 2147483647 w 139"/>
                <a:gd name="T45" fmla="*/ 2147483647 h 338"/>
                <a:gd name="T46" fmla="*/ 2147483647 w 139"/>
                <a:gd name="T47" fmla="*/ 2147483647 h 338"/>
                <a:gd name="T48" fmla="*/ 2147483647 w 139"/>
                <a:gd name="T49" fmla="*/ 2147483647 h 338"/>
                <a:gd name="T50" fmla="*/ 2147483647 w 139"/>
                <a:gd name="T51" fmla="*/ 2147483647 h 338"/>
                <a:gd name="T52" fmla="*/ 2147483647 w 139"/>
                <a:gd name="T53" fmla="*/ 2147483647 h 338"/>
                <a:gd name="T54" fmla="*/ 2147483647 w 139"/>
                <a:gd name="T55" fmla="*/ 2147483647 h 338"/>
                <a:gd name="T56" fmla="*/ 2147483647 w 139"/>
                <a:gd name="T57" fmla="*/ 2147483647 h 338"/>
                <a:gd name="T58" fmla="*/ 2147483647 w 139"/>
                <a:gd name="T59" fmla="*/ 2147483647 h 338"/>
                <a:gd name="T60" fmla="*/ 2147483647 w 139"/>
                <a:gd name="T61" fmla="*/ 0 h 3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9"/>
                <a:gd name="T94" fmla="*/ 0 h 338"/>
                <a:gd name="T95" fmla="*/ 139 w 139"/>
                <a:gd name="T96" fmla="*/ 338 h 3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5" name="Freeform 36"/>
            <p:cNvSpPr/>
            <p:nvPr>
              <p:custDataLst>
                <p:tags r:id="rId31"/>
              </p:custDataLst>
            </p:nvPr>
          </p:nvSpPr>
          <p:spPr bwMode="auto">
            <a:xfrm>
              <a:off x="2980333" y="4330680"/>
              <a:ext cx="203821" cy="169896"/>
            </a:xfrm>
            <a:custGeom>
              <a:avLst/>
              <a:gdLst>
                <a:gd name="T0" fmla="*/ 2147483647 w 216"/>
                <a:gd name="T1" fmla="*/ 2147483647 h 184"/>
                <a:gd name="T2" fmla="*/ 2147483647 w 216"/>
                <a:gd name="T3" fmla="*/ 2147483647 h 184"/>
                <a:gd name="T4" fmla="*/ 2147483647 w 216"/>
                <a:gd name="T5" fmla="*/ 2147483647 h 184"/>
                <a:gd name="T6" fmla="*/ 2147483647 w 216"/>
                <a:gd name="T7" fmla="*/ 2147483647 h 184"/>
                <a:gd name="T8" fmla="*/ 2147483647 w 216"/>
                <a:gd name="T9" fmla="*/ 2147483647 h 184"/>
                <a:gd name="T10" fmla="*/ 2147483647 w 216"/>
                <a:gd name="T11" fmla="*/ 2147483647 h 184"/>
                <a:gd name="T12" fmla="*/ 2147483647 w 216"/>
                <a:gd name="T13" fmla="*/ 2147483647 h 184"/>
                <a:gd name="T14" fmla="*/ 2147483647 w 216"/>
                <a:gd name="T15" fmla="*/ 2147483647 h 184"/>
                <a:gd name="T16" fmla="*/ 2147483647 w 216"/>
                <a:gd name="T17" fmla="*/ 2147483647 h 184"/>
                <a:gd name="T18" fmla="*/ 2147483647 w 216"/>
                <a:gd name="T19" fmla="*/ 2147483647 h 184"/>
                <a:gd name="T20" fmla="*/ 2147483647 w 216"/>
                <a:gd name="T21" fmla="*/ 2147483647 h 184"/>
                <a:gd name="T22" fmla="*/ 2147483647 w 216"/>
                <a:gd name="T23" fmla="*/ 2147483647 h 184"/>
                <a:gd name="T24" fmla="*/ 2147483647 w 216"/>
                <a:gd name="T25" fmla="*/ 2147483647 h 184"/>
                <a:gd name="T26" fmla="*/ 2147483647 w 216"/>
                <a:gd name="T27" fmla="*/ 2147483647 h 184"/>
                <a:gd name="T28" fmla="*/ 2147483647 w 216"/>
                <a:gd name="T29" fmla="*/ 2147483647 h 184"/>
                <a:gd name="T30" fmla="*/ 2147483647 w 216"/>
                <a:gd name="T31" fmla="*/ 2147483647 h 184"/>
                <a:gd name="T32" fmla="*/ 2147483647 w 216"/>
                <a:gd name="T33" fmla="*/ 2147483647 h 184"/>
                <a:gd name="T34" fmla="*/ 2147483647 w 216"/>
                <a:gd name="T35" fmla="*/ 2147483647 h 184"/>
                <a:gd name="T36" fmla="*/ 2147483647 w 216"/>
                <a:gd name="T37" fmla="*/ 2147483647 h 184"/>
                <a:gd name="T38" fmla="*/ 2147483647 w 216"/>
                <a:gd name="T39" fmla="*/ 2147483647 h 184"/>
                <a:gd name="T40" fmla="*/ 2147483647 w 216"/>
                <a:gd name="T41" fmla="*/ 2147483647 h 184"/>
                <a:gd name="T42" fmla="*/ 2147483647 w 216"/>
                <a:gd name="T43" fmla="*/ 2147483647 h 184"/>
                <a:gd name="T44" fmla="*/ 2147483647 w 216"/>
                <a:gd name="T45" fmla="*/ 2147483647 h 184"/>
                <a:gd name="T46" fmla="*/ 2147483647 w 216"/>
                <a:gd name="T47" fmla="*/ 2147483647 h 184"/>
                <a:gd name="T48" fmla="*/ 2147483647 w 216"/>
                <a:gd name="T49" fmla="*/ 2147483647 h 184"/>
                <a:gd name="T50" fmla="*/ 2147483647 w 216"/>
                <a:gd name="T51" fmla="*/ 2147483647 h 184"/>
                <a:gd name="T52" fmla="*/ 2147483647 w 216"/>
                <a:gd name="T53" fmla="*/ 2147483647 h 184"/>
                <a:gd name="T54" fmla="*/ 2147483647 w 216"/>
                <a:gd name="T55" fmla="*/ 0 h 184"/>
                <a:gd name="T56" fmla="*/ 2147483647 w 216"/>
                <a:gd name="T57" fmla="*/ 2147483647 h 184"/>
                <a:gd name="T58" fmla="*/ 2147483647 w 216"/>
                <a:gd name="T59" fmla="*/ 2147483647 h 184"/>
                <a:gd name="T60" fmla="*/ 2147483647 w 216"/>
                <a:gd name="T61" fmla="*/ 2147483647 h 184"/>
                <a:gd name="T62" fmla="*/ 2147483647 w 216"/>
                <a:gd name="T63" fmla="*/ 2147483647 h 184"/>
                <a:gd name="T64" fmla="*/ 2147483647 w 216"/>
                <a:gd name="T65" fmla="*/ 2147483647 h 184"/>
                <a:gd name="T66" fmla="*/ 2147483647 w 216"/>
                <a:gd name="T67" fmla="*/ 2147483647 h 1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184"/>
                <a:gd name="T104" fmla="*/ 216 w 216"/>
                <a:gd name="T105" fmla="*/ 184 h 1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1048686" name="Freeform 29"/>
            <p:cNvSpPr/>
            <p:nvPr>
              <p:custDataLst>
                <p:tags r:id="rId32"/>
              </p:custDataLst>
            </p:nvPr>
          </p:nvSpPr>
          <p:spPr bwMode="auto">
            <a:xfrm>
              <a:off x="3600991" y="1214428"/>
              <a:ext cx="899572" cy="800301"/>
            </a:xfrm>
            <a:custGeom>
              <a:avLst/>
              <a:gdLst>
                <a:gd name="T0" fmla="*/ 2147483647 w 950"/>
                <a:gd name="T1" fmla="*/ 2147483647 h 866"/>
                <a:gd name="T2" fmla="*/ 2147483647 w 950"/>
                <a:gd name="T3" fmla="*/ 2147483647 h 866"/>
                <a:gd name="T4" fmla="*/ 2147483647 w 950"/>
                <a:gd name="T5" fmla="*/ 2147483647 h 866"/>
                <a:gd name="T6" fmla="*/ 2147483647 w 950"/>
                <a:gd name="T7" fmla="*/ 2147483647 h 866"/>
                <a:gd name="T8" fmla="*/ 2147483647 w 950"/>
                <a:gd name="T9" fmla="*/ 2147483647 h 866"/>
                <a:gd name="T10" fmla="*/ 2147483647 w 950"/>
                <a:gd name="T11" fmla="*/ 2147483647 h 866"/>
                <a:gd name="T12" fmla="*/ 2147483647 w 950"/>
                <a:gd name="T13" fmla="*/ 2147483647 h 866"/>
                <a:gd name="T14" fmla="*/ 2147483647 w 950"/>
                <a:gd name="T15" fmla="*/ 2147483647 h 866"/>
                <a:gd name="T16" fmla="*/ 2147483647 w 950"/>
                <a:gd name="T17" fmla="*/ 2147483647 h 866"/>
                <a:gd name="T18" fmla="*/ 2147483647 w 950"/>
                <a:gd name="T19" fmla="*/ 2147483647 h 866"/>
                <a:gd name="T20" fmla="*/ 2147483647 w 950"/>
                <a:gd name="T21" fmla="*/ 2147483647 h 866"/>
                <a:gd name="T22" fmla="*/ 2147483647 w 950"/>
                <a:gd name="T23" fmla="*/ 2147483647 h 866"/>
                <a:gd name="T24" fmla="*/ 2147483647 w 950"/>
                <a:gd name="T25" fmla="*/ 2147483647 h 866"/>
                <a:gd name="T26" fmla="*/ 1698261261 w 950"/>
                <a:gd name="T27" fmla="*/ 2147483647 h 866"/>
                <a:gd name="T28" fmla="*/ 2147483647 w 950"/>
                <a:gd name="T29" fmla="*/ 2147483647 h 866"/>
                <a:gd name="T30" fmla="*/ 2147483647 w 950"/>
                <a:gd name="T31" fmla="*/ 2147483647 h 866"/>
                <a:gd name="T32" fmla="*/ 2147483647 w 950"/>
                <a:gd name="T33" fmla="*/ 2147483647 h 866"/>
                <a:gd name="T34" fmla="*/ 2147483647 w 950"/>
                <a:gd name="T35" fmla="*/ 2147483647 h 866"/>
                <a:gd name="T36" fmla="*/ 2147483647 w 950"/>
                <a:gd name="T37" fmla="*/ 2147483647 h 866"/>
                <a:gd name="T38" fmla="*/ 2147483647 w 950"/>
                <a:gd name="T39" fmla="*/ 2147483647 h 866"/>
                <a:gd name="T40" fmla="*/ 2147483647 w 950"/>
                <a:gd name="T41" fmla="*/ 2147483647 h 866"/>
                <a:gd name="T42" fmla="*/ 2147483647 w 950"/>
                <a:gd name="T43" fmla="*/ 2147483647 h 866"/>
                <a:gd name="T44" fmla="*/ 2147483647 w 950"/>
                <a:gd name="T45" fmla="*/ 2147483647 h 866"/>
                <a:gd name="T46" fmla="*/ 2147483647 w 950"/>
                <a:gd name="T47" fmla="*/ 2147483647 h 866"/>
                <a:gd name="T48" fmla="*/ 2147483647 w 950"/>
                <a:gd name="T49" fmla="*/ 2147483647 h 866"/>
                <a:gd name="T50" fmla="*/ 2147483647 w 950"/>
                <a:gd name="T51" fmla="*/ 2147483647 h 866"/>
                <a:gd name="T52" fmla="*/ 2147483647 w 950"/>
                <a:gd name="T53" fmla="*/ 2147483647 h 866"/>
                <a:gd name="T54" fmla="*/ 2147483647 w 950"/>
                <a:gd name="T55" fmla="*/ 2147483647 h 866"/>
                <a:gd name="T56" fmla="*/ 2147483647 w 950"/>
                <a:gd name="T57" fmla="*/ 2147483647 h 866"/>
                <a:gd name="T58" fmla="*/ 2147483647 w 950"/>
                <a:gd name="T59" fmla="*/ 2147483647 h 866"/>
                <a:gd name="T60" fmla="*/ 2147483647 w 950"/>
                <a:gd name="T61" fmla="*/ 2147483647 h 866"/>
                <a:gd name="T62" fmla="*/ 2147483647 w 950"/>
                <a:gd name="T63" fmla="*/ 2147483647 h 866"/>
                <a:gd name="T64" fmla="*/ 2147483647 w 950"/>
                <a:gd name="T65" fmla="*/ 2147483647 h 866"/>
                <a:gd name="T66" fmla="*/ 2147483647 w 950"/>
                <a:gd name="T67" fmla="*/ 2147483647 h 866"/>
                <a:gd name="T68" fmla="*/ 2147483647 w 950"/>
                <a:gd name="T69" fmla="*/ 2147483647 h 866"/>
                <a:gd name="T70" fmla="*/ 2147483647 w 950"/>
                <a:gd name="T71" fmla="*/ 2147483647 h 866"/>
                <a:gd name="T72" fmla="*/ 2147483647 w 950"/>
                <a:gd name="T73" fmla="*/ 2147483647 h 866"/>
                <a:gd name="T74" fmla="*/ 2147483647 w 950"/>
                <a:gd name="T75" fmla="*/ 2147483647 h 866"/>
                <a:gd name="T76" fmla="*/ 2147483647 w 950"/>
                <a:gd name="T77" fmla="*/ 2147483647 h 866"/>
                <a:gd name="T78" fmla="*/ 2147483647 w 950"/>
                <a:gd name="T79" fmla="*/ 2147483647 h 866"/>
                <a:gd name="T80" fmla="*/ 2147483647 w 950"/>
                <a:gd name="T81" fmla="*/ 2147483647 h 866"/>
                <a:gd name="T82" fmla="*/ 2147483647 w 950"/>
                <a:gd name="T83" fmla="*/ 2147483647 h 866"/>
                <a:gd name="T84" fmla="*/ 2147483647 w 950"/>
                <a:gd name="T85" fmla="*/ 2147483647 h 866"/>
                <a:gd name="T86" fmla="*/ 2147483647 w 950"/>
                <a:gd name="T87" fmla="*/ 2147483647 h 866"/>
                <a:gd name="T88" fmla="*/ 2147483647 w 950"/>
                <a:gd name="T89" fmla="*/ 2147483647 h 866"/>
                <a:gd name="T90" fmla="*/ 2147483647 w 950"/>
                <a:gd name="T91" fmla="*/ 2147483647 h 866"/>
                <a:gd name="T92" fmla="*/ 2147483647 w 950"/>
                <a:gd name="T93" fmla="*/ 2147483647 h 866"/>
                <a:gd name="T94" fmla="*/ 2147483647 w 950"/>
                <a:gd name="T95" fmla="*/ 2147483647 h 866"/>
                <a:gd name="T96" fmla="*/ 2147483647 w 950"/>
                <a:gd name="T97" fmla="*/ 2147483647 h 866"/>
                <a:gd name="T98" fmla="*/ 2147483647 w 950"/>
                <a:gd name="T99" fmla="*/ 2147483647 h 866"/>
                <a:gd name="T100" fmla="*/ 2147483647 w 950"/>
                <a:gd name="T101" fmla="*/ 2147483647 h 866"/>
                <a:gd name="T102" fmla="*/ 2147483647 w 950"/>
                <a:gd name="T103" fmla="*/ 2147483647 h 866"/>
                <a:gd name="T104" fmla="*/ 2147483647 w 950"/>
                <a:gd name="T105" fmla="*/ 2147483647 h 866"/>
                <a:gd name="T106" fmla="*/ 2147483647 w 950"/>
                <a:gd name="T107" fmla="*/ 2147483647 h 8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p:spPr>
          <p:txBody>
            <a:bodyPr/>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sp>
        <p:nvSpPr>
          <p:cNvPr id="1048687" name="文本框 34"/>
          <p:cNvSpPr txBox="1"/>
          <p:nvPr>
            <p:custDataLst>
              <p:tags r:id="rId33"/>
            </p:custDataLst>
          </p:nvPr>
        </p:nvSpPr>
        <p:spPr>
          <a:xfrm>
            <a:off x="330199" y="686512"/>
            <a:ext cx="3108325" cy="583565"/>
          </a:xfrm>
          <a:prstGeom prst="rect">
            <a:avLst/>
          </a:prstGeom>
          <a:noFill/>
        </p:spPr>
        <p:txBody>
          <a:bodyPr wrap="square" rtlCol="0">
            <a:spAutoFit/>
          </a:bodyPr>
          <a:p>
            <a:r>
              <a:rPr lang="zh-CN" altLang="en-US" sz="3200" b="1" smtClean="0">
                <a:latin typeface="+mj-ea"/>
                <a:ea typeface="+mj-ea"/>
              </a:rPr>
              <a:t>数据库表</a:t>
            </a:r>
            <a:endParaRPr lang="zh-CN" altLang="en-US" sz="3200" b="1" smtClean="0">
              <a:latin typeface="+mj-ea"/>
              <a:ea typeface="+mj-ea"/>
            </a:endParaRPr>
          </a:p>
        </p:txBody>
      </p:sp>
      <p:grpSp>
        <p:nvGrpSpPr>
          <p:cNvPr id="69" name="组合 51"/>
          <p:cNvGrpSpPr/>
          <p:nvPr/>
        </p:nvGrpSpPr>
        <p:grpSpPr>
          <a:xfrm>
            <a:off x="330199" y="1582420"/>
            <a:ext cx="7823200" cy="4318635"/>
            <a:chOff x="215899" y="1943100"/>
            <a:chExt cx="7823200" cy="4318635"/>
          </a:xfrm>
        </p:grpSpPr>
        <p:sp>
          <p:nvSpPr>
            <p:cNvPr id="1048688" name="矩形 50"/>
            <p:cNvSpPr/>
            <p:nvPr>
              <p:custDataLst>
                <p:tags r:id="rId34"/>
              </p:custDataLst>
            </p:nvPr>
          </p:nvSpPr>
          <p:spPr>
            <a:xfrm>
              <a:off x="330199" y="1943100"/>
              <a:ext cx="3371850" cy="51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sz="2400" b="1" dirty="0"/>
                <a:t>entry_info  </a:t>
              </a:r>
              <a:r>
                <a:rPr lang="zh-CN" altLang="en-US" sz="2400" b="1" dirty="0"/>
                <a:t>词条信息表</a:t>
              </a:r>
              <a:endParaRPr lang="zh-CN" altLang="en-US" sz="2400" b="1" dirty="0"/>
            </a:p>
          </p:txBody>
        </p:sp>
        <p:sp>
          <p:nvSpPr>
            <p:cNvPr id="1048689" name="矩形 36"/>
            <p:cNvSpPr/>
            <p:nvPr>
              <p:custDataLst>
                <p:tags r:id="rId35"/>
              </p:custDataLst>
            </p:nvPr>
          </p:nvSpPr>
          <p:spPr>
            <a:xfrm>
              <a:off x="215899" y="2569210"/>
              <a:ext cx="7823200" cy="3692525"/>
            </a:xfrm>
            <a:prstGeom prst="rect">
              <a:avLst/>
            </a:prstGeom>
          </p:spPr>
          <p:txBody>
            <a:bodyPr wrap="square">
              <a:spAutoFit/>
            </a:bodyPr>
            <a:p>
              <a:r>
                <a:rPr lang="zh-CN" altLang="en-US" dirty="0" smtClean="0"/>
                <a:t>  id </a:t>
              </a:r>
              <a:r>
                <a:rPr lang="en-US" altLang="zh-CN" b="1" u="sng" dirty="0" smtClean="0"/>
                <a:t>→</a:t>
              </a:r>
              <a:r>
                <a:rPr lang="zh-CN" altLang="en-US" b="1" u="sng" dirty="0" smtClean="0">
                  <a:solidFill>
                    <a:srgbClr val="0070C0"/>
                  </a:solidFill>
                </a:rPr>
                <a:t>主键</a:t>
              </a:r>
              <a:endParaRPr lang="zh-CN" altLang="en-US" dirty="0" smtClean="0"/>
            </a:p>
            <a:p>
              <a:r>
                <a:rPr lang="zh-CN" altLang="en-US" dirty="0" smtClean="0"/>
                <a:t>  summary：概述(概述的富文本信息)</a:t>
              </a:r>
              <a:endParaRPr lang="zh-CN" altLang="en-US" dirty="0" smtClean="0"/>
            </a:p>
            <a:p>
              <a:r>
                <a:rPr lang="zh-CN" altLang="en-US" dirty="0" smtClean="0"/>
                <a:t>  summary_text：概述(概述的纯文本信息)</a:t>
              </a:r>
              <a:endParaRPr lang="zh-CN" altLang="en-US" dirty="0" smtClean="0"/>
            </a:p>
            <a:p>
              <a:r>
                <a:rPr lang="zh-CN" altLang="en-US" dirty="0" smtClean="0"/>
                <a:t>  tag：标签</a:t>
              </a:r>
              <a:endParaRPr lang="zh-CN" altLang="en-US" dirty="0" smtClean="0"/>
            </a:p>
            <a:p>
              <a:r>
                <a:rPr lang="zh-CN" altLang="en-US" dirty="0" smtClean="0"/>
                <a:t>  state：状态（0：待审核</a:t>
              </a:r>
              <a:r>
                <a:rPr lang="en-US" altLang="zh-CN" dirty="0" smtClean="0"/>
                <a:t> </a:t>
              </a:r>
              <a:r>
                <a:rPr lang="zh-CN" altLang="en-US" dirty="0" smtClean="0"/>
                <a:t>1：已审核 2：已驳回）</a:t>
              </a:r>
              <a:endParaRPr lang="zh-CN" altLang="en-US" dirty="0" smtClean="0"/>
            </a:p>
            <a:p>
              <a:r>
                <a:rPr lang="zh-CN" altLang="en-US" dirty="0" smtClean="0"/>
                <a:t>  valid_flag：标志（0 已删除 1 有效）</a:t>
              </a:r>
              <a:endParaRPr lang="zh-CN" altLang="en-US" dirty="0" smtClean="0"/>
            </a:p>
            <a:p>
              <a:r>
                <a:rPr lang="zh-CN" altLang="en-US" dirty="0" smtClean="0"/>
                <a:t>  audit_user_id：审核人</a:t>
              </a:r>
              <a:endParaRPr lang="zh-CN" altLang="en-US" dirty="0" smtClean="0"/>
            </a:p>
            <a:p>
              <a:r>
                <a:rPr lang="zh-CN" altLang="en-US" dirty="0" smtClean="0"/>
                <a:t>  read_num：预览次数</a:t>
              </a:r>
              <a:endParaRPr lang="zh-CN" altLang="en-US" dirty="0" smtClean="0"/>
            </a:p>
            <a:p>
              <a:r>
                <a:rPr lang="zh-CN" altLang="en-US" dirty="0" smtClean="0"/>
                <a:t>  create_user_id：创建人</a:t>
              </a:r>
              <a:endParaRPr lang="zh-CN" altLang="en-US" dirty="0" smtClean="0"/>
            </a:p>
            <a:p>
              <a:r>
                <a:rPr lang="zh-CN" altLang="en-US" dirty="0" smtClean="0"/>
                <a:t>  create_time：创建时间</a:t>
              </a:r>
              <a:endParaRPr lang="zh-CN" altLang="en-US" dirty="0" smtClean="0"/>
            </a:p>
            <a:p>
              <a:r>
                <a:rPr lang="zh-CN" altLang="en-US" dirty="0" smtClean="0"/>
                <a:t>  update_user_id：更新人</a:t>
              </a:r>
              <a:endParaRPr lang="zh-CN" altLang="en-US" dirty="0" smtClean="0"/>
            </a:p>
            <a:p>
              <a:r>
                <a:rPr lang="zh-CN" altLang="en-US" dirty="0" smtClean="0"/>
                <a:t>  update_time：更新时间</a:t>
              </a:r>
              <a:endParaRPr lang="zh-CN" altLang="en-US" dirty="0" smtClean="0"/>
            </a:p>
            <a:p>
              <a:r>
                <a:rPr lang="zh-CN" altLang="en-US" dirty="0" smtClean="0"/>
                <a:t>  </a:t>
              </a:r>
              <a:endParaRPr lang="zh-CN" altLang="en-US" dirty="0" smtClean="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8687"/>
                                        </p:tgtEl>
                                        <p:attrNameLst>
                                          <p:attrName>style.visibility</p:attrName>
                                        </p:attrNameLst>
                                      </p:cBhvr>
                                      <p:to>
                                        <p:strVal val="visible"/>
                                      </p:to>
                                    </p:set>
                                    <p:animEffect transition="in" filter="wipe(up)">
                                      <p:cBhvr>
                                        <p:cTn id="7" dur="502"/>
                                        <p:tgtEl>
                                          <p:spTgt spid="104868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850"/>
                                        <p:tgtEl>
                                          <p:spTgt spid="68"/>
                                        </p:tgtEl>
                                      </p:cBhvr>
                                    </p:animEffect>
                                    <p:anim calcmode="lin" valueType="num">
                                      <p:cBhvr>
                                        <p:cTn id="12" dur="850" fill="hold"/>
                                        <p:tgtEl>
                                          <p:spTgt spid="68"/>
                                        </p:tgtEl>
                                        <p:attrNameLst>
                                          <p:attrName>ppt_x</p:attrName>
                                        </p:attrNameLst>
                                      </p:cBhvr>
                                      <p:tavLst>
                                        <p:tav tm="0">
                                          <p:val>
                                            <p:strVal val="#ppt_x"/>
                                          </p:val>
                                        </p:tav>
                                        <p:tav tm="100000">
                                          <p:val>
                                            <p:strVal val="#ppt_x"/>
                                          </p:val>
                                        </p:tav>
                                      </p:tavLst>
                                    </p:anim>
                                    <p:anim calcmode="lin" valueType="num">
                                      <p:cBhvr>
                                        <p:cTn id="13" dur="850" fill="hold"/>
                                        <p:tgtEl>
                                          <p:spTgt spid="68"/>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0-#ppt_w/2"/>
                                          </p:val>
                                        </p:tav>
                                        <p:tav tm="100000">
                                          <p:val>
                                            <p:strVal val="#ppt_x"/>
                                          </p:val>
                                        </p:tav>
                                      </p:tavLst>
                                    </p:anim>
                                    <p:anim calcmode="lin" valueType="num">
                                      <p:cBhvr additive="base">
                                        <p:cTn id="18"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PP_MARK_KEY" val="64df83bb-0708-45db-9984-f8c2391da1b4"/>
  <p:tag name="COMMONDATA" val="eyJoZGlkIjoiODViY2JkMjU3NGYzZTEwMzZmMGFkZWViYmNkYWU3NDI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0-红色">
      <a:dk1>
        <a:sysClr val="windowText" lastClr="000000"/>
      </a:dk1>
      <a:lt1>
        <a:sysClr val="window" lastClr="FFFFFF"/>
      </a:lt1>
      <a:dk2>
        <a:srgbClr val="44546A"/>
      </a:dk2>
      <a:lt2>
        <a:srgbClr val="E7E6E6"/>
      </a:lt2>
      <a:accent1>
        <a:srgbClr val="92090E"/>
      </a:accent1>
      <a:accent2>
        <a:srgbClr val="C00000"/>
      </a:accent2>
      <a:accent3>
        <a:srgbClr val="5257BF"/>
      </a:accent3>
      <a:accent4>
        <a:srgbClr val="303274"/>
      </a:accent4>
      <a:accent5>
        <a:srgbClr val="4472C4"/>
      </a:accent5>
      <a:accent6>
        <a:srgbClr val="70AD47"/>
      </a:accent6>
      <a:hlink>
        <a:srgbClr val="0563C1"/>
      </a:hlink>
      <a:folHlink>
        <a:srgbClr val="954F72"/>
      </a:folHlink>
    </a:clrScheme>
    <a:fontScheme name="0-常用">
      <a:majorFont>
        <a:latin typeface="Garamond"/>
        <a:ea typeface="方正小标宋简体"/>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2693</Words>
  <Application>WPS 演示</Application>
  <PresentationFormat/>
  <Paragraphs>259</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微软雅黑 Light</vt:lpstr>
      <vt:lpstr>方正小标宋简体</vt:lpstr>
      <vt:lpstr>微软雅黑</vt:lpstr>
      <vt:lpstr>Times New Roman</vt:lpstr>
      <vt:lpstr>Calibri</vt:lpstr>
      <vt:lpstr>Arial Unicode MS</vt:lpstr>
      <vt:lpstr>Garamond</vt:lpstr>
      <vt:lpstr>等线</vt:lpstr>
      <vt:lpstr>MS PGothic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Linght</dc:creator>
  <cp:lastModifiedBy>哈哈怪_</cp:lastModifiedBy>
  <cp:revision>21</cp:revision>
  <dcterms:created xsi:type="dcterms:W3CDTF">2023-07-11T06:31:00Z</dcterms:created>
  <dcterms:modified xsi:type="dcterms:W3CDTF">2023-07-15T03:02:54Z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300AB8E11ED84C62B691FDDCEA673A11_12</vt:lpwstr>
  </property>
  <property fmtid="{D5CDD505-2E9C-101B-9397-08002B2CF9AE}" pid="3" name="KSOProductBuildVer">
    <vt:lpwstr>2052-11.1.0.14309</vt:lpwstr>
  </property>
</Properties>
</file>