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6" r:id="rId1"/>
  </p:sldMasterIdLst>
  <p:notesMasterIdLst>
    <p:notesMasterId r:id="rId13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67" r:id="rId12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2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2D717-D427-45EC-AB1D-79518F1BA104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15D5B-5DB6-4C3C-82B2-62D139B176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4947-676E-472D-AA74-068A0D24D8BB}" type="datetime1">
              <a:rPr lang="sr-Latn-CS" smtClean="0"/>
              <a:pPr/>
              <a:t>9.10.2013</a:t>
            </a:fld>
            <a:endParaRPr lang="hr-H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C9C4-6739-4A35-B200-E555F462172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2171-C985-411B-84CA-D3F2F74A6E98}" type="datetime1">
              <a:rPr lang="sr-Latn-CS" smtClean="0"/>
              <a:pPr/>
              <a:t>9.10.2013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C9C4-6739-4A35-B200-E555F462172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6891-06B6-469E-9C4B-C27B4069CE67}" type="datetime1">
              <a:rPr lang="sr-Latn-CS" smtClean="0"/>
              <a:pPr/>
              <a:t>9.10.2013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C9C4-6739-4A35-B200-E555F462172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2AB7-A7B4-41B5-8F6B-3E6CB7832DAC}" type="datetime1">
              <a:rPr lang="sr-Latn-CS" smtClean="0"/>
              <a:pPr/>
              <a:t>9.10.2013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C9C4-6739-4A35-B200-E555F462172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BC5B-3D74-4A25-AF12-31B5437A2259}" type="datetime1">
              <a:rPr lang="sr-Latn-CS" smtClean="0"/>
              <a:pPr/>
              <a:t>9.10.2013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C9C4-6739-4A35-B200-E555F462172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AEAD-ED9D-4570-AD70-6E170CF7A33F}" type="datetime1">
              <a:rPr lang="sr-Latn-CS" smtClean="0"/>
              <a:pPr/>
              <a:t>9.10.2013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C9C4-6739-4A35-B200-E555F462172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E0C9-D17B-4FFB-9BEF-73020A3B6867}" type="datetime1">
              <a:rPr lang="sr-Latn-CS" smtClean="0"/>
              <a:pPr/>
              <a:t>9.10.2013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C9C4-6739-4A35-B200-E555F462172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425A-820C-4B5B-A844-45195444A98B}" type="datetime1">
              <a:rPr lang="sr-Latn-CS" smtClean="0"/>
              <a:pPr/>
              <a:t>9.10.2013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C9C4-6739-4A35-B200-E555F462172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A8AB-2EBA-47BC-B062-547CCB99E2E1}" type="datetime1">
              <a:rPr lang="sr-Latn-CS" smtClean="0"/>
              <a:pPr/>
              <a:t>9.10.2013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C9C4-6739-4A35-B200-E555F462172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74E13-DA7B-4CDD-879F-A4A1DE8BA7AD}" type="datetime1">
              <a:rPr lang="sr-Latn-CS" smtClean="0"/>
              <a:pPr/>
              <a:t>9.10.2013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C9C4-6739-4A35-B200-E555F462172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CB5F-6B17-4ACE-A2FC-F90252A8AE04}" type="datetime1">
              <a:rPr lang="sr-Latn-CS" smtClean="0"/>
              <a:pPr/>
              <a:t>9.10.2013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640C9C4-6739-4A35-B200-E555F462172D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5B4CA13-7394-4B36-A74F-EF560D34E4AB}" type="datetime1">
              <a:rPr lang="sr-Latn-CS" smtClean="0"/>
              <a:pPr/>
              <a:t>9.10.2013</a:t>
            </a:fld>
            <a:endParaRPr lang="hr-H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640C9C4-6739-4A35-B200-E555F462172D}" type="slidenum">
              <a:rPr lang="hr-HR" smtClean="0"/>
              <a:pPr/>
              <a:t>‹#›</a:t>
            </a:fld>
            <a:endParaRPr lang="hr-H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Stefan-Dunic-zavrsni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92896"/>
            <a:ext cx="9144000" cy="554441"/>
          </a:xfrm>
        </p:spPr>
        <p:txBody>
          <a:bodyPr>
            <a:noAutofit/>
          </a:bodyPr>
          <a:lstStyle/>
          <a:p>
            <a:pPr algn="ctr"/>
            <a:r>
              <a:rPr lang="hr-HR" sz="4000" b="1" dirty="0" smtClean="0"/>
              <a:t>PROBLEM OSAM KRALJICA</a:t>
            </a:r>
            <a:endParaRPr lang="hr-HR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5589240"/>
            <a:ext cx="3203848" cy="504056"/>
          </a:xfrm>
        </p:spPr>
        <p:txBody>
          <a:bodyPr>
            <a:noAutofit/>
          </a:bodyPr>
          <a:lstStyle/>
          <a:p>
            <a:pPr algn="l"/>
            <a:r>
              <a:rPr lang="hr-HR" sz="2000" dirty="0" smtClean="0">
                <a:solidFill>
                  <a:schemeClr val="tx1"/>
                </a:solidFill>
              </a:rPr>
              <a:t>Student : Stefan Dunić</a:t>
            </a:r>
            <a:endParaRPr lang="hr-HR" sz="20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692696"/>
            <a:ext cx="9144000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hr-HR" sz="2400" dirty="0" smtClean="0"/>
              <a:t>Sveučilište u Splitu</a:t>
            </a:r>
            <a:br>
              <a:rPr lang="hr-HR" sz="2400" dirty="0" smtClean="0"/>
            </a:br>
            <a:r>
              <a:rPr kumimoji="0" lang="hr-H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Prirodoslovno-matematički fakultet</a:t>
            </a:r>
            <a:endParaRPr kumimoji="0" lang="hr-H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20072" y="5589240"/>
            <a:ext cx="3923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smtClean="0"/>
              <a:t>Mentor : doc. dr. sc. Ani Grubišić</a:t>
            </a:r>
            <a:endParaRPr lang="hr-H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23731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/>
              <a:t>S</a:t>
            </a:r>
            <a:r>
              <a:rPr lang="hr-HR" dirty="0" smtClean="0"/>
              <a:t>plit, 2013.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C9C4-6739-4A35-B200-E555F462172D}" type="slidenum">
              <a:rPr lang="hr-HR" smtClean="0"/>
              <a:pPr/>
              <a:t>10</a:t>
            </a:fld>
            <a:endParaRPr lang="hr-H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27584" y="908720"/>
          <a:ext cx="5328592" cy="5112576"/>
        </p:xfrm>
        <a:graphic>
          <a:graphicData uri="http://schemas.openxmlformats.org/drawingml/2006/table">
            <a:tbl>
              <a:tblPr/>
              <a:tblGrid>
                <a:gridCol w="524728"/>
                <a:gridCol w="2470669"/>
                <a:gridCol w="2333195"/>
              </a:tblGrid>
              <a:tr h="284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400" dirty="0"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endParaRPr lang="hr-H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400" dirty="0">
                          <a:latin typeface="Calibri"/>
                          <a:ea typeface="Calibri"/>
                          <a:cs typeface="Times New Roman"/>
                        </a:rPr>
                        <a:t>Br. ukupnih rješenja</a:t>
                      </a:r>
                      <a:endParaRPr lang="hr-H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400">
                          <a:latin typeface="Calibri"/>
                          <a:ea typeface="Calibri"/>
                          <a:cs typeface="Times New Roman"/>
                        </a:rPr>
                        <a:t>Br. jedinstenih rješenja</a:t>
                      </a:r>
                      <a:endParaRPr lang="hr-H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4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hr-H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4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hr-H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4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hr-H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4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hr-H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4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hr-H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4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hr-H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4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hr-H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4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hr-H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4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hr-H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4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hr-H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4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hr-H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4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hr-H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40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hr-H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400" dirty="0"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  <a:endParaRPr lang="hr-H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4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hr-H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4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hr-H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4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hr-H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4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hr-H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40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hr-H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400">
                          <a:latin typeface="Calibri"/>
                          <a:ea typeface="Calibri"/>
                          <a:cs typeface="Times New Roman"/>
                        </a:rPr>
                        <a:t>40</a:t>
                      </a:r>
                      <a:endParaRPr lang="hr-H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4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hr-H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400"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  <a:endParaRPr lang="hr-H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400" dirty="0">
                          <a:latin typeface="Calibri"/>
                          <a:ea typeface="Calibri"/>
                          <a:cs typeface="Times New Roman"/>
                        </a:rPr>
                        <a:t>92</a:t>
                      </a:r>
                      <a:endParaRPr lang="hr-H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400" dirty="0"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  <a:endParaRPr lang="hr-H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400"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  <a:endParaRPr lang="hr-H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400">
                          <a:latin typeface="Calibri"/>
                          <a:ea typeface="Calibri"/>
                          <a:cs typeface="Times New Roman"/>
                        </a:rPr>
                        <a:t>352</a:t>
                      </a:r>
                      <a:endParaRPr lang="hr-H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400" dirty="0">
                          <a:latin typeface="Calibri"/>
                          <a:ea typeface="Calibri"/>
                          <a:cs typeface="Times New Roman"/>
                        </a:rPr>
                        <a:t>46</a:t>
                      </a:r>
                      <a:endParaRPr lang="hr-H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400"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  <a:endParaRPr lang="hr-H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400" dirty="0">
                          <a:latin typeface="Calibri"/>
                          <a:ea typeface="Calibri"/>
                          <a:cs typeface="Times New Roman"/>
                        </a:rPr>
                        <a:t>724</a:t>
                      </a:r>
                      <a:endParaRPr lang="hr-H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400" dirty="0">
                          <a:latin typeface="Calibri"/>
                          <a:ea typeface="Calibri"/>
                          <a:cs typeface="Times New Roman"/>
                        </a:rPr>
                        <a:t>92</a:t>
                      </a:r>
                      <a:endParaRPr lang="hr-H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4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hr-H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400">
                          <a:latin typeface="Calibri"/>
                          <a:ea typeface="Calibri"/>
                          <a:cs typeface="Times New Roman"/>
                        </a:rPr>
                        <a:t>2 680</a:t>
                      </a:r>
                      <a:endParaRPr lang="hr-H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400">
                          <a:latin typeface="Calibri"/>
                          <a:ea typeface="Calibri"/>
                          <a:cs typeface="Times New Roman"/>
                        </a:rPr>
                        <a:t>341</a:t>
                      </a:r>
                      <a:endParaRPr lang="hr-H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400"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  <a:endParaRPr lang="hr-H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400">
                          <a:latin typeface="Calibri"/>
                          <a:ea typeface="Calibri"/>
                          <a:cs typeface="Times New Roman"/>
                        </a:rPr>
                        <a:t>14 200</a:t>
                      </a:r>
                      <a:endParaRPr lang="hr-H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400" dirty="0">
                          <a:latin typeface="Calibri"/>
                          <a:ea typeface="Calibri"/>
                          <a:cs typeface="Times New Roman"/>
                        </a:rPr>
                        <a:t>1 787</a:t>
                      </a:r>
                      <a:endParaRPr lang="hr-H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400">
                          <a:latin typeface="Calibri"/>
                          <a:ea typeface="Calibri"/>
                          <a:cs typeface="Times New Roman"/>
                        </a:rPr>
                        <a:t>13</a:t>
                      </a:r>
                      <a:endParaRPr lang="hr-H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400">
                          <a:latin typeface="Calibri"/>
                          <a:ea typeface="Calibri"/>
                          <a:cs typeface="Times New Roman"/>
                        </a:rPr>
                        <a:t>73 712</a:t>
                      </a:r>
                      <a:endParaRPr lang="hr-H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400" dirty="0">
                          <a:latin typeface="Calibri"/>
                          <a:ea typeface="Calibri"/>
                          <a:cs typeface="Times New Roman"/>
                        </a:rPr>
                        <a:t>9 233</a:t>
                      </a:r>
                      <a:endParaRPr lang="hr-H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400">
                          <a:latin typeface="Calibri"/>
                          <a:ea typeface="Calibri"/>
                          <a:cs typeface="Times New Roman"/>
                        </a:rPr>
                        <a:t>14</a:t>
                      </a:r>
                      <a:endParaRPr lang="hr-H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400">
                          <a:latin typeface="Calibri"/>
                          <a:ea typeface="Calibri"/>
                          <a:cs typeface="Times New Roman"/>
                        </a:rPr>
                        <a:t>365 596</a:t>
                      </a:r>
                      <a:endParaRPr lang="hr-H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400" dirty="0">
                          <a:latin typeface="Calibri"/>
                          <a:ea typeface="Calibri"/>
                          <a:cs typeface="Times New Roman"/>
                        </a:rPr>
                        <a:t>45 752</a:t>
                      </a:r>
                      <a:endParaRPr lang="hr-H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400">
                          <a:latin typeface="Calibri"/>
                          <a:ea typeface="Calibri"/>
                          <a:cs typeface="Times New Roman"/>
                        </a:rPr>
                        <a:t>…</a:t>
                      </a:r>
                      <a:endParaRPr lang="hr-H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400">
                          <a:latin typeface="Calibri"/>
                          <a:ea typeface="Calibri"/>
                          <a:cs typeface="Times New Roman"/>
                        </a:rPr>
                        <a:t>…</a:t>
                      </a:r>
                      <a:endParaRPr lang="hr-H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400" dirty="0">
                          <a:latin typeface="Calibri"/>
                          <a:ea typeface="Calibri"/>
                          <a:cs typeface="Times New Roman"/>
                        </a:rPr>
                        <a:t>…</a:t>
                      </a:r>
                      <a:endParaRPr lang="hr-H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400">
                          <a:latin typeface="Calibri"/>
                          <a:ea typeface="Calibri"/>
                          <a:cs typeface="Times New Roman"/>
                        </a:rPr>
                        <a:t>25</a:t>
                      </a:r>
                      <a:endParaRPr lang="hr-H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400">
                          <a:latin typeface="Calibri"/>
                          <a:ea typeface="Calibri"/>
                          <a:cs typeface="Times New Roman"/>
                        </a:rPr>
                        <a:t>2 207 893 435 808 352</a:t>
                      </a:r>
                      <a:endParaRPr lang="hr-H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400" dirty="0">
                          <a:latin typeface="Calibri"/>
                          <a:ea typeface="Calibri"/>
                          <a:cs typeface="Times New Roman"/>
                        </a:rPr>
                        <a:t>275 986 683 743 434</a:t>
                      </a:r>
                      <a:endParaRPr lang="hr-H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400">
                          <a:latin typeface="Calibri"/>
                          <a:ea typeface="Calibri"/>
                          <a:cs typeface="Times New Roman"/>
                        </a:rPr>
                        <a:t>26</a:t>
                      </a:r>
                      <a:endParaRPr lang="hr-H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400">
                          <a:latin typeface="Calibri"/>
                          <a:ea typeface="Calibri"/>
                          <a:cs typeface="Times New Roman"/>
                        </a:rPr>
                        <a:t>22 317 699 616 364 044</a:t>
                      </a:r>
                      <a:endParaRPr lang="hr-H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400" dirty="0">
                          <a:latin typeface="Calibri"/>
                          <a:ea typeface="Calibri"/>
                          <a:cs typeface="Times New Roman"/>
                        </a:rPr>
                        <a:t>2 789 712 466 510 589</a:t>
                      </a:r>
                      <a:endParaRPr lang="hr-H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44208" y="4941168"/>
            <a:ext cx="2304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smtClean="0"/>
              <a:t>za  N = 23 </a:t>
            </a:r>
          </a:p>
          <a:p>
            <a:r>
              <a:rPr lang="hr-HR" sz="2000" dirty="0" smtClean="0"/>
              <a:t>trebalo je 267 dana</a:t>
            </a:r>
          </a:p>
          <a:p>
            <a:r>
              <a:rPr lang="hr-HR" sz="2000" dirty="0" smtClean="0"/>
              <a:t>(</a:t>
            </a:r>
            <a:r>
              <a:rPr lang="hr-HR" sz="2000" i="1" dirty="0" smtClean="0"/>
              <a:t>Rivin et al., 1992</a:t>
            </a:r>
            <a:r>
              <a:rPr lang="hr-HR" sz="2000" i="1" dirty="0" smtClean="0"/>
              <a:t>.)</a:t>
            </a:r>
            <a:endParaRPr lang="hr-H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516216" y="1628800"/>
            <a:ext cx="23042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smtClean="0"/>
              <a:t>Backtrack</a:t>
            </a:r>
          </a:p>
          <a:p>
            <a:r>
              <a:rPr lang="hr-HR" sz="2000" dirty="0" smtClean="0"/>
              <a:t>N &lt; 20</a:t>
            </a:r>
          </a:p>
          <a:p>
            <a:endParaRPr lang="hr-HR" sz="2000" dirty="0" smtClean="0"/>
          </a:p>
          <a:p>
            <a:r>
              <a:rPr lang="hr-HR" sz="2000" dirty="0" smtClean="0"/>
              <a:t>Backtrack?</a:t>
            </a:r>
          </a:p>
          <a:p>
            <a:r>
              <a:rPr lang="hr-HR" sz="2000" dirty="0" smtClean="0"/>
              <a:t>N &gt;= 20</a:t>
            </a:r>
            <a:endParaRPr lang="hr-H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/>
              <a:t>Hvala na pažnji!</a:t>
            </a:r>
            <a:endParaRPr lang="hr-HR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C9C4-6739-4A35-B200-E555F462172D}" type="slidenum">
              <a:rPr lang="hr-HR" smtClean="0"/>
              <a:pPr/>
              <a:t>11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Temeljna ideja problema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C9C4-6739-4A35-B200-E555F462172D}" type="slidenum">
              <a:rPr lang="hr-HR" smtClean="0"/>
              <a:pPr/>
              <a:t>2</a:t>
            </a:fld>
            <a:endParaRPr lang="hr-HR"/>
          </a:p>
        </p:txBody>
      </p:sp>
      <p:pic>
        <p:nvPicPr>
          <p:cNvPr id="5" name="Picture 4" descr="Igr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02129" y="1988840"/>
            <a:ext cx="4741871" cy="41009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528" y="2204864"/>
            <a:ext cx="417646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r-HR" sz="2000" dirty="0" smtClean="0"/>
              <a:t> N kraljica na ploču NxN</a:t>
            </a:r>
          </a:p>
          <a:p>
            <a:pPr>
              <a:buFont typeface="Arial" pitchFamily="34" charset="0"/>
              <a:buChar char="•"/>
            </a:pPr>
            <a:endParaRPr lang="hr-HR" sz="2000" dirty="0" smtClean="0"/>
          </a:p>
          <a:p>
            <a:pPr>
              <a:buFont typeface="Arial" pitchFamily="34" charset="0"/>
              <a:buChar char="•"/>
            </a:pPr>
            <a:r>
              <a:rPr lang="hr-HR" sz="2000" dirty="0" smtClean="0"/>
              <a:t> </a:t>
            </a:r>
            <a:r>
              <a:rPr lang="hr-HR" sz="2000" dirty="0" smtClean="0"/>
              <a:t>Pronalazak svih mogućih rješenja</a:t>
            </a:r>
          </a:p>
          <a:p>
            <a:pPr>
              <a:buFont typeface="Arial" pitchFamily="34" charset="0"/>
              <a:buChar char="•"/>
            </a:pPr>
            <a:endParaRPr lang="hr-HR" sz="2000" dirty="0" smtClean="0"/>
          </a:p>
          <a:p>
            <a:pPr>
              <a:buFont typeface="Arial" pitchFamily="34" charset="0"/>
              <a:buChar char="•"/>
            </a:pPr>
            <a:r>
              <a:rPr lang="hr-HR" sz="2000" dirty="0" smtClean="0"/>
              <a:t> </a:t>
            </a:r>
            <a:r>
              <a:rPr lang="hr-HR" sz="2000" dirty="0" smtClean="0"/>
              <a:t>Različite metode</a:t>
            </a:r>
          </a:p>
          <a:p>
            <a:pPr lvl="1">
              <a:buFont typeface="Arial" pitchFamily="34" charset="0"/>
              <a:buChar char="•"/>
            </a:pPr>
            <a:r>
              <a:rPr lang="hr-HR" dirty="0" smtClean="0"/>
              <a:t> Unatražno pretraživanje (eng. Backtracking)</a:t>
            </a:r>
          </a:p>
          <a:p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Unatražno pretraživanje</a:t>
            </a:r>
            <a:endParaRPr lang="hr-H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C9C4-6739-4A35-B200-E555F462172D}" type="slidenum">
              <a:rPr lang="hr-HR" smtClean="0"/>
              <a:pPr/>
              <a:t>3</a:t>
            </a:fld>
            <a:endParaRPr lang="hr-HR"/>
          </a:p>
        </p:txBody>
      </p:sp>
      <p:sp>
        <p:nvSpPr>
          <p:cNvPr id="4" name="TextBox 3"/>
          <p:cNvSpPr txBox="1"/>
          <p:nvPr/>
        </p:nvSpPr>
        <p:spPr>
          <a:xfrm>
            <a:off x="539552" y="1988840"/>
            <a:ext cx="81369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r-HR" sz="2000" dirty="0" smtClean="0"/>
              <a:t> Općeniti algoritam </a:t>
            </a:r>
            <a:r>
              <a:rPr lang="hr-HR" sz="2000" dirty="0" smtClean="0"/>
              <a:t>koji se temelji </a:t>
            </a:r>
            <a:r>
              <a:rPr lang="hr-HR" sz="2000" dirty="0" smtClean="0"/>
              <a:t>na sistematskom pretraživanju mogućih rješenja nekog računalnog problema. </a:t>
            </a:r>
          </a:p>
          <a:p>
            <a:pPr>
              <a:buFont typeface="Arial" pitchFamily="34" charset="0"/>
              <a:buChar char="•"/>
            </a:pPr>
            <a:endParaRPr lang="hr-HR" sz="2000" dirty="0" smtClean="0"/>
          </a:p>
          <a:p>
            <a:pPr>
              <a:buFont typeface="Arial" pitchFamily="34" charset="0"/>
              <a:buChar char="•"/>
            </a:pPr>
            <a:r>
              <a:rPr lang="hr-HR" sz="2000" dirty="0" smtClean="0"/>
              <a:t> </a:t>
            </a:r>
            <a:r>
              <a:rPr lang="hr-HR" sz="2000" dirty="0" smtClean="0"/>
              <a:t>Pozitivna strana – dopuštanje postavljanja početnih uvjeta prije izvođenja algoritma.</a:t>
            </a:r>
          </a:p>
          <a:p>
            <a:pPr>
              <a:buFont typeface="Arial" pitchFamily="34" charset="0"/>
              <a:buChar char="•"/>
            </a:pPr>
            <a:endParaRPr lang="hr-HR" sz="2000" dirty="0" smtClean="0"/>
          </a:p>
          <a:p>
            <a:pPr>
              <a:buFont typeface="Arial" pitchFamily="34" charset="0"/>
              <a:buChar char="•"/>
            </a:pPr>
            <a:r>
              <a:rPr lang="hr-HR" sz="2000" dirty="0" smtClean="0"/>
              <a:t> </a:t>
            </a:r>
            <a:r>
              <a:rPr lang="hr-HR" sz="2000" dirty="0" smtClean="0"/>
              <a:t>Primjer : problem četiri kraljice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C9C4-6739-4A35-B200-E555F462172D}" type="slidenum">
              <a:rPr lang="hr-HR" smtClean="0"/>
              <a:pPr/>
              <a:t>4</a:t>
            </a:fld>
            <a:endParaRPr lang="hr-HR"/>
          </a:p>
        </p:txBody>
      </p:sp>
      <p:pic>
        <p:nvPicPr>
          <p:cNvPr id="4" name="Picture 3" descr="1-vi pokusaj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764704"/>
            <a:ext cx="6192689" cy="5796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C9C4-6739-4A35-B200-E555F462172D}" type="slidenum">
              <a:rPr lang="hr-HR" smtClean="0"/>
              <a:pPr/>
              <a:t>5</a:t>
            </a:fld>
            <a:endParaRPr lang="hr-HR"/>
          </a:p>
        </p:txBody>
      </p:sp>
      <p:pic>
        <p:nvPicPr>
          <p:cNvPr id="4" name="Picture 3" descr="2-gi pokusaj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836712"/>
            <a:ext cx="6120680" cy="5763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C9C4-6739-4A35-B200-E555F462172D}" type="slidenum">
              <a:rPr lang="hr-HR" smtClean="0"/>
              <a:pPr/>
              <a:t>6</a:t>
            </a:fld>
            <a:endParaRPr lang="hr-HR"/>
          </a:p>
        </p:txBody>
      </p:sp>
      <p:pic>
        <p:nvPicPr>
          <p:cNvPr id="4" name="Picture 3" descr="3-ci pokusaj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1" y="692697"/>
            <a:ext cx="6408712" cy="59175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Programska izvedba</a:t>
            </a:r>
            <a:endParaRPr lang="hr-H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C9C4-6739-4A35-B200-E555F462172D}" type="slidenum">
              <a:rPr lang="hr-HR" smtClean="0"/>
              <a:pPr/>
              <a:t>7</a:t>
            </a:fld>
            <a:endParaRPr lang="hr-HR"/>
          </a:p>
        </p:txBody>
      </p:sp>
      <p:pic>
        <p:nvPicPr>
          <p:cNvPr id="4" name="Picture 3" descr="class_diagr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2" y="1772816"/>
            <a:ext cx="6404150" cy="42942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544" y="1988840"/>
            <a:ext cx="26642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r-HR" sz="2000" dirty="0" smtClean="0"/>
              <a:t> </a:t>
            </a:r>
            <a:r>
              <a:rPr lang="hr-HR" sz="2000" dirty="0" smtClean="0"/>
              <a:t>JavaScript</a:t>
            </a:r>
          </a:p>
          <a:p>
            <a:pPr>
              <a:buFont typeface="Arial" pitchFamily="34" charset="0"/>
              <a:buChar char="•"/>
            </a:pPr>
            <a:endParaRPr lang="hr-HR" sz="2000" dirty="0" smtClean="0"/>
          </a:p>
          <a:p>
            <a:pPr>
              <a:buFont typeface="Arial" pitchFamily="34" charset="0"/>
              <a:buChar char="•"/>
            </a:pPr>
            <a:r>
              <a:rPr lang="hr-HR" sz="2000" dirty="0" smtClean="0"/>
              <a:t> KineticJS</a:t>
            </a:r>
          </a:p>
          <a:p>
            <a:pPr>
              <a:buFont typeface="Arial" pitchFamily="34" charset="0"/>
              <a:buChar char="•"/>
            </a:pPr>
            <a:endParaRPr lang="hr-HR" sz="2000" dirty="0" smtClean="0"/>
          </a:p>
          <a:p>
            <a:pPr>
              <a:buFont typeface="Arial" pitchFamily="34" charset="0"/>
              <a:buChar char="•"/>
            </a:pPr>
            <a:r>
              <a:rPr lang="hr-HR" sz="2000" dirty="0" smtClean="0"/>
              <a:t> </a:t>
            </a:r>
            <a:r>
              <a:rPr lang="hr-HR" sz="2000" dirty="0" smtClean="0"/>
              <a:t>Rekurzija</a:t>
            </a:r>
            <a:endParaRPr lang="hr-H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Prošireni početni uvjeti</a:t>
            </a:r>
            <a:endParaRPr lang="hr-H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C9C4-6739-4A35-B200-E555F462172D}" type="slidenum">
              <a:rPr lang="hr-HR" smtClean="0"/>
              <a:pPr/>
              <a:t>8</a:t>
            </a:fld>
            <a:endParaRPr lang="hr-HR"/>
          </a:p>
        </p:txBody>
      </p:sp>
      <p:pic>
        <p:nvPicPr>
          <p:cNvPr id="4" name="Picture 3" descr="dAktivnosti_provjer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988840"/>
            <a:ext cx="8676456" cy="3960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2736304" cy="1143000"/>
          </a:xfrm>
        </p:spPr>
        <p:txBody>
          <a:bodyPr/>
          <a:lstStyle/>
          <a:p>
            <a:r>
              <a:rPr lang="hr-HR" dirty="0" smtClean="0"/>
              <a:t>Algoritam</a:t>
            </a:r>
            <a:endParaRPr lang="hr-H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C9C4-6739-4A35-B200-E555F462172D}" type="slidenum">
              <a:rPr lang="hr-HR" smtClean="0"/>
              <a:pPr/>
              <a:t>9</a:t>
            </a:fld>
            <a:endParaRPr lang="hr-HR"/>
          </a:p>
        </p:txBody>
      </p:sp>
      <p:pic>
        <p:nvPicPr>
          <p:cNvPr id="4" name="Picture 3" descr="dAktivnosti_algorit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56792"/>
            <a:ext cx="9144000" cy="5003557"/>
          </a:xfrm>
          <a:prstGeom prst="rect">
            <a:avLst/>
          </a:prstGeom>
        </p:spPr>
      </p:pic>
      <p:pic>
        <p:nvPicPr>
          <p:cNvPr id="6" name="Picture 5" descr="kraljica.png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68344" y="764704"/>
            <a:ext cx="761905" cy="761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320</TotalTime>
  <Words>220</Words>
  <Application>Microsoft Office PowerPoint</Application>
  <PresentationFormat>On-screen Show (4:3)</PresentationFormat>
  <Paragraphs>99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PROBLEM OSAM KRALJICA</vt:lpstr>
      <vt:lpstr>Temeljna ideja problema</vt:lpstr>
      <vt:lpstr>Unatražno pretraživanje</vt:lpstr>
      <vt:lpstr>Slide 4</vt:lpstr>
      <vt:lpstr>Slide 5</vt:lpstr>
      <vt:lpstr>Slide 6</vt:lpstr>
      <vt:lpstr>Programska izvedba</vt:lpstr>
      <vt:lpstr>Prošireni početni uvjeti</vt:lpstr>
      <vt:lpstr>Algoritam</vt:lpstr>
      <vt:lpstr>Slide 10</vt:lpstr>
      <vt:lpstr>Hvala na pažnji!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osam kraljica</dc:title>
  <dc:subject>Informatika</dc:subject>
  <dc:creator>Stefan Dunić</dc:creator>
  <cp:keywords>problem, osam, kraljica, rekurzija, backtrack,</cp:keywords>
  <cp:lastModifiedBy>Stefan Dunić</cp:lastModifiedBy>
  <cp:revision>35</cp:revision>
  <dcterms:created xsi:type="dcterms:W3CDTF">2011-01-25T20:48:00Z</dcterms:created>
  <dcterms:modified xsi:type="dcterms:W3CDTF">2013-10-09T22:03:42Z</dcterms:modified>
</cp:coreProperties>
</file>