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5FDA-17D4-44AD-96FF-B756FED57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CDA74-21F6-4361-9281-81D6ECE00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6205D-2AE6-487C-BF80-6639ACE3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0DB0-41E8-4985-8115-ACEACE54423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F3842-4C2A-44CD-8556-BA2FCD44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C56F-25C8-4D70-A8AC-FC2C9473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35D-3855-41F7-9F5E-5E02EF6D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DA4B-D072-4A9E-834D-C3ECB30D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4C5BC-6DEF-4823-93D6-512ECC080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280F0-93C7-4F3F-8A5D-91DAFBBB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0DB0-41E8-4985-8115-ACEACE54423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B9E99-E4C8-4CC8-94F7-15063066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923E6-BFF4-4DC5-884E-A159C92B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35D-3855-41F7-9F5E-5E02EF6D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3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88050-389B-48B8-AC3E-D2DFE544C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B721B-2B7C-45B8-9164-FAE64EFEB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8BEB1-2B3D-422A-BAE3-B6F278D7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0DB0-41E8-4985-8115-ACEACE54423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83EC6-28AF-4D02-B98F-999B1094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CB88D-4562-48A3-B2B3-61AFEA2C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35D-3855-41F7-9F5E-5E02EF6D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7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BEF6-50FF-4EF5-94EB-3E115EBE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35D70-E490-41FF-A8C5-A7A08EC1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BCB89-FFDB-4A92-9D05-8186A516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0DB0-41E8-4985-8115-ACEACE54423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1F244-3A92-413D-831C-C230B71E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14969-9AC3-48BB-AC47-2A1289C2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35D-3855-41F7-9F5E-5E02EF6D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2A47-D844-45FD-88DE-11172BC6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48D6-3004-4F23-9AC0-8CD5367A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7107-C3DB-4E63-8303-CC9C8A66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0DB0-41E8-4985-8115-ACEACE54423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C44F-59C2-42CE-A85B-3B2DF0F2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8EC43-47CD-4F98-BF80-0AF27B92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35D-3855-41F7-9F5E-5E02EF6D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7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4C3F-DC9B-495A-8EE5-F4E8F57C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DA95-9B1A-4207-AB21-5BE4DADFE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7043-CA62-42F7-9A5F-01AA66015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DE889-7871-4738-95A1-592A9529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0DB0-41E8-4985-8115-ACEACE54423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59D8-8F17-47AC-BAF3-B3516977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2002F-8011-4CA4-82EB-A5368B76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35D-3855-41F7-9F5E-5E02EF6D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DE8A-F073-4AD6-B967-94ACCBEF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3CC0D-B1DE-491D-880B-5BC439B5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407EA-F10F-407C-8624-9909F146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09C86-7B4B-4B4D-896E-0632740B9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8C424-AB1B-489C-8B3C-6C01B176A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6BFFC-E129-4051-9F12-476E2CFC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0DB0-41E8-4985-8115-ACEACE54423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D1DA2-9D35-42A2-9CDC-E392002A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6E78A-98A3-4145-9B76-A4BB07C2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35D-3855-41F7-9F5E-5E02EF6D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A997-0DCE-4A1D-8239-01C7F1C8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FBEA1-345D-45D5-B923-448A35BC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0DB0-41E8-4985-8115-ACEACE54423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EA153-1770-4176-B97C-B0F98A5C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5A8DA-F75F-4D73-B580-2F92C936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35D-3855-41F7-9F5E-5E02EF6D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92EF7-BAD1-4CC3-B14E-C1935176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0DB0-41E8-4985-8115-ACEACE54423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35009-63E7-4E8A-9116-A968EA6B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A0C5A-F071-46DB-B766-0AA00CBE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35D-3855-41F7-9F5E-5E02EF6D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6D40-72F2-4FF0-ACDA-0562D93C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AAA2-84F5-44CC-910E-5F7DFD40C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87F64-4439-49F5-8832-D4BA66AD3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1EF47-9723-43D0-97CC-F8DB6644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0DB0-41E8-4985-8115-ACEACE54423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328A-59D3-4C29-87CA-710099FD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42A2-F042-4365-8F91-31BA5BFE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35D-3855-41F7-9F5E-5E02EF6D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8ABA-BA19-4C43-9477-386916D1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EDD93-5655-40E5-A42A-ECEA16B60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84C0A-1F1D-4DA7-95BB-DD9DD1494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8C439-5CA9-4F3A-B1A2-1EEEEF01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0DB0-41E8-4985-8115-ACEACE54423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ED353-F7DB-4913-A694-17759F08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672FE-0199-48A8-B09E-EEDE02AC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35D-3855-41F7-9F5E-5E02EF6D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9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F5C6A-FEC5-473F-9E1A-85A0394F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12084-26FF-4892-A591-BA2CB280F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03CF-7B8C-4A0F-BC60-69E4BDE98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0DB0-41E8-4985-8115-ACEACE54423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B5E7B-30FF-49E4-95AD-0282B6FB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2B2D-6328-4D5D-BA66-1E821E72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35D-3855-41F7-9F5E-5E02EF6D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2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2687574-901F-4C1A-8BF6-9C2FED135CBC}"/>
              </a:ext>
            </a:extLst>
          </p:cNvPr>
          <p:cNvSpPr/>
          <p:nvPr/>
        </p:nvSpPr>
        <p:spPr>
          <a:xfrm>
            <a:off x="4917988" y="1674341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1840B-FFA3-4FD6-87C0-A9622002B65A}"/>
              </a:ext>
            </a:extLst>
          </p:cNvPr>
          <p:cNvSpPr/>
          <p:nvPr/>
        </p:nvSpPr>
        <p:spPr>
          <a:xfrm>
            <a:off x="4397460" y="3887230"/>
            <a:ext cx="135924" cy="14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734D93-2BE4-4993-8959-B8EE6089FB80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3555656" y="4415481"/>
            <a:ext cx="98852" cy="544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F729B1E-D31E-4656-AF9E-FF7A1D662C24}"/>
              </a:ext>
            </a:extLst>
          </p:cNvPr>
          <p:cNvSpPr/>
          <p:nvPr/>
        </p:nvSpPr>
        <p:spPr>
          <a:xfrm>
            <a:off x="3098456" y="3501081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9902B6-98AD-43A5-AA05-1571B4C33F34}"/>
              </a:ext>
            </a:extLst>
          </p:cNvPr>
          <p:cNvSpPr/>
          <p:nvPr/>
        </p:nvSpPr>
        <p:spPr>
          <a:xfrm>
            <a:off x="4917988" y="3503141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9E86AF-8E5C-4C5D-8447-225709C393AB}"/>
              </a:ext>
            </a:extLst>
          </p:cNvPr>
          <p:cNvSpPr/>
          <p:nvPr/>
        </p:nvSpPr>
        <p:spPr>
          <a:xfrm>
            <a:off x="6841524" y="3501081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5289F7-1DB6-4711-B0AB-72C6BBC7F76A}"/>
              </a:ext>
            </a:extLst>
          </p:cNvPr>
          <p:cNvSpPr/>
          <p:nvPr/>
        </p:nvSpPr>
        <p:spPr>
          <a:xfrm>
            <a:off x="6268994" y="3887230"/>
            <a:ext cx="135924" cy="14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AE52F4-18CD-4446-A2AE-DF77AE4F515F}"/>
              </a:ext>
            </a:extLst>
          </p:cNvPr>
          <p:cNvSpPr/>
          <p:nvPr/>
        </p:nvSpPr>
        <p:spPr>
          <a:xfrm>
            <a:off x="3388842" y="4960209"/>
            <a:ext cx="135924" cy="14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65F5B0-F7C7-4DCF-86AD-7F9700F10D18}"/>
              </a:ext>
            </a:extLst>
          </p:cNvPr>
          <p:cNvSpPr/>
          <p:nvPr/>
        </p:nvSpPr>
        <p:spPr>
          <a:xfrm>
            <a:off x="3586546" y="4960209"/>
            <a:ext cx="135924" cy="14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7EBA2-9446-430B-A6CF-EC995638A056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V="1">
            <a:off x="3456804" y="4415481"/>
            <a:ext cx="98852" cy="544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136D11-272E-492D-9BC1-D7281323288C}"/>
              </a:ext>
            </a:extLst>
          </p:cNvPr>
          <p:cNvCxnSpPr>
            <a:cxnSpLocks/>
            <a:stCxn id="7" idx="4"/>
            <a:endCxn id="21" idx="0"/>
          </p:cNvCxnSpPr>
          <p:nvPr/>
        </p:nvCxnSpPr>
        <p:spPr>
          <a:xfrm>
            <a:off x="5375188" y="4417541"/>
            <a:ext cx="98852" cy="542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A78DD02-4F3E-46D7-B032-8073F16EE4BB}"/>
              </a:ext>
            </a:extLst>
          </p:cNvPr>
          <p:cNvSpPr/>
          <p:nvPr/>
        </p:nvSpPr>
        <p:spPr>
          <a:xfrm>
            <a:off x="5208374" y="4960209"/>
            <a:ext cx="135924" cy="14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1AA202-DC18-4430-9623-C2EF6B3CB75F}"/>
              </a:ext>
            </a:extLst>
          </p:cNvPr>
          <p:cNvSpPr/>
          <p:nvPr/>
        </p:nvSpPr>
        <p:spPr>
          <a:xfrm>
            <a:off x="5406078" y="4960209"/>
            <a:ext cx="135924" cy="14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EC4F20-10F4-41E3-9DA4-C97120FE0C50}"/>
              </a:ext>
            </a:extLst>
          </p:cNvPr>
          <p:cNvCxnSpPr>
            <a:cxnSpLocks/>
            <a:stCxn id="20" idx="0"/>
            <a:endCxn id="7" idx="4"/>
          </p:cNvCxnSpPr>
          <p:nvPr/>
        </p:nvCxnSpPr>
        <p:spPr>
          <a:xfrm flipV="1">
            <a:off x="5276336" y="4417541"/>
            <a:ext cx="98852" cy="542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63BAC5-E3A8-4DAF-B430-54557B914832}"/>
              </a:ext>
            </a:extLst>
          </p:cNvPr>
          <p:cNvCxnSpPr>
            <a:cxnSpLocks/>
            <a:stCxn id="8" idx="4"/>
            <a:endCxn id="27" idx="0"/>
          </p:cNvCxnSpPr>
          <p:nvPr/>
        </p:nvCxnSpPr>
        <p:spPr>
          <a:xfrm>
            <a:off x="7298724" y="4415481"/>
            <a:ext cx="87530" cy="544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08D1CB2-FA8C-47EB-B38F-9BA2D99BA021}"/>
              </a:ext>
            </a:extLst>
          </p:cNvPr>
          <p:cNvSpPr/>
          <p:nvPr/>
        </p:nvSpPr>
        <p:spPr>
          <a:xfrm>
            <a:off x="7120588" y="4960209"/>
            <a:ext cx="135924" cy="14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963C2D-B584-4548-B8AA-D2DDF3400CAB}"/>
              </a:ext>
            </a:extLst>
          </p:cNvPr>
          <p:cNvSpPr/>
          <p:nvPr/>
        </p:nvSpPr>
        <p:spPr>
          <a:xfrm>
            <a:off x="7318292" y="4960209"/>
            <a:ext cx="135924" cy="14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4B3570-CABA-4C12-A4C3-E066EC4E7708}"/>
              </a:ext>
            </a:extLst>
          </p:cNvPr>
          <p:cNvCxnSpPr>
            <a:cxnSpLocks/>
            <a:stCxn id="26" idx="0"/>
            <a:endCxn id="8" idx="4"/>
          </p:cNvCxnSpPr>
          <p:nvPr/>
        </p:nvCxnSpPr>
        <p:spPr>
          <a:xfrm flipV="1">
            <a:off x="7188550" y="4415481"/>
            <a:ext cx="110174" cy="544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2417BD-5DC3-42FA-9DD9-CEB0434D076F}"/>
              </a:ext>
            </a:extLst>
          </p:cNvPr>
          <p:cNvCxnSpPr>
            <a:cxnSpLocks/>
            <a:stCxn id="3" idx="1"/>
            <a:endCxn id="6" idx="6"/>
          </p:cNvCxnSpPr>
          <p:nvPr/>
        </p:nvCxnSpPr>
        <p:spPr>
          <a:xfrm flipH="1">
            <a:off x="4012856" y="3958281"/>
            <a:ext cx="384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8E0E96-5491-425F-B08D-34E4919941DF}"/>
              </a:ext>
            </a:extLst>
          </p:cNvPr>
          <p:cNvCxnSpPr>
            <a:cxnSpLocks/>
            <a:stCxn id="7" idx="2"/>
            <a:endCxn id="3" idx="3"/>
          </p:cNvCxnSpPr>
          <p:nvPr/>
        </p:nvCxnSpPr>
        <p:spPr>
          <a:xfrm flipH="1" flipV="1">
            <a:off x="4533384" y="3958281"/>
            <a:ext cx="384604" cy="2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FC3383-F7C8-4FE1-A4CD-9A4E362876C6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flipH="1">
            <a:off x="6404918" y="3958281"/>
            <a:ext cx="4366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DA0F11-52D0-4101-9753-5150C554D169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 flipV="1">
            <a:off x="5832388" y="3958281"/>
            <a:ext cx="436606" cy="2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63F62E3-867F-4D9F-837E-54312418F44A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4465422" y="2588741"/>
            <a:ext cx="909766" cy="1298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7A2E12F-2E33-41E2-88F9-8E26E6461F91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375188" y="2588741"/>
            <a:ext cx="961768" cy="1298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8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Dunlap, Stephen Ctr USAF AETC AFIT/ENG</dc:creator>
  <cp:lastModifiedBy>Dunlap, Stephen Ctr USAF AETC AFIT/ENG</cp:lastModifiedBy>
  <cp:revision>4</cp:revision>
  <dcterms:created xsi:type="dcterms:W3CDTF">2021-06-07T15:41:07Z</dcterms:created>
  <dcterms:modified xsi:type="dcterms:W3CDTF">2021-06-07T20:58:21Z</dcterms:modified>
</cp:coreProperties>
</file>