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80" d="100"/>
          <a:sy n="80" d="100"/>
        </p:scale>
        <p:origin x="126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C08E-A78F-F743-AF21-7DEEEB793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8542-6D85-574E-81F1-E2A6381C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0A76-BE3B-9C4B-B58A-9248A3F9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3D2E-BDC9-144C-A19B-7B3FCD8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99C2-1F06-9249-9890-35473E66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8DB2-6150-0443-8B4F-959F4B87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60F4C-9DD1-C343-90FB-D23EC4AED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C4AD-3F8F-224A-A091-36817CE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F352-84D4-C844-AE5A-9CE19A0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CF24-9F7C-0C42-BF9F-050DB569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82F41-7BBB-314A-86C2-4274D468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FA41A-EB1C-5849-B492-03F82E39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8C70-DD82-6248-8D66-116E4140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F06-3752-5645-9793-CF901D50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0BCC-7307-B64D-AB5E-B8CD032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7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BB37-4A9F-714E-8220-38B5C5CC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C48-9F3C-1345-B9A9-1497F24A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14F0-3678-EE4B-AC2E-CC7F70A6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B40C-6742-C946-9C8E-56C1BC70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1324-589F-9B47-8017-7F117326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000-19CF-2C4D-AE6D-B0020A9D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DB60-6563-C04E-B5A7-0E187E34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3195-606A-5C47-839C-2CA68710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A94C-0F4B-9842-81D2-7C0F483E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ADEB-4D11-0148-914E-008F8486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B846-CDA7-D647-AB19-E98BE6BF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B62-4CF1-0B4E-93A8-CF884BDE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ED01D-B84E-7E40-A181-B84EAAB8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CC45-FF96-964B-BFD3-E93E9BBB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D7F90-4EE0-F24C-AAB3-BF97E4E3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FB215-879B-D34B-BFCB-FE057028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714F-6A3D-E943-B0D9-FDA8901F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346A2-29DB-F44B-B64C-CB67C30A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DFEA1-3CE9-6A43-A7E4-4567D7D49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3AA1E-F1B4-1649-8BA2-1F610FE11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A7E0F-BC03-6949-AEAC-B02D0319E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8295F-8FF7-3D4A-9CEA-D0ABD197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B969E-4DB5-8544-98EB-54367DFC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58DC2-D77B-A344-93EE-67D70834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EDE8-3827-E245-B5AC-51EAD38B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FE446-C099-C345-93BB-2BA845BE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5E762-E072-FE42-93D9-865E802E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A445A-5012-6441-92EE-8584DC3B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DFC2F-4110-3847-BE6E-3D51DA92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4B188-EA5C-EE4C-A35E-28B6A83A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5980E-A346-114F-87BE-6B7DBED9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4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B1E7-75CA-F447-8CA6-DAA36EC2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7ED6-BB78-654C-A416-CF5BF101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66ABA-92BA-D446-B20A-789DAB890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91671-CCBA-CE47-9681-BFAADB4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E1AE-0063-C749-B07B-5F255111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0492B-6017-094F-AF2B-B7C0597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E1FF-5120-A34C-B95A-F5EEB07D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8BD40-B222-F843-914C-DC7E054B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5DA4F-ACDD-9C49-811B-65A62652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2D08-4109-9D47-B5C4-B3AD01F5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91DE-3DBC-2A40-9D1A-8689CC7E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E035-E650-D14E-AF26-BEDD776D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FA73F-6DDA-8C4B-8A5C-992C965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3432-79D3-BB47-9BD0-5DDE019F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D3D6-3113-CB49-AB9D-FE5F0157E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7610-0D29-D14E-B9FA-98908A24725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745F-B702-F549-BA43-166A8093C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3CDB-6FE8-6A45-9710-E49F4C59B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4DC5-40B7-0443-8BDB-611CDCA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C409F-1E7E-024F-9F21-4C9B1465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51" y="0"/>
            <a:ext cx="79556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2FBE4D-B3B7-D749-9992-9372BD78040C}"/>
              </a:ext>
            </a:extLst>
          </p:cNvPr>
          <p:cNvSpPr/>
          <p:nvPr/>
        </p:nvSpPr>
        <p:spPr>
          <a:xfrm>
            <a:off x="1304691" y="2826328"/>
            <a:ext cx="1626919" cy="602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Users got confused because the ‘skip’ button took them the to profile page -&gt; we need to hook them up before taking them to the profile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4DCF4-1F55-5B41-B8F1-E02416CA4F2F}"/>
              </a:ext>
            </a:extLst>
          </p:cNvPr>
          <p:cNvSpPr/>
          <p:nvPr/>
        </p:nvSpPr>
        <p:spPr>
          <a:xfrm>
            <a:off x="4818892" y="2863751"/>
            <a:ext cx="1013500" cy="657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Common critique saying there’s too much information in the profile page, it’s overwhelming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9DED7-B697-E145-87DC-0FBD015620D2}"/>
              </a:ext>
            </a:extLst>
          </p:cNvPr>
          <p:cNvSpPr/>
          <p:nvPr/>
        </p:nvSpPr>
        <p:spPr>
          <a:xfrm>
            <a:off x="9978965" y="1708691"/>
            <a:ext cx="1227472" cy="78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Most people didn’t seem to understand what the four images are (meals I’m getting for the week? choices?)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6E224D-4F53-7C4C-A56B-ADDED01576A8}"/>
              </a:ext>
            </a:extLst>
          </p:cNvPr>
          <p:cNvSpPr/>
          <p:nvPr/>
        </p:nvSpPr>
        <p:spPr>
          <a:xfrm>
            <a:off x="3591420" y="2100582"/>
            <a:ext cx="1227472" cy="72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Hamburger menu seems to be hiding some of the main features -&gt; maybe create a nav bar with an easy access to profile, menu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4BD1-A543-5B46-96CD-E35DCE2F72E7}"/>
              </a:ext>
            </a:extLst>
          </p:cNvPr>
          <p:cNvSpPr/>
          <p:nvPr/>
        </p:nvSpPr>
        <p:spPr>
          <a:xfrm>
            <a:off x="6483926" y="2965643"/>
            <a:ext cx="1555109" cy="602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Before getting to the meal plan page where the user needs to make a lot of choices, the app needs to show how it works, options,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75189-56D3-4E4B-994A-C6781B1631A5}"/>
              </a:ext>
            </a:extLst>
          </p:cNvPr>
          <p:cNvSpPr/>
          <p:nvPr/>
        </p:nvSpPr>
        <p:spPr>
          <a:xfrm>
            <a:off x="758591" y="629228"/>
            <a:ext cx="1502009" cy="602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Users reported they wish the app give them some context about its goals / functions before asking them to sign-up</a:t>
            </a:r>
          </a:p>
        </p:txBody>
      </p:sp>
    </p:spTree>
    <p:extLst>
      <p:ext uri="{BB962C8B-B14F-4D97-AF65-F5344CB8AC3E}">
        <p14:creationId xmlns:p14="http://schemas.microsoft.com/office/powerpoint/2010/main" val="123681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Haidar - Daqui pra Fora</dc:creator>
  <cp:lastModifiedBy>Daniela Haidar - Daqui pra Fora</cp:lastModifiedBy>
  <cp:revision>3</cp:revision>
  <dcterms:created xsi:type="dcterms:W3CDTF">2020-11-09T21:33:42Z</dcterms:created>
  <dcterms:modified xsi:type="dcterms:W3CDTF">2020-11-10T02:19:53Z</dcterms:modified>
</cp:coreProperties>
</file>