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5293" y="2128519"/>
            <a:ext cx="11321414" cy="11010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5293" y="3403600"/>
            <a:ext cx="11321414" cy="79311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35292" y="3293110"/>
            <a:ext cx="11321415" cy="469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371600"/>
            <a:ext cx="10515599" cy="408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68498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965324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7" y="74168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16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4188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">
              <a:schemeClr val="tx2"/>
            </a:gs>
            <a:gs pos="100000">
              <a:schemeClr val="bg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问卷调查系统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中国农业科学院 </a:t>
            </a:r>
            <a:r>
              <a:rPr lang="en-US" altLang="zh-CN" sz="2400" dirty="0"/>
              <a:t>2017/7/27</a:t>
            </a:r>
            <a:endParaRPr lang="en-US" altLang="zh-CN" sz="24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目前农村调研工作主要依赖电脑</a:t>
            </a:r>
            <a:r>
              <a:rPr lang="en-US" altLang="zh-CN"/>
              <a:t>Office</a:t>
            </a:r>
            <a:r>
              <a:rPr lang="zh-CN" altLang="en-US"/>
              <a:t>办公软件，存在填写效率低、填写过程容易出错、调研结果难以收集和整理等问题。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问卷星</a:t>
            </a:r>
            <a:r>
              <a:rPr lang="en-US" altLang="zh-CN"/>
              <a:t>”</a:t>
            </a:r>
            <a:r>
              <a:rPr lang="zh-CN" altLang="en-US"/>
              <a:t>等网络问卷存在需要网络，数据无法保证私密性，应用场景受限。</a:t>
            </a:r>
            <a:endParaRPr lang="en-US" altLang="zh-CN"/>
          </a:p>
          <a:p>
            <a:r>
              <a:rPr lang="zh-CN" altLang="en-US"/>
              <a:t>需要一的个图形界面的软件，提供更为方便的填写界面，对填写过程进行监督，并对问卷结果收集和整理。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Windows</a:t>
            </a:r>
            <a:r>
              <a:rPr lang="zh-CN" altLang="en-US">
                <a:sym typeface="+mn-ea"/>
              </a:rPr>
              <a:t>电脑上，调查员打开软件，载入事先设计好的问卷，按照流程和提示完成一份问卷的填写，在完成时将填写结果提取到</a:t>
            </a:r>
            <a:r>
              <a:rPr lang="en-US" altLang="zh-CN">
                <a:sym typeface="+mn-ea"/>
              </a:rPr>
              <a:t>Excel</a:t>
            </a:r>
            <a:r>
              <a:rPr lang="zh-CN" altLang="en-US">
                <a:sym typeface="+mn-ea"/>
              </a:rPr>
              <a:t>表格，记为一行。</a:t>
            </a:r>
            <a:endParaRPr lang="zh-CN" altLang="en-US"/>
          </a:p>
          <a:p>
            <a:r>
              <a:rPr lang="zh-CN" altLang="en-US"/>
              <a:t>问卷设计</a:t>
            </a:r>
            <a:endParaRPr lang="zh-CN" altLang="en-US"/>
          </a:p>
          <a:p>
            <a:pPr lvl="1"/>
            <a:r>
              <a:rPr lang="zh-CN" altLang="en-US" sz="2000"/>
              <a:t>图形界面的设计模块，提供填空题、选择题、多选题三种题型，有</a:t>
            </a:r>
            <a:r>
              <a:rPr lang="en-US" altLang="zh-CN" sz="2000"/>
              <a:t>Sheet</a:t>
            </a:r>
            <a:r>
              <a:rPr lang="zh-CN" altLang="en-US" sz="2000"/>
              <a:t>、</a:t>
            </a:r>
            <a:r>
              <a:rPr lang="en-US" altLang="zh-CN" sz="2000"/>
              <a:t>Group</a:t>
            </a:r>
            <a:r>
              <a:rPr lang="zh-CN" altLang="en-US" sz="2000"/>
              <a:t>、</a:t>
            </a:r>
            <a:r>
              <a:rPr lang="en-US" altLang="zh-CN" sz="2000"/>
              <a:t>Page</a:t>
            </a:r>
            <a:r>
              <a:rPr lang="zh-CN" altLang="en-US" sz="2000"/>
              <a:t>、</a:t>
            </a:r>
            <a:r>
              <a:rPr lang="en-US" altLang="zh-CN" sz="2000"/>
              <a:t>Question</a:t>
            </a:r>
            <a:r>
              <a:rPr lang="zh-CN" altLang="en-US" sz="2000"/>
              <a:t>四种层次结构，包含跳转、分支等常用的问卷逻辑结构。问卷保存成</a:t>
            </a:r>
            <a:r>
              <a:rPr lang="en-US" altLang="zh-CN" sz="2000"/>
              <a:t>xml</a:t>
            </a:r>
            <a:r>
              <a:rPr lang="zh-CN" altLang="en-US" sz="2000"/>
              <a:t>文件，便于保存、传输和修改。</a:t>
            </a:r>
            <a:endParaRPr lang="zh-CN" altLang="en-US" sz="2000"/>
          </a:p>
          <a:p>
            <a:r>
              <a:rPr lang="zh-CN" altLang="en-US"/>
              <a:t>问卷填写</a:t>
            </a:r>
            <a:endParaRPr lang="zh-CN" altLang="en-US"/>
          </a:p>
          <a:p>
            <a:pPr lvl="1"/>
            <a:r>
              <a:rPr lang="zh-CN" altLang="en-US"/>
              <a:t>有填写进度提示、前导问题提示、答案检查、模块预览、上下页等功能。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项目功能演示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几个需要讨论的问题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多选题</a:t>
            </a:r>
            <a:endParaRPr lang="zh-CN" altLang="en-US"/>
          </a:p>
          <a:p>
            <a:r>
              <a:rPr lang="zh-CN" altLang="en-US"/>
              <a:t>表格题</a:t>
            </a:r>
            <a:endParaRPr lang="zh-CN" altLang="en-US"/>
          </a:p>
          <a:p>
            <a:r>
              <a:rPr lang="zh-CN" altLang="en-US"/>
              <a:t>如何用简单的模块构造好用的系统</a:t>
            </a:r>
            <a:endParaRPr lang="zh-CN" altLang="en-US"/>
          </a:p>
          <a:p>
            <a:r>
              <a:rPr lang="zh-CN" altLang="en-US"/>
              <a:t>应急情况处理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3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BEAUTIFY_FLAG" val="#wm#"/>
  <p:tag name="KSO_WM_TEMPLATE_THUMBS_INDEX" val="1、2、3、4、5、6、7、8、9、10、1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1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b"/>
  <p:tag name="KSO_WM_UNIT_INDEX" val="1"/>
  <p:tag name="KSO_WM_UNIT_ID" val="custom20164416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heme/theme1.xml><?xml version="1.0" encoding="utf-8"?>
<a:theme xmlns:a="http://schemas.openxmlformats.org/drawingml/2006/main" name="自定义设计方案">
  <a:themeElements>
    <a:clrScheme name="自定义 3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自定义设计方案</vt:lpstr>
      <vt:lpstr>请在此输入您的标题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weiguozheng</dc:creator>
  <cp:lastModifiedBy>weiguozheng</cp:lastModifiedBy>
  <cp:revision>1</cp:revision>
  <dcterms:created xsi:type="dcterms:W3CDTF">2017-07-26T06:09:20Z</dcterms:created>
  <dcterms:modified xsi:type="dcterms:W3CDTF">2017-07-26T08:55:07Z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