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64" r:id="rId4"/>
    <p:sldId id="256" r:id="rId5"/>
    <p:sldId id="257" r:id="rId6"/>
    <p:sldId id="258" r:id="rId7"/>
    <p:sldId id="265" r:id="rId8"/>
    <p:sldId id="267" r:id="rId9"/>
    <p:sldId id="266" r:id="rId10"/>
    <p:sldId id="263" r:id="rId11"/>
    <p:sldId id="272" r:id="rId12"/>
    <p:sldId id="275" r:id="rId13"/>
    <p:sldId id="271" r:id="rId14"/>
    <p:sldId id="274" r:id="rId15"/>
    <p:sldId id="269" r:id="rId16"/>
    <p:sldId id="270" r:id="rId17"/>
    <p:sldId id="268" r:id="rId18"/>
    <p:sldId id="27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52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00A1-95B1-49B4-9B4D-D92A24051ECC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300CD-0097-4B29-9EF6-CA947DBB9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8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300CD-0097-4B29-9EF6-CA947DBB99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9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79320-CF8B-4897-B26B-31EA2F21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Lag/Delay: DD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180916C-1C31-49F9-9644-9C0D08237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1" y="1268760"/>
            <a:ext cx="3960440" cy="17902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C539AF-932A-4F62-9F14-1DDDBD250F02}"/>
              </a:ext>
            </a:extLst>
          </p:cNvPr>
          <p:cNvSpPr txBox="1"/>
          <p:nvPr/>
        </p:nvSpPr>
        <p:spPr>
          <a:xfrm>
            <a:off x="4571999" y="1268760"/>
            <a:ext cx="4320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et al., 2014 </a:t>
            </a:r>
          </a:p>
          <a:p>
            <a:pPr algn="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Themis </a:t>
            </a:r>
          </a:p>
          <a:p>
            <a:pPr algn="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Gabrielse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al., 2008</a:t>
            </a:r>
          </a:p>
          <a:p>
            <a:pPr algn="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Themis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6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已生成极高可信度的说明">
            <a:extLst>
              <a:ext uri="{FF2B5EF4-FFF2-40B4-BE49-F238E27FC236}">
                <a16:creationId xmlns:a16="http://schemas.microsoft.com/office/drawing/2014/main" id="{84E06E04-950D-456F-987F-2D471721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7" y="717336"/>
            <a:ext cx="10992377" cy="53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已生成极高可信度的说明">
            <a:extLst>
              <a:ext uri="{FF2B5EF4-FFF2-40B4-BE49-F238E27FC236}">
                <a16:creationId xmlns:a16="http://schemas.microsoft.com/office/drawing/2014/main" id="{566A3720-CD0C-4303-A50C-54228B1CC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3EE5FB-331A-4734-92A2-5F848D57E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1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已生成极高可信度的说明">
            <a:extLst>
              <a:ext uri="{FF2B5EF4-FFF2-40B4-BE49-F238E27FC236}">
                <a16:creationId xmlns:a16="http://schemas.microsoft.com/office/drawing/2014/main" id="{F7255378-FDD6-460C-A55F-C7589A0C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8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地图, 文字&#10;&#10;已生成极高可信度的说明">
            <a:extLst>
              <a:ext uri="{FF2B5EF4-FFF2-40B4-BE49-F238E27FC236}">
                <a16:creationId xmlns:a16="http://schemas.microsoft.com/office/drawing/2014/main" id="{0E1FC672-B731-4ABB-8320-1E9CA41CD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7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已生成极高可信度的说明">
            <a:extLst>
              <a:ext uri="{FF2B5EF4-FFF2-40B4-BE49-F238E27FC236}">
                <a16:creationId xmlns:a16="http://schemas.microsoft.com/office/drawing/2014/main" id="{3A450EE6-9465-4CFE-A25A-A6AAF06A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4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已生成极高可信度的说明">
            <a:extLst>
              <a:ext uri="{FF2B5EF4-FFF2-40B4-BE49-F238E27FC236}">
                <a16:creationId xmlns:a16="http://schemas.microsoft.com/office/drawing/2014/main" id="{0A531162-1812-4BA5-BF2B-50F4A8092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6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已生成极高可信度的说明">
            <a:extLst>
              <a:ext uri="{FF2B5EF4-FFF2-40B4-BE49-F238E27FC236}">
                <a16:creationId xmlns:a16="http://schemas.microsoft.com/office/drawing/2014/main" id="{AAFBEA85-0AC4-424B-A07F-828CFE9F6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7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8E428B-628A-4689-A05E-931A8177E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5" t="24801" r="13775" b="6600"/>
          <a:stretch/>
        </p:blipFill>
        <p:spPr>
          <a:xfrm>
            <a:off x="42844" y="836712"/>
            <a:ext cx="905831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1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7BA90-22AB-4150-BCCB-304078A6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Lag/Delay: PP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3C9AB7-0159-4321-A5D5-BD84E65D6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306455"/>
            <a:ext cx="7145790" cy="55515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E53C10-AD0C-4D60-BA61-5E8AF89E0DF8}"/>
              </a:ext>
            </a:extLst>
          </p:cNvPr>
          <p:cNvSpPr txBox="1"/>
          <p:nvPr/>
        </p:nvSpPr>
        <p:spPr>
          <a:xfrm>
            <a:off x="5292080" y="141763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Plaschke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2014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9561-2527-4A6B-B4E5-69FEFB25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Lag/Delay: CC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74786A5-6378-4A2F-B76E-C9DD2B2B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268760"/>
            <a:ext cx="8435280" cy="16062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7B0A86-F873-4524-BAE5-45509DA18D6E}"/>
              </a:ext>
            </a:extLst>
          </p:cNvPr>
          <p:cNvSpPr txBox="1"/>
          <p:nvPr/>
        </p:nvSpPr>
        <p:spPr>
          <a:xfrm>
            <a:off x="251520" y="299695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相关系数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2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地图, 文字&#10;&#10;已生成极高可信度的说明">
            <a:extLst>
              <a:ext uri="{FF2B5EF4-FFF2-40B4-BE49-F238E27FC236}">
                <a16:creationId xmlns:a16="http://schemas.microsoft.com/office/drawing/2014/main" id="{C5E92CBD-3D38-454E-BE1F-97345353B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地图, 文字&#10;&#10;已生成极高可信度的说明">
            <a:extLst>
              <a:ext uri="{FF2B5EF4-FFF2-40B4-BE49-F238E27FC236}">
                <a16:creationId xmlns:a16="http://schemas.microsoft.com/office/drawing/2014/main" id="{69FAD9D3-BE14-4A5E-9506-FD19E918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9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地图, 文字&#10;&#10;已生成极高可信度的说明">
            <a:extLst>
              <a:ext uri="{FF2B5EF4-FFF2-40B4-BE49-F238E27FC236}">
                <a16:creationId xmlns:a16="http://schemas.microsoft.com/office/drawing/2014/main" id="{BA4AC5BF-531A-439A-AA54-955825CF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地图, 文字&#10;&#10;已生成极高可信度的说明">
            <a:extLst>
              <a:ext uri="{FF2B5EF4-FFF2-40B4-BE49-F238E27FC236}">
                <a16:creationId xmlns:a16="http://schemas.microsoft.com/office/drawing/2014/main" id="{956F22D4-B073-4069-8ADD-84E1AB67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0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地图, 文字&#10;&#10;已生成极高可信度的说明">
            <a:extLst>
              <a:ext uri="{FF2B5EF4-FFF2-40B4-BE49-F238E27FC236}">
                <a16:creationId xmlns:a16="http://schemas.microsoft.com/office/drawing/2014/main" id="{E6601A06-81A2-4003-A674-FB6FEEF09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3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地图, 文字&#10;&#10;已生成极高可信度的说明">
            <a:extLst>
              <a:ext uri="{FF2B5EF4-FFF2-40B4-BE49-F238E27FC236}">
                <a16:creationId xmlns:a16="http://schemas.microsoft.com/office/drawing/2014/main" id="{91B7187B-C7F3-44E6-8AFA-7A615A3D5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3" y="0"/>
            <a:ext cx="817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0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38</Words>
  <Application>Microsoft Office PowerPoint</Application>
  <PresentationFormat>全屏显示(4:3)</PresentationFormat>
  <Paragraphs>12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宋体</vt:lpstr>
      <vt:lpstr>Arial</vt:lpstr>
      <vt:lpstr>Calibri</vt:lpstr>
      <vt:lpstr>Times New Roman</vt:lpstr>
      <vt:lpstr>Office 主题</vt:lpstr>
      <vt:lpstr>Time Lag/Delay: DD</vt:lpstr>
      <vt:lpstr>Time Lag/Delay: PP</vt:lpstr>
      <vt:lpstr>Time Lag/Delay: CC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mmw</dc:creator>
  <cp:lastModifiedBy>1390109457@qq.com</cp:lastModifiedBy>
  <cp:revision>28</cp:revision>
  <dcterms:created xsi:type="dcterms:W3CDTF">2018-01-15T05:36:38Z</dcterms:created>
  <dcterms:modified xsi:type="dcterms:W3CDTF">2018-01-23T12:20:01Z</dcterms:modified>
</cp:coreProperties>
</file>