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13-5-26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13-5-26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13-5-26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13-5-26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13-5-26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13-5-26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13-5-26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13-5-26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13-5-26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13-5-26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13-5-26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13-5-26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" y="1121136"/>
            <a:ext cx="9143999" cy="1320086"/>
          </a:xfrm>
        </p:spPr>
        <p:txBody>
          <a:bodyPr>
            <a:noAutofit/>
          </a:bodyPr>
          <a:lstStyle/>
          <a:p>
            <a:r>
              <a:rPr kumimoji="1" lang="zh-CN" altLang="en-US" sz="4000" dirty="0" smtClean="0"/>
              <a:t>移动应用后端服务框架的设计和实现</a:t>
            </a:r>
            <a:endParaRPr kumimoji="1"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10001"/>
            <a:ext cx="6400800" cy="945443"/>
          </a:xfrm>
        </p:spPr>
        <p:txBody>
          <a:bodyPr/>
          <a:lstStyle/>
          <a:p>
            <a:r>
              <a:rPr kumimoji="1" lang="zh-CN" altLang="en-US" dirty="0" smtClean="0"/>
              <a:t>指导老师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闫中敏</a:t>
            </a:r>
            <a:endParaRPr kumimoji="1" lang="en-US" altLang="zh-CN" dirty="0" smtClean="0"/>
          </a:p>
          <a:p>
            <a:r>
              <a:rPr kumimoji="1" lang="zh-CN" altLang="en-US" dirty="0" smtClean="0"/>
              <a:t>软件学院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鞠强</a:t>
            </a:r>
            <a:r>
              <a:rPr kumimoji="1" lang="en-US" altLang="zh-CN" dirty="0" smtClean="0"/>
              <a:t> 200900301084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070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四个问题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13554" y="2796443"/>
            <a:ext cx="484011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一、为什么要做？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13554" y="3467191"/>
            <a:ext cx="484011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二、想做什么？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13554" y="4137939"/>
            <a:ext cx="484011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三、做了什么？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13554" y="4808687"/>
            <a:ext cx="484011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四、我的工作有意义吗？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69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为什么要做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3132" y="2638777"/>
            <a:ext cx="4563312" cy="3693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、原生的移动应用开发者出现，移动应用开发者面临后端技术相关的共同问题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、作为一个解决方案</a:t>
            </a:r>
            <a:r>
              <a:rPr kumimoji="1" lang="en-US" altLang="zh-CN" dirty="0" err="1" smtClean="0"/>
              <a:t>BaaS</a:t>
            </a:r>
            <a:r>
              <a:rPr lang="zh-CN" altLang="zh-CN" dirty="0" smtClean="0"/>
              <a:t>生态系统正从一个小众垂直领域迅速成为</a:t>
            </a:r>
            <a:r>
              <a:rPr lang="zh-CN" altLang="zh-CN" dirty="0"/>
              <a:t>非常重要的行业环节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zh-CN" altLang="en-US" dirty="0"/>
              <a:t>设计和实现涉及移动应用研发的纵向过程，能丰富我的相关知识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zh-CN" altLang="en-US" dirty="0"/>
              <a:t>国外有</a:t>
            </a:r>
            <a:r>
              <a:rPr kumimoji="1" lang="en-US" altLang="zh-CN" dirty="0" err="1"/>
              <a:t>StackMob</a:t>
            </a:r>
            <a:r>
              <a:rPr kumimoji="1" lang="zh-CN" altLang="en-US" dirty="0"/>
              <a:t>与</a:t>
            </a:r>
            <a:r>
              <a:rPr kumimoji="1" lang="en-US" altLang="zh-CN" dirty="0"/>
              <a:t>Parse</a:t>
            </a:r>
            <a:r>
              <a:rPr kumimoji="1" lang="zh-CN" altLang="en-US" dirty="0"/>
              <a:t>等先驱公司为移动应用</a:t>
            </a:r>
            <a:r>
              <a:rPr kumimoji="1" lang="en-US" altLang="zh-CN" dirty="0" err="1"/>
              <a:t>BaaS</a:t>
            </a:r>
            <a:r>
              <a:rPr kumimoji="1" lang="zh-CN" altLang="en-US" dirty="0"/>
              <a:t>下定义，而国内尚少有专注于此的组织，</a:t>
            </a:r>
            <a:r>
              <a:rPr kumimoji="1" lang="zh-CN" altLang="en-US" dirty="0" smtClean="0"/>
              <a:t>课题有研究价值和实际意义</a:t>
            </a:r>
            <a:endParaRPr kumimoji="1"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111" y="3091302"/>
            <a:ext cx="3282244" cy="6510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332" y="4488132"/>
            <a:ext cx="3767667" cy="149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72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想做什么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73132" y="2638777"/>
            <a:ext cx="4563312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、移动应用开发中遇到的共同问题进行归纳总结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、对移动应用后端即服务国内外发展现状进行研究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、学习移动应用开发相关的前后端知识（数据库、后端语言、服务器知识、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开发知识）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、先体验后总结再仿照</a:t>
            </a:r>
            <a:r>
              <a:rPr kumimoji="1" lang="en-US" altLang="zh-CN" dirty="0" err="1" smtClean="0"/>
              <a:t>StackMob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Parse</a:t>
            </a:r>
            <a:r>
              <a:rPr kumimoji="1" lang="zh-CN" altLang="en-US" dirty="0" smtClean="0"/>
              <a:t>等</a:t>
            </a:r>
            <a:r>
              <a:rPr kumimoji="1" lang="zh-CN" altLang="en-US" dirty="0" smtClean="0"/>
              <a:t>实现一个简单的后端服务框架</a:t>
            </a:r>
            <a:endParaRPr kumimoji="1"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038" y="1382182"/>
            <a:ext cx="3274260" cy="24278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cxnSp>
        <p:nvCxnSpPr>
          <p:cNvPr id="9" name="肘形连接符 8"/>
          <p:cNvCxnSpPr>
            <a:stCxn id="7" idx="2"/>
          </p:cNvCxnSpPr>
          <p:nvPr/>
        </p:nvCxnSpPr>
        <p:spPr>
          <a:xfrm rot="5400000">
            <a:off x="5483808" y="3462638"/>
            <a:ext cx="1259999" cy="1954723"/>
          </a:xfrm>
          <a:prstGeom prst="bentConnector2">
            <a:avLst/>
          </a:prstGeom>
          <a:ln w="76200" cmpd="sng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24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做了什么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91056"/>
            <a:ext cx="3430859" cy="50884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7199" y="2949222"/>
            <a:ext cx="3430859" cy="70555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7199" y="3654777"/>
            <a:ext cx="3430859" cy="83255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199" y="4487332"/>
            <a:ext cx="3430859" cy="146755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>
            <a:off x="3888059" y="3287889"/>
            <a:ext cx="1022608" cy="14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3888058" y="5190067"/>
            <a:ext cx="1022608" cy="14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3888059" y="4086578"/>
            <a:ext cx="1022608" cy="14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4910666" y="2878666"/>
            <a:ext cx="3776134" cy="8184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技术选择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技术学习（</a:t>
            </a:r>
            <a:r>
              <a:rPr kumimoji="1" lang="en-US" altLang="zh-CN" dirty="0" err="1" smtClean="0"/>
              <a:t>Mongodb</a:t>
            </a:r>
            <a:r>
              <a:rPr kumimoji="1" lang="zh-CN" altLang="zh-CN" dirty="0" smtClean="0"/>
              <a:t>、</a:t>
            </a:r>
            <a:r>
              <a:rPr kumimoji="1" lang="en-US" altLang="zh-CN" dirty="0" smtClean="0"/>
              <a:t>Ruby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4910666" y="3863622"/>
            <a:ext cx="3776134" cy="8184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现有服务、现状分析</a:t>
            </a:r>
            <a:endParaRPr kumimoji="1" lang="en-US" altLang="zh-CN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4910666" y="4879622"/>
            <a:ext cx="3776134" cy="165382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分布式</a:t>
            </a:r>
            <a:r>
              <a:rPr kumimoji="1" lang="en-US" altLang="zh-CN" dirty="0" err="1" smtClean="0"/>
              <a:t>Mongodb</a:t>
            </a:r>
            <a:r>
              <a:rPr kumimoji="1" lang="zh-CN" altLang="en-US" dirty="0" smtClean="0"/>
              <a:t>数据库群</a:t>
            </a:r>
            <a:endParaRPr kumimoji="1" lang="en-US" altLang="zh-CN" dirty="0" smtClean="0"/>
          </a:p>
          <a:p>
            <a:r>
              <a:rPr kumimoji="1" lang="en-US" altLang="zh-CN" dirty="0" smtClean="0"/>
              <a:t>Ruby</a:t>
            </a:r>
            <a:r>
              <a:rPr kumimoji="1" lang="zh-CN" altLang="en-US" dirty="0" smtClean="0"/>
              <a:t>实现的</a:t>
            </a:r>
            <a:r>
              <a:rPr kumimoji="1" lang="en-US" altLang="zh-CN" dirty="0" err="1" smtClean="0"/>
              <a:t>RESTFul</a:t>
            </a:r>
            <a:r>
              <a:rPr kumimoji="1" lang="zh-CN" altLang="en-US" dirty="0" smtClean="0"/>
              <a:t>数据接口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Nginx+passenger</a:t>
            </a:r>
            <a:r>
              <a:rPr kumimoji="1" lang="zh-CN" altLang="en-US" dirty="0" smtClean="0"/>
              <a:t>的服务器部署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Countly+Mongdb</a:t>
            </a:r>
            <a:r>
              <a:rPr kumimoji="1" lang="zh-CN" altLang="en-US" dirty="0" smtClean="0"/>
              <a:t>数据库群的统计服务器</a:t>
            </a:r>
            <a:endParaRPr kumimoji="1" lang="en-US" altLang="zh-CN" dirty="0" smtClean="0"/>
          </a:p>
          <a:p>
            <a:r>
              <a:rPr kumimoji="1" lang="en-US" altLang="zh-CN" dirty="0" smtClean="0"/>
              <a:t>Android/IOS</a:t>
            </a:r>
            <a:r>
              <a:rPr kumimoji="1" lang="zh-CN" altLang="en-US" dirty="0" smtClean="0"/>
              <a:t>端开发者工具包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5878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91</TotalTime>
  <Words>154</Words>
  <Application>Microsoft Macintosh PowerPoint</Application>
  <PresentationFormat>全屏显示(4:3)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波形</vt:lpstr>
      <vt:lpstr>移动应用后端服务框架的设计和实现</vt:lpstr>
      <vt:lpstr>四个问题</vt:lpstr>
      <vt:lpstr>为什么要做</vt:lpstr>
      <vt:lpstr>想做什么</vt:lpstr>
      <vt:lpstr>做了什么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移动应用后端服务框架的设计和实现</dc:title>
  <dc:creator>qiang ju</dc:creator>
  <cp:lastModifiedBy>qiang ju</cp:lastModifiedBy>
  <cp:revision>11</cp:revision>
  <dcterms:created xsi:type="dcterms:W3CDTF">2013-05-26T15:24:06Z</dcterms:created>
  <dcterms:modified xsi:type="dcterms:W3CDTF">2013-05-26T16:56:03Z</dcterms:modified>
</cp:coreProperties>
</file>