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0.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21.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6" r:id="rId1"/>
    <p:sldMasterId id="2147483843" r:id="rId2"/>
  </p:sldMasterIdLst>
  <p:notesMasterIdLst>
    <p:notesMasterId r:id="rId55"/>
  </p:notesMasterIdLst>
  <p:handoutMasterIdLst>
    <p:handoutMasterId r:id="rId56"/>
  </p:handoutMasterIdLst>
  <p:sldIdLst>
    <p:sldId id="529" r:id="rId3"/>
    <p:sldId id="530" r:id="rId4"/>
    <p:sldId id="554" r:id="rId5"/>
    <p:sldId id="555" r:id="rId6"/>
    <p:sldId id="257" r:id="rId7"/>
    <p:sldId id="258" r:id="rId8"/>
    <p:sldId id="260" r:id="rId9"/>
    <p:sldId id="531" r:id="rId10"/>
    <p:sldId id="261" r:id="rId11"/>
    <p:sldId id="262" r:id="rId12"/>
    <p:sldId id="511" r:id="rId13"/>
    <p:sldId id="264" r:id="rId14"/>
    <p:sldId id="265" r:id="rId15"/>
    <p:sldId id="532" r:id="rId16"/>
    <p:sldId id="266" r:id="rId17"/>
    <p:sldId id="267" r:id="rId18"/>
    <p:sldId id="536" r:id="rId19"/>
    <p:sldId id="547" r:id="rId20"/>
    <p:sldId id="548" r:id="rId21"/>
    <p:sldId id="540" r:id="rId22"/>
    <p:sldId id="534" r:id="rId23"/>
    <p:sldId id="276" r:id="rId24"/>
    <p:sldId id="513" r:id="rId25"/>
    <p:sldId id="544" r:id="rId26"/>
    <p:sldId id="515" r:id="rId27"/>
    <p:sldId id="516" r:id="rId28"/>
    <p:sldId id="281" r:id="rId29"/>
    <p:sldId id="517" r:id="rId30"/>
    <p:sldId id="283" r:id="rId31"/>
    <p:sldId id="284" r:id="rId32"/>
    <p:sldId id="285" r:id="rId33"/>
    <p:sldId id="286" r:id="rId34"/>
    <p:sldId id="287" r:id="rId35"/>
    <p:sldId id="288" r:id="rId36"/>
    <p:sldId id="289" r:id="rId37"/>
    <p:sldId id="290" r:id="rId38"/>
    <p:sldId id="518" r:id="rId39"/>
    <p:sldId id="519" r:id="rId40"/>
    <p:sldId id="520" r:id="rId41"/>
    <p:sldId id="545" r:id="rId42"/>
    <p:sldId id="521" r:id="rId43"/>
    <p:sldId id="522" r:id="rId44"/>
    <p:sldId id="542" r:id="rId45"/>
    <p:sldId id="535" r:id="rId46"/>
    <p:sldId id="524" r:id="rId47"/>
    <p:sldId id="527" r:id="rId48"/>
    <p:sldId id="528" r:id="rId49"/>
    <p:sldId id="481" r:id="rId50"/>
    <p:sldId id="551" r:id="rId51"/>
    <p:sldId id="552" r:id="rId52"/>
    <p:sldId id="553" r:id="rId53"/>
    <p:sldId id="293" r:id="rId54"/>
  </p:sldIdLst>
  <p:sldSz cx="9144000" cy="5143500" type="screen16x9"/>
  <p:notesSz cx="6858000" cy="9144000"/>
  <p:defaultText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D0B69D-9948-46F3-B07D-8BF81D90CAFD}">
          <p14:sldIdLst>
            <p14:sldId id="529"/>
            <p14:sldId id="530"/>
            <p14:sldId id="554"/>
            <p14:sldId id="555"/>
            <p14:sldId id="257"/>
            <p14:sldId id="258"/>
            <p14:sldId id="260"/>
            <p14:sldId id="531"/>
            <p14:sldId id="261"/>
            <p14:sldId id="262"/>
            <p14:sldId id="511"/>
            <p14:sldId id="264"/>
            <p14:sldId id="265"/>
            <p14:sldId id="532"/>
            <p14:sldId id="266"/>
            <p14:sldId id="267"/>
            <p14:sldId id="536"/>
            <p14:sldId id="547"/>
            <p14:sldId id="548"/>
            <p14:sldId id="540"/>
            <p14:sldId id="534"/>
            <p14:sldId id="276"/>
            <p14:sldId id="513"/>
            <p14:sldId id="544"/>
            <p14:sldId id="515"/>
            <p14:sldId id="516"/>
            <p14:sldId id="281"/>
            <p14:sldId id="517"/>
            <p14:sldId id="283"/>
            <p14:sldId id="284"/>
            <p14:sldId id="285"/>
            <p14:sldId id="286"/>
            <p14:sldId id="287"/>
            <p14:sldId id="288"/>
            <p14:sldId id="289"/>
            <p14:sldId id="290"/>
            <p14:sldId id="518"/>
            <p14:sldId id="519"/>
            <p14:sldId id="520"/>
            <p14:sldId id="545"/>
            <p14:sldId id="521"/>
            <p14:sldId id="522"/>
            <p14:sldId id="542"/>
            <p14:sldId id="535"/>
            <p14:sldId id="524"/>
            <p14:sldId id="527"/>
            <p14:sldId id="528"/>
            <p14:sldId id="481"/>
            <p14:sldId id="551"/>
            <p14:sldId id="552"/>
            <p14:sldId id="553"/>
          </p14:sldIdLst>
        </p14:section>
        <p14:section name="Untitled Section" id="{3820F0FC-AD3E-AC4C-8302-3D9238D56654}">
          <p14:sldIdLst>
            <p14:sldId id="293"/>
          </p14:sldIdLst>
        </p14:section>
        <p14:section name="Untitled Section" id="{BC207CB5-D627-4B15-B03B-ED7A53E19D7E}">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CFF6"/>
    <a:srgbClr val="FFEAA0"/>
    <a:srgbClr val="FFD579"/>
    <a:srgbClr val="EC008C"/>
    <a:srgbClr val="0096E3"/>
    <a:srgbClr val="1C3D74"/>
    <a:srgbClr val="73B82B"/>
    <a:srgbClr val="2DB8C5"/>
    <a:srgbClr val="F18500"/>
    <a:srgbClr val="107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77812" autoAdjust="0"/>
  </p:normalViewPr>
  <p:slideViewPr>
    <p:cSldViewPr snapToGrid="0" snapToObjects="1">
      <p:cViewPr>
        <p:scale>
          <a:sx n="95" d="100"/>
          <a:sy n="95" d="100"/>
        </p:scale>
        <p:origin x="1528" y="46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5" d="100"/>
          <a:sy n="55" d="100"/>
        </p:scale>
        <p:origin x="2604"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0"/>
          <a:lstStyle/>
          <a:p>
            <a:pPr>
              <a:defRPr sz="1400" b="0" i="0" u="none" strike="noStrike" kern="1200" spc="0" baseline="0">
                <a:solidFill>
                  <a:srgbClr val="001B71"/>
                </a:solidFill>
                <a:latin typeface="Arial" panose="020B0604020202020204" pitchFamily="34" charset="0"/>
                <a:ea typeface="+mn-ea"/>
                <a:cs typeface="Arial" panose="020B0604020202020204" pitchFamily="34" charset="0"/>
              </a:defRPr>
            </a:pPr>
            <a:r>
              <a:rPr lang="en-US" sz="1400" b="1" i="0" dirty="0">
                <a:solidFill>
                  <a:srgbClr val="001B71"/>
                </a:solidFill>
                <a:latin typeface="Arial" panose="020B0604020202020204" pitchFamily="34" charset="0"/>
                <a:cs typeface="Arial" panose="020B0604020202020204" pitchFamily="34" charset="0"/>
              </a:rPr>
              <a:t>Example</a:t>
            </a:r>
          </a:p>
        </c:rich>
      </c:tx>
      <c:layout>
        <c:manualLayout>
          <c:xMode val="edge"/>
          <c:yMode val="edge"/>
          <c:x val="0.308599969779488"/>
          <c:y val="0.00144672627373674"/>
        </c:manualLayout>
      </c:layout>
      <c:overlay val="0"/>
      <c:spPr>
        <a:noFill/>
        <a:ln>
          <a:noFill/>
        </a:ln>
        <a:effectLst/>
      </c:spPr>
      <c:txPr>
        <a:bodyPr rot="0" spcFirstLastPara="1" vertOverflow="ellipsis" vert="horz" wrap="square" anchor="ctr" anchorCtr="0"/>
        <a:lstStyle/>
        <a:p>
          <a:pPr>
            <a:defRPr sz="1400" b="0" i="0" u="none" strike="noStrike" kern="1200" spc="0" baseline="0">
              <a:solidFill>
                <a:srgbClr val="001B7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0550093558758361"/>
          <c:y val="0.13986788302602"/>
          <c:w val="0.679311776668122"/>
          <c:h val="0.760215539922159"/>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CCA9-4D25-9A08-E785591F912F}"/>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CCA9-4D25-9A08-E785591F912F}"/>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CCA9-4D25-9A08-E785591F912F}"/>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CCA9-4D25-9A08-E785591F912F}"/>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CCA9-4D25-9A08-E785591F912F}"/>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CCA9-4D25-9A08-E785591F912F}"/>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CCA9-4D25-9A08-E785591F912F}"/>
              </c:ext>
            </c:extLst>
          </c:dPt>
          <c:cat>
            <c:strRef>
              <c:f>Sheet1!$A$2:$A$8</c:f>
              <c:strCache>
                <c:ptCount val="7"/>
                <c:pt idx="0">
                  <c:v>Lorem ipsum</c:v>
                </c:pt>
                <c:pt idx="1">
                  <c:v>Lorem ipsum</c:v>
                </c:pt>
                <c:pt idx="2">
                  <c:v>Lorem ipsum</c:v>
                </c:pt>
                <c:pt idx="3">
                  <c:v>Lorem ipsum</c:v>
                </c:pt>
                <c:pt idx="4">
                  <c:v>Lorem ipsum</c:v>
                </c:pt>
                <c:pt idx="5">
                  <c:v>Lorem ipsum</c:v>
                </c:pt>
                <c:pt idx="6">
                  <c:v>Lorem ipsum</c:v>
                </c:pt>
              </c:strCache>
            </c:strRef>
          </c:cat>
          <c:val>
            <c:numRef>
              <c:f>Sheet1!$B$2:$B$8</c:f>
              <c:numCache>
                <c:formatCode>General</c:formatCode>
                <c:ptCount val="7"/>
                <c:pt idx="0">
                  <c:v>8.0</c:v>
                </c:pt>
                <c:pt idx="1">
                  <c:v>6.0</c:v>
                </c:pt>
                <c:pt idx="2">
                  <c:v>4.0</c:v>
                </c:pt>
                <c:pt idx="3">
                  <c:v>3.0</c:v>
                </c:pt>
                <c:pt idx="4">
                  <c:v>2.0</c:v>
                </c:pt>
                <c:pt idx="5">
                  <c:v>1.0</c:v>
                </c:pt>
                <c:pt idx="6">
                  <c:v>0.5</c:v>
                </c:pt>
              </c:numCache>
            </c:numRef>
          </c:val>
          <c:extLst xmlns:c16r2="http://schemas.microsoft.com/office/drawing/2015/06/chart">
            <c:ext xmlns:c16="http://schemas.microsoft.com/office/drawing/2014/chart" uri="{C3380CC4-5D6E-409C-BE32-E72D297353CC}">
              <c16:uniqueId val="{0000000E-CCA9-4D25-9A08-E785591F912F}"/>
            </c:ext>
          </c:extLst>
        </c:ser>
        <c:dLbls>
          <c:showLegendKey val="0"/>
          <c:showVal val="0"/>
          <c:showCatName val="0"/>
          <c:showSerName val="0"/>
          <c:showPercent val="0"/>
          <c:showBubbleSize val="0"/>
          <c:showLeaderLines val="1"/>
        </c:dLbls>
        <c:firstSliceAng val="0"/>
        <c:holeSize val="64"/>
      </c:doughnutChart>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1"/>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2"/>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3"/>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4"/>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5"/>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6"/>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ayout>
        <c:manualLayout>
          <c:xMode val="edge"/>
          <c:yMode val="edge"/>
          <c:x val="0.699775723189671"/>
          <c:y val="0.192817989135478"/>
          <c:w val="0.300224364351362"/>
          <c:h val="0.652836048290868"/>
        </c:manualLayout>
      </c:layout>
      <c:overlay val="0"/>
      <c:spPr>
        <a:noFill/>
        <a:ln>
          <a:noFill/>
        </a:ln>
        <a:effectLst/>
      </c:spPr>
      <c:txPr>
        <a:bodyPr rot="0" spcFirstLastPara="1" vertOverflow="ellipsis" vert="horz" wrap="square" anchor="ctr" anchorCtr="1"/>
        <a:lstStyle/>
        <a:p>
          <a:pPr>
            <a:defRPr sz="1800" b="0" i="0" u="none" strike="noStrike" kern="1200" baseline="0">
              <a:solidFill>
                <a:srgbClr val="001B71"/>
              </a:solidFill>
              <a:latin typeface="Frutiger 55 Roman" pitchFamily="2" charset="0"/>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0"/>
          <a:lstStyle/>
          <a:p>
            <a:pPr>
              <a:defRPr sz="1400" b="0" i="0" u="none" strike="noStrike" kern="1200" spc="0" baseline="0">
                <a:solidFill>
                  <a:srgbClr val="001B71"/>
                </a:solidFill>
                <a:latin typeface="Arial" panose="020B0604020202020204" pitchFamily="34" charset="0"/>
                <a:ea typeface="+mn-ea"/>
                <a:cs typeface="Arial" panose="020B0604020202020204" pitchFamily="34" charset="0"/>
              </a:defRPr>
            </a:pPr>
            <a:r>
              <a:rPr lang="en-US" sz="1400" b="1" i="0" dirty="0">
                <a:solidFill>
                  <a:srgbClr val="001B71"/>
                </a:solidFill>
                <a:latin typeface="Arial" panose="020B0604020202020204" pitchFamily="34" charset="0"/>
                <a:cs typeface="Arial" panose="020B0604020202020204" pitchFamily="34" charset="0"/>
              </a:rPr>
              <a:t>Example</a:t>
            </a:r>
          </a:p>
        </c:rich>
      </c:tx>
      <c:layout>
        <c:manualLayout>
          <c:xMode val="edge"/>
          <c:yMode val="edge"/>
          <c:x val="0.344161141745533"/>
          <c:y val="0.0140625433274615"/>
        </c:manualLayout>
      </c:layout>
      <c:overlay val="0"/>
      <c:spPr>
        <a:noFill/>
        <a:ln>
          <a:noFill/>
        </a:ln>
        <a:effectLst/>
      </c:spPr>
      <c:txPr>
        <a:bodyPr rot="0" spcFirstLastPara="1" vertOverflow="ellipsis" vert="horz" wrap="square" anchor="ctr" anchorCtr="0"/>
        <a:lstStyle/>
        <a:p>
          <a:pPr>
            <a:defRPr sz="1400" b="0" i="0" u="none" strike="noStrike" kern="1200" spc="0" baseline="0">
              <a:solidFill>
                <a:srgbClr val="001B7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0375315679900581"/>
          <c:y val="0.11931885404851"/>
          <c:w val="0.631979139026348"/>
          <c:h val="0.653089877391494"/>
        </c:manualLayout>
      </c:layout>
      <c:barChart>
        <c:barDir val="col"/>
        <c:grouping val="clustered"/>
        <c:varyColors val="1"/>
        <c:ser>
          <c:idx val="0"/>
          <c:order val="0"/>
          <c:tx>
            <c:strRef>
              <c:f>Sheet1!$B$1</c:f>
              <c:strCache>
                <c:ptCount val="1"/>
                <c:pt idx="0">
                  <c:v>Sales</c:v>
                </c:pt>
              </c:strCache>
            </c:strRef>
          </c:tx>
          <c:invertIfNegative val="0"/>
          <c:dPt>
            <c:idx val="0"/>
            <c:invertIfNegative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3151-495A-8996-44DF7C239E04}"/>
              </c:ext>
            </c:extLst>
          </c:dPt>
          <c:dPt>
            <c:idx val="1"/>
            <c:invertIfNegative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3151-495A-8996-44DF7C239E04}"/>
              </c:ext>
            </c:extLst>
          </c:dPt>
          <c:dPt>
            <c:idx val="2"/>
            <c:invertIfNegative val="0"/>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3151-495A-8996-44DF7C239E04}"/>
              </c:ext>
            </c:extLst>
          </c:dPt>
          <c:dPt>
            <c:idx val="3"/>
            <c:invertIfNegative val="0"/>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3151-495A-8996-44DF7C239E04}"/>
              </c:ext>
            </c:extLst>
          </c:dPt>
          <c:dPt>
            <c:idx val="4"/>
            <c:invertIfNegative val="0"/>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3151-495A-8996-44DF7C239E04}"/>
              </c:ext>
            </c:extLst>
          </c:dPt>
          <c:dPt>
            <c:idx val="5"/>
            <c:invertIfNegative val="0"/>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3151-495A-8996-44DF7C239E04}"/>
              </c:ext>
            </c:extLst>
          </c:dPt>
          <c:dPt>
            <c:idx val="6"/>
            <c:invertIfNegative val="0"/>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3151-495A-8996-44DF7C239E04}"/>
              </c:ext>
            </c:extLst>
          </c:dPt>
          <c:cat>
            <c:strRef>
              <c:f>Sheet1!$A$2:$A$8</c:f>
              <c:strCache>
                <c:ptCount val="7"/>
                <c:pt idx="0">
                  <c:v>Lorem ipsum</c:v>
                </c:pt>
                <c:pt idx="1">
                  <c:v>Lorem ipsum</c:v>
                </c:pt>
                <c:pt idx="2">
                  <c:v>Lorem ipsum</c:v>
                </c:pt>
                <c:pt idx="3">
                  <c:v>Lorem ipsum</c:v>
                </c:pt>
                <c:pt idx="4">
                  <c:v>Lorem ipsum</c:v>
                </c:pt>
                <c:pt idx="5">
                  <c:v>Lorem ipsum</c:v>
                </c:pt>
                <c:pt idx="6">
                  <c:v>Lorem ipsum</c:v>
                </c:pt>
              </c:strCache>
            </c:strRef>
          </c:cat>
          <c:val>
            <c:numRef>
              <c:f>Sheet1!$B$2:$B$8</c:f>
              <c:numCache>
                <c:formatCode>General</c:formatCode>
                <c:ptCount val="7"/>
                <c:pt idx="0">
                  <c:v>0.5</c:v>
                </c:pt>
                <c:pt idx="1">
                  <c:v>1.5</c:v>
                </c:pt>
                <c:pt idx="2">
                  <c:v>2.5</c:v>
                </c:pt>
                <c:pt idx="3">
                  <c:v>3.5</c:v>
                </c:pt>
                <c:pt idx="4">
                  <c:v>4.5</c:v>
                </c:pt>
                <c:pt idx="5">
                  <c:v>5.5</c:v>
                </c:pt>
                <c:pt idx="6">
                  <c:v>6.0</c:v>
                </c:pt>
              </c:numCache>
            </c:numRef>
          </c:val>
          <c:extLst xmlns:c16r2="http://schemas.microsoft.com/office/drawing/2015/06/chart">
            <c:ext xmlns:c16="http://schemas.microsoft.com/office/drawing/2014/chart" uri="{C3380CC4-5D6E-409C-BE32-E72D297353CC}">
              <c16:uniqueId val="{0000000E-3151-495A-8996-44DF7C239E04}"/>
            </c:ext>
          </c:extLst>
        </c:ser>
        <c:dLbls>
          <c:showLegendKey val="0"/>
          <c:showVal val="0"/>
          <c:showCatName val="0"/>
          <c:showSerName val="0"/>
          <c:showPercent val="0"/>
          <c:showBubbleSize val="0"/>
        </c:dLbls>
        <c:gapWidth val="150"/>
        <c:axId val="-728652432"/>
        <c:axId val="-728652960"/>
      </c:barChart>
      <c:valAx>
        <c:axId val="-72865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1B71"/>
                </a:solidFill>
                <a:latin typeface="Frutiger 55 Roman" pitchFamily="2" charset="0"/>
                <a:ea typeface="+mn-ea"/>
                <a:cs typeface="+mn-cs"/>
              </a:defRPr>
            </a:pPr>
            <a:endParaRPr lang="en-US"/>
          </a:p>
        </c:txPr>
        <c:crossAx val="-728652432"/>
        <c:crosses val="autoZero"/>
        <c:crossBetween val="between"/>
      </c:valAx>
      <c:catAx>
        <c:axId val="-728652432"/>
        <c:scaling>
          <c:orientation val="minMax"/>
        </c:scaling>
        <c:delete val="0"/>
        <c:axPos val="b"/>
        <c:numFmt formatCode="General" sourceLinked="1"/>
        <c:majorTickMark val="out"/>
        <c:minorTickMark val="none"/>
        <c:tickLblPos val="low"/>
        <c:spPr>
          <a:noFill/>
          <a:ln w="6350" cap="flat" cmpd="sng" algn="ctr">
            <a:solidFill>
              <a:schemeClr val="dk1"/>
            </a:solidFill>
            <a:prstDash val="solid"/>
            <a:miter lim="800000"/>
          </a:ln>
          <a:effectLst/>
        </c:spPr>
        <c:txPr>
          <a:bodyPr rot="5400000" spcFirstLastPara="1" vertOverflow="ellipsis" wrap="square" anchor="ctr" anchorCtr="1"/>
          <a:lstStyle/>
          <a:p>
            <a:pPr>
              <a:defRPr sz="1197" b="0" i="0" u="none" strike="noStrike" kern="1200" baseline="0">
                <a:solidFill>
                  <a:schemeClr val="tx1"/>
                </a:solidFill>
                <a:latin typeface="+mn-lt"/>
                <a:ea typeface="+mn-ea"/>
                <a:cs typeface="+mn-cs"/>
              </a:defRPr>
            </a:pPr>
            <a:endParaRPr lang="en-US"/>
          </a:p>
        </c:txPr>
        <c:crossAx val="-728652960"/>
        <c:crosses val="autoZero"/>
        <c:auto val="1"/>
        <c:lblAlgn val="ctr"/>
        <c:lblOffset val="100"/>
        <c:noMultiLvlLbl val="0"/>
      </c:catAx>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1"/>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2"/>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3"/>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4"/>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5"/>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6"/>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ayout>
        <c:manualLayout>
          <c:xMode val="edge"/>
          <c:yMode val="edge"/>
          <c:x val="0.720564973721306"/>
          <c:y val="0.230266758514804"/>
          <c:w val="0.246311257180878"/>
          <c:h val="0.606979607086512"/>
        </c:manualLayout>
      </c:layout>
      <c:overlay val="0"/>
      <c:spPr>
        <a:noFill/>
        <a:ln>
          <a:noFill/>
        </a:ln>
        <a:effectLst/>
      </c:spPr>
      <c:txPr>
        <a:bodyPr rot="0" spcFirstLastPara="1" vertOverflow="ellipsis" vert="horz" wrap="square" anchor="ctr" anchorCtr="1"/>
        <a:lstStyle/>
        <a:p>
          <a:pPr>
            <a:defRPr sz="1800" b="0" i="0" u="none" strike="noStrike" kern="1200" baseline="0">
              <a:solidFill>
                <a:srgbClr val="001B71"/>
              </a:solidFill>
              <a:latin typeface="Frutiger 55 Roman" pitchFamily="2" charset="0"/>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0"/>
          <a:lstStyle/>
          <a:p>
            <a:pPr>
              <a:defRPr sz="1400" b="0" i="0" u="none" strike="noStrike" kern="1200" spc="0" baseline="0">
                <a:solidFill>
                  <a:srgbClr val="001B71"/>
                </a:solidFill>
                <a:latin typeface="Arial" panose="020B0604020202020204" pitchFamily="34" charset="0"/>
                <a:ea typeface="+mn-ea"/>
                <a:cs typeface="Arial" panose="020B0604020202020204" pitchFamily="34" charset="0"/>
              </a:defRPr>
            </a:pPr>
            <a:r>
              <a:rPr lang="en-US" sz="1400" b="1" i="0" dirty="0">
                <a:solidFill>
                  <a:srgbClr val="001B71"/>
                </a:solidFill>
                <a:latin typeface="Arial" panose="020B0604020202020204" pitchFamily="34" charset="0"/>
                <a:cs typeface="Arial" panose="020B0604020202020204" pitchFamily="34" charset="0"/>
              </a:rPr>
              <a:t>Example</a:t>
            </a:r>
          </a:p>
        </c:rich>
      </c:tx>
      <c:layout>
        <c:manualLayout>
          <c:xMode val="edge"/>
          <c:yMode val="edge"/>
          <c:x val="0.396480437992126"/>
          <c:y val="0.0140624991349348"/>
        </c:manualLayout>
      </c:layout>
      <c:overlay val="0"/>
      <c:spPr>
        <a:noFill/>
        <a:ln>
          <a:noFill/>
        </a:ln>
        <a:effectLst/>
      </c:spPr>
      <c:txPr>
        <a:bodyPr rot="0" spcFirstLastPara="1" vertOverflow="ellipsis" vert="horz" wrap="square" anchor="ctr" anchorCtr="0"/>
        <a:lstStyle/>
        <a:p>
          <a:pPr>
            <a:defRPr sz="1400" b="0" i="0" u="none" strike="noStrike" kern="1200" spc="0" baseline="0">
              <a:solidFill>
                <a:srgbClr val="001B7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80170855302379"/>
          <c:y val="0.11931885404851"/>
          <c:w val="0.598482974473324"/>
          <c:h val="0.800520663130778"/>
        </c:manualLayout>
      </c:layout>
      <c:barChart>
        <c:barDir val="bar"/>
        <c:grouping val="clustered"/>
        <c:varyColors val="1"/>
        <c:ser>
          <c:idx val="0"/>
          <c:order val="0"/>
          <c:tx>
            <c:strRef>
              <c:f>Sheet1!$B$1</c:f>
              <c:strCache>
                <c:ptCount val="1"/>
                <c:pt idx="0">
                  <c:v>Sales</c:v>
                </c:pt>
              </c:strCache>
            </c:strRef>
          </c:tx>
          <c:invertIfNegative val="0"/>
          <c:dPt>
            <c:idx val="0"/>
            <c:invertIfNegative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E79-46EC-ACD0-05064C0E4F15}"/>
              </c:ext>
            </c:extLst>
          </c:dPt>
          <c:dPt>
            <c:idx val="1"/>
            <c:invertIfNegative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E79-46EC-ACD0-05064C0E4F15}"/>
              </c:ext>
            </c:extLst>
          </c:dPt>
          <c:dPt>
            <c:idx val="2"/>
            <c:invertIfNegative val="0"/>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4E79-46EC-ACD0-05064C0E4F15}"/>
              </c:ext>
            </c:extLst>
          </c:dPt>
          <c:dPt>
            <c:idx val="3"/>
            <c:invertIfNegative val="0"/>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4E79-46EC-ACD0-05064C0E4F15}"/>
              </c:ext>
            </c:extLst>
          </c:dPt>
          <c:dPt>
            <c:idx val="4"/>
            <c:invertIfNegative val="0"/>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4E79-46EC-ACD0-05064C0E4F15}"/>
              </c:ext>
            </c:extLst>
          </c:dPt>
          <c:dPt>
            <c:idx val="5"/>
            <c:invertIfNegative val="0"/>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4E79-46EC-ACD0-05064C0E4F15}"/>
              </c:ext>
            </c:extLst>
          </c:dPt>
          <c:dPt>
            <c:idx val="6"/>
            <c:invertIfNegative val="0"/>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4E79-46EC-ACD0-05064C0E4F15}"/>
              </c:ext>
            </c:extLst>
          </c:dPt>
          <c:cat>
            <c:strRef>
              <c:f>Sheet1!$A$2:$A$8</c:f>
              <c:strCache>
                <c:ptCount val="7"/>
                <c:pt idx="0">
                  <c:v>Lorem ipsum</c:v>
                </c:pt>
                <c:pt idx="1">
                  <c:v>Lorem ipsum</c:v>
                </c:pt>
                <c:pt idx="2">
                  <c:v>Lorem ipsum</c:v>
                </c:pt>
                <c:pt idx="3">
                  <c:v>Lorem ipsum</c:v>
                </c:pt>
                <c:pt idx="4">
                  <c:v>Lorem ipsum</c:v>
                </c:pt>
                <c:pt idx="5">
                  <c:v>Lorem ipsum</c:v>
                </c:pt>
                <c:pt idx="6">
                  <c:v>Lorem ipsum</c:v>
                </c:pt>
              </c:strCache>
            </c:strRef>
          </c:cat>
          <c:val>
            <c:numRef>
              <c:f>Sheet1!$B$2:$B$8</c:f>
              <c:numCache>
                <c:formatCode>General</c:formatCode>
                <c:ptCount val="7"/>
                <c:pt idx="0">
                  <c:v>7.0</c:v>
                </c:pt>
                <c:pt idx="1">
                  <c:v>6.0</c:v>
                </c:pt>
                <c:pt idx="2">
                  <c:v>5.0</c:v>
                </c:pt>
                <c:pt idx="3">
                  <c:v>4.0</c:v>
                </c:pt>
                <c:pt idx="4">
                  <c:v>3.0</c:v>
                </c:pt>
                <c:pt idx="5">
                  <c:v>2.0</c:v>
                </c:pt>
                <c:pt idx="6">
                  <c:v>1.0</c:v>
                </c:pt>
              </c:numCache>
            </c:numRef>
          </c:val>
          <c:extLst xmlns:c16r2="http://schemas.microsoft.com/office/drawing/2015/06/chart">
            <c:ext xmlns:c16="http://schemas.microsoft.com/office/drawing/2014/chart" uri="{C3380CC4-5D6E-409C-BE32-E72D297353CC}">
              <c16:uniqueId val="{0000000E-4E79-46EC-ACD0-05064C0E4F15}"/>
            </c:ext>
          </c:extLst>
        </c:ser>
        <c:dLbls>
          <c:showLegendKey val="0"/>
          <c:showVal val="0"/>
          <c:showCatName val="0"/>
          <c:showSerName val="0"/>
          <c:showPercent val="0"/>
          <c:showBubbleSize val="0"/>
        </c:dLbls>
        <c:gapWidth val="79"/>
        <c:axId val="-728654944"/>
        <c:axId val="-728656720"/>
      </c:barChart>
      <c:valAx>
        <c:axId val="-728656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1B71"/>
                </a:solidFill>
                <a:latin typeface="Frutiger 55 Roman" pitchFamily="2" charset="0"/>
                <a:ea typeface="+mn-ea"/>
                <a:cs typeface="+mn-cs"/>
              </a:defRPr>
            </a:pPr>
            <a:endParaRPr lang="en-US"/>
          </a:p>
        </c:txPr>
        <c:crossAx val="-728654944"/>
        <c:crosses val="autoZero"/>
        <c:crossBetween val="between"/>
      </c:valAx>
      <c:catAx>
        <c:axId val="-72865494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1B71"/>
                </a:solidFill>
                <a:latin typeface="+mj-lt"/>
                <a:ea typeface="+mn-ea"/>
                <a:cs typeface="+mn-cs"/>
              </a:defRPr>
            </a:pPr>
            <a:endParaRPr lang="en-US"/>
          </a:p>
        </c:txPr>
        <c:crossAx val="-728656720"/>
        <c:crosses val="autoZero"/>
        <c:auto val="1"/>
        <c:lblAlgn val="ctr"/>
        <c:lblOffset val="100"/>
        <c:noMultiLvlLbl val="0"/>
      </c:catAx>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1"/>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2"/>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3"/>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4"/>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5"/>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egendEntry>
        <c:idx val="6"/>
        <c:txPr>
          <a:bodyPr rot="0" spcFirstLastPara="1" vertOverflow="ellipsis" vert="horz" wrap="square" anchor="ctr" anchorCtr="1"/>
          <a:lstStyle/>
          <a:p>
            <a:pPr>
              <a:defRPr sz="1400" b="0" i="0" u="none" strike="noStrike" kern="1200" baseline="0">
                <a:solidFill>
                  <a:srgbClr val="001B71"/>
                </a:solidFill>
                <a:latin typeface="Arial" panose="020B0604020202020204" pitchFamily="34" charset="0"/>
                <a:ea typeface="+mn-ea"/>
                <a:cs typeface="Arial" panose="020B0604020202020204" pitchFamily="34" charset="0"/>
              </a:defRPr>
            </a:pPr>
            <a:endParaRPr lang="en-US"/>
          </a:p>
        </c:txPr>
      </c:legendEntry>
      <c:layout>
        <c:manualLayout>
          <c:xMode val="edge"/>
          <c:yMode val="edge"/>
          <c:x val="0.723965120407268"/>
          <c:y val="0.0963918689624805"/>
          <c:w val="0.276034867943843"/>
          <c:h val="0.80923730636218"/>
        </c:manualLayout>
      </c:layout>
      <c:overlay val="0"/>
      <c:spPr>
        <a:noFill/>
        <a:ln>
          <a:noFill/>
        </a:ln>
        <a:effectLst/>
      </c:spPr>
      <c:txPr>
        <a:bodyPr rot="0" spcFirstLastPara="1" vertOverflow="ellipsis" vert="horz" wrap="square" anchor="ctr" anchorCtr="1"/>
        <a:lstStyle/>
        <a:p>
          <a:pPr>
            <a:defRPr sz="1800" b="0" i="0" u="none" strike="noStrike" kern="1200" baseline="0">
              <a:solidFill>
                <a:srgbClr val="001B71"/>
              </a:solidFill>
              <a:latin typeface="Frutiger 55 Roman" pitchFamily="2" charset="0"/>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9664FB5-82AF-48A4-80F1-9AEEE0DF4B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 xmlns:a16="http://schemas.microsoft.com/office/drawing/2014/main" id="{5CF0742E-D5E1-4FF3-A442-958EA2A78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D066F8-4FE9-4315-A56E-3EA256F5907F}" type="datetimeFigureOut">
              <a:rPr lang="en-GB" smtClean="0"/>
              <a:t>11/11/2022</a:t>
            </a:fld>
            <a:endParaRPr lang="en-GB"/>
          </a:p>
        </p:txBody>
      </p:sp>
      <p:sp>
        <p:nvSpPr>
          <p:cNvPr id="4" name="Footer Placeholder 3">
            <a:extLst>
              <a:ext uri="{FF2B5EF4-FFF2-40B4-BE49-F238E27FC236}">
                <a16:creationId xmlns="" xmlns:a16="http://schemas.microsoft.com/office/drawing/2014/main" id="{A1F2F771-FAFF-4FF6-AE5C-96F43E8CB7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 xmlns:a16="http://schemas.microsoft.com/office/drawing/2014/main" id="{08EB88F3-0CB9-4921-9214-BFA9C4B808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F73B9F-E786-4DE9-B054-AF2D3B642399}" type="slidenum">
              <a:rPr lang="en-GB" smtClean="0"/>
              <a:t>‹#›</a:t>
            </a:fld>
            <a:endParaRPr lang="en-GB"/>
          </a:p>
        </p:txBody>
      </p:sp>
    </p:spTree>
    <p:extLst>
      <p:ext uri="{BB962C8B-B14F-4D97-AF65-F5344CB8AC3E}">
        <p14:creationId xmlns:p14="http://schemas.microsoft.com/office/powerpoint/2010/main" val="393511527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2T19:18:08.453"/>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29 1,'59'0,"-20"0,13 0,-32 0,13 0,-12 0,-9 0,5 0,-1 0,-4 0,9 0,-9 0,8 4,-8-2,4 3,0-5,0 0,1 4,-2-2,1 12,-4-11,4 6,-50 1,18-8,-31 7,30-9,6 0,-6 0,-1 0,-6 0,7 0,0 0,0 0,4 0,-9 0,10 0,-4 0,-3 0,6-4,-6 3,3-4,5 5,-9 0,64 5,-35-4,49 4,-48-5,-4 5,16 1,-13 0,11 3,-3-8,-8 9,15-9,-12 8,4-7,-1 7,-59-18,30 11,-44-16,41 12,6-2,-6 4,-6-5,3 3,-8-3,10 5,-1 0,-4 0,5 0,0 0,1 0,1 0,3 0,53 0,-28 0,45 0,-46 0,0 0,9 0,-7 0,7 0,-4 0,-5 0,9 5,-9 1,4 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0:44.326"/>
    </inkml:context>
    <inkml:brush xml:id="br0">
      <inkml:brushProperty name="width" value="0.2" units="cm"/>
      <inkml:brushProperty name="height" value="0.2" units="cm"/>
      <inkml:brushProperty name="color" value="#FFFFFF"/>
    </inkml:brush>
  </inkml:definitions>
  <inkml:trace contextRef="#ctx0" brushRef="#br0">0 48 24575,'30'0'0,"-2"0"0,-4 0 0,0 0 0,1 0 0,-7 0 0,5 0 0,-5 0 0,0 5 0,5-4 0,-11 4 0,5 0 0,-6-4 0,0 4 0,0-5 0,0 0 0,-1 0 0,1 5 0,0-4 0,0 4 0,0-5 0,-1 0 0,0 0 0,-4 5 0,3-4 0,-8 8 0,4-3 0,-5 4 0,0 0 0,-5-5 0,-1-1 0,-4 1 0,-1-4 0,0 4 0,-6-5 0,4 0 0,-4 0 0,0 0 0,5 0 0,-5 0 0,6 0 0,-6 0 0,4 0 0,-4 0 0,6 0 0,0 0 0,0 0 0,0 0 0,0 0 0,1 0 0,-1 0 0,0 0 0,1 0 0,-1 0 0,1 0 0,0 0 0,4-5 0,2 0 0,4-6 0,0 1 0,0-1 0,0 0 0,0 1 0,0-1 0,0 1 0,0-1 0,0 1 0,0 0 0,0 0 0,0-1 0,4 6 0,2 5 0,-1 1 0,0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0:48.683"/>
    </inkml:context>
    <inkml:brush xml:id="br0">
      <inkml:brushProperty name="width" value="0.2" units="cm"/>
      <inkml:brushProperty name="height" value="0.2" units="cm"/>
      <inkml:brushProperty name="color" value="#FFFFFF"/>
    </inkml:brush>
  </inkml:definitions>
  <inkml:trace contextRef="#ctx0" brushRef="#br0">354 96 24575,'0'22'0,"-11"1"0,9-5 0,-15 5 0,16-11 0,-10 11 0,10-10 0,-10 3 0,10-5 0,-4 0 0,0 0 0,4 0 0,-4 0 0,0-5 0,4 4 0,-8-9 0,4 4 0,-6-5 0,6-5 0,-5-1 0,4-5 0,-5-6 0,0 5 0,-1-5 0,1 0 0,0 4 0,-1-9 0,0 3 0,0 1 0,-5-5 0,4 4 0,-5 1 0,6-5 0,1 11 0,-1-11 0,1 10 0,-1 1 0,6 2 0,-4 4 0,5 0 0,-1 6 0,1 10 0,5 1 0,0 3 0,5-4 0,0 0 0,1 1 0,3-1 0,-3 1 0,0 0 0,4 0 0,-4 0 0,0 0 0,4 0 0,-3 6 0,-1-5 0,5 11 0,-5-5 0,1 6 0,4 0 0,-10 0 0,9-5 0,-9-2 0,10-1 0,-10-3 0,4 4 0,-5-7 0,5-4 0,-4 4 0,9-13 0,-5 7 0,6-14 0,-1 4 0,1-5 0,-5 0 0,3 6 0,-3-5 0,5 9 0,-6-9 0,4 5 0,-8-6 0,8 5 0,-8-3 0,8 8 0,-8-8 0,8 7 0,-8-7 0,9 3 0,-5 0 0,6-4 0,0 9 0,-1-3 0,1-1 0,0 3 0,0-2 0,0 4 0,0-5 0,0 3 0,0-3 0,0 5 0,-1 0 0,1 0 0,-6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0:52.048"/>
    </inkml:context>
    <inkml:brush xml:id="br0">
      <inkml:brushProperty name="width" value="0.2" units="cm"/>
      <inkml:brushProperty name="height" value="0.2" units="cm"/>
      <inkml:brushProperty name="color" value="#FFFFFF"/>
    </inkml:brush>
  </inkml:definitions>
  <inkml:trace contextRef="#ctx0" brushRef="#br0">138 235 24575,'0'-16'0,"0"-5"0,0 2 0,-11 0 0,8 2 0,-8 5 0,7 1 0,2 0 0,-7 1 0,3 3 0,0 7 0,2-8 0,4 6 0,0-13 0,0 4 0,0-1 0,0 1 0,0 0 0,0 1 0,4 3 0,2 3 0,4 4 0,0 0 0,1 0 0,0 0 0,6 0 0,-5 0 0,11 0 0,2 0 0,1 0 0,5 0 0,-7 0 0,-6 0 0,5 0 0,-5 0 0,0 0 0,5 0 0,-11 0 0,11 0 0,-11 0 0,5 0 0,-6 0 0,0 0 0,0 0 0,0 0 0,-1 0 0,1 0 0,-5 4 0,-1 2 0,-5 4 0,-5-5 0,-1 5 0,-5-5 0,0 1 0,1 4 0,-7-9 0,4 9 0,-4-4 0,6 0 0,0 4 0,-6-4 0,4 5 0,-4 1 0,6-6 0,0 3 0,0-7 0,0 2 0,0 1 0,0-4 0,0 4 0,1-5 0,-1 0 0,1 0 0,0 0 0,-1 0 0,1 0 0,0 0 0,0 0 0,-1 0 0,0 0 0,0 0 0,1 0 0,-2 0 0,1 5 0,0-4 0,0 9 0,-6-9 0,5 4 0,-5 0 0,6-4 0,-6 4 0,4 0 0,-3-4 0,5 4 0,5-5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0:55.866"/>
    </inkml:context>
    <inkml:brush xml:id="br0">
      <inkml:brushProperty name="width" value="0.2" units="cm"/>
      <inkml:brushProperty name="height" value="0.2" units="cm"/>
      <inkml:brushProperty name="color" value="#FFFFFF"/>
    </inkml:brush>
  </inkml:definitions>
  <inkml:trace contextRef="#ctx0" brushRef="#br0">164 60 24575,'0'39'0,"0"-3"0,0-5 0,0-5 0,0 12 0,0-12 0,0-1 0,0-2 0,0-11 0,0 5 0,0-6 0,0-1 0,0 1 0,0-1 0,-9-5 0,7-5 0,-13-12 0,14-6 0,-9 0 0,2-12 0,-3 16 0,-2-23 0,2 23 0,-2-23 0,6 23 0,-4-16 0,4 12 0,-5-1 0,6-3 0,-4 9 0,9-4 0,-4 6 0,5 0 0,0 0 0,-5 0 0,4 0 0,-4 0 0,5 10 0,0 12 0,0 2 0,0 8 0,0-10 0,0-1 0,0 7 0,0 2 0,0 5 0,0 7 0,0-5 0,0 12 0,5-13 0,-4 13 0,5-12 0,0 12 0,-5-12 0,10 5 0,-9-7 0,8 0 0,-8 1 0,3-1 0,0-6 0,-4-1 0,9-7 0,-9 1 0,4 0 0,0 0 0,-4 0 0,8 0 0,-3-5 0,-1 3 0,4-8 0,-3 4 0,4-5 0,1 0 0,-1 0 0,0 0 0,1 0 0,0 0 0,0 0 0,0 0 0,0 0 0,5-5 0,-3 3 0,3-8 0,-5 9 0,0-4 0,0 0 0,-5-1 0,-2-4 0,-4 0 0,0 0 0,0-1 0,0 1 0,0-1 0,0 1 0,0-1 0,0 0 0,0-6 0,0 4 0,0-3 0,0-1 0,0 4 0,0-4 0,0 6 0,0 0 0,0 0 0,0 0 0,0 0 0,0 0 0,0 0 0,0 0 0,0 0 0,0 5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1:01.927"/>
    </inkml:context>
    <inkml:brush xml:id="br0">
      <inkml:brushProperty name="width" value="0.2" units="cm"/>
      <inkml:brushProperty name="height" value="0.2" units="cm"/>
      <inkml:brushProperty name="color" value="#FFFFFF"/>
    </inkml:brush>
  </inkml:definitions>
  <inkml:trace contextRef="#ctx0" brushRef="#br0">52 96 24575,'42'0'0,"-1"-6"0,-1-2 0,-1 1 0,1-5 0,0 11 0,-7-11 0,-2 11 0,-7-5 0,-6 2 0,5 2 0,-11-3 0,5 5 0,-6 0 0,-1 0 0,1 0 0,-6 5 0,0 0 0,-5 5 0,-5-4 0,-1-2 0,-5-4 0,0 0 0,1 0 0,-2 0 0,1 0 0,0 0 0,-6 0 0,5 0 0,-5 0 0,6 0 0,0 0 0,0 0 0,0 0 0,0 0 0,0 0 0,0 0 0,0 0 0,0 0 0,0 0 0,0 0 0,0 0 0,0 0 0,1 0 0,-1 0 0,0 0 0,1 0 0,-1 0 0,0 0 0,1 0 0,0 0 0,4 5 0,2 0 0,-1 1 0,4 3 0,-8-8 0,3 4 0,-5 0 0,0-4 0,0 3 0,0-4 0,5 5 0,-3-3 0,26 2 0,-12-4 0,19 0 0,-13 0 0,0 0 0,0 0 0,-1 0 0,1 0 0,0 0 0,0 0 0,6 0 0,1 0 0,6 6 0,-5-5 0,-3 9 0,1-8 0,-4 2 0,3-4 0,-5 5 0,0-4 0,-1 4 0,0-5 0,0 0 0,-28 0 0,11 0 0,-23 0 0,14 0 0,3 0 0,-4 0 0,0 0 0,5-5 0,-11 4 0,4-9 0,-5 3 0,0 0 0,-1-4 0,1 4 0,6 1 0,-5-5 0,10 9 0,-4-8 0,6 9 0,0-4 0,5 1 0,11-3 0,2-3 0,9 4 0,-5-3 0,-1 7 0,1-7 0,0 7 0,0-3 0,0 0 0,-1 4 0,1-4 0,0 5 0,0 0 0,0 0 0,0 0 0,0 0 0,0 0 0,-1 0 0,0 0 0,0 0 0,0 0 0,0 0 0,1 0 0,-1 0 0,0 0 0,-4 5 0,-1 1 0,0-1 0,1 5 0,0-4 0,3 0 0,-7 3 0,2-3 0,-4 4 0,0 0 0,0 0 0,0 1 0,0-1 0,-4-4 0,-3 3 0,-4-8 0,0 9 0,0-9 0,-6 10 0,5-10 0,-5 9 0,6-9 0,0 4 0,0 0 0,-1-4 0,1 4 0,0 0 0,0-4 0,1 4 0,-1-5 0,0 0 0,1 0 0,-1 0 0,1 0 0,0 0 0,-1 0 0,1 0 0,-1 0 0,1 0 0,-1 0 0,6-4 0,0-2 0,5-5 0,0 1 0,0-1 0,0 0 0,0 1 0,0-1 0,0 0 0,0 0 0,0 0 0,0 0 0,4 5 0,2 2 0,4 4 0,0 0 0,-4 0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1:05.972"/>
    </inkml:context>
    <inkml:brush xml:id="br0">
      <inkml:brushProperty name="width" value="0.2" units="cm"/>
      <inkml:brushProperty name="height" value="0.2" units="cm"/>
      <inkml:brushProperty name="color" value="#FFFFFF"/>
    </inkml:brush>
  </inkml:definitions>
  <inkml:trace contextRef="#ctx0" brushRef="#br0">402 248 24575,'0'-22'0,"0"-4"0,0 7 0,0 1 0,-5-5 0,-2 5 0,-5-7 0,0 1 0,5 6 0,-4 1 0,5 0 0,-5 4 0,4 6 0,3 8 0,4 14 0,-11 3 0,8 6 0,-8-6 0,6 4 0,-3 4 0,-4 0 0,-1 5 0,1 0 0,0-11 0,5 9 0,-4-11 0,4 7 0,1-7 0,-5-1 0,10-6 0,-4-1 0,5 1 0,-5 0 0,4 0 0,-4 0 0,0 0 0,4-1 0,-3 1 0,-1-5 0,3 3 0,-2-3 0,-1 0 0,4-16 0,-8 1 0,7-11 0,-3 3 0,0 4 0,-1-4 0,0 0 0,-4 5 0,4-11 0,-6 10 0,0-10 0,1 11 0,-1-5 0,6 0 0,-4 4 0,4-4 0,0 6 0,-4 5 0,9-3 0,-9 2 0,9-3 0,0 4 0,7 1 0,5 5 0,0 0 0,0-11 0,6 9 0,2-15 0,5 16 0,0-10 0,0 4 0,0 0 0,-5-3 0,3 9 0,-4-4 0,7 0 0,-7 3 0,5-3 0,-5-1 0,6 5 0,-6-4 0,5 5 0,-5 0 0,6 0 0,0 0 0,-5 0 0,-3 0 0,1 0 0,-4 0 0,3 0 0,-5 0 0,0 0 0,0 0 0,-5 4 0,-2 2 0,-4 4 0,0 1 0,0 0 0,0 0 0,0-1 0,0 1 0,0 6 0,0-5 0,0 11 0,0-11 0,0 11 0,0-11 0,0 5 0,0-6 0,0 0 0,0 0 0,0 0 0,0-1 0,0 1 0,0-1 0,0 1 0,0-1 0,0 1 0,0 0 0,0-1 0,0 1 0,-5-6 0,-6 0 0,0-5 0,-5 0 0,-1 0 0,-2 0 0,-12 0 0,-2 0 0,11 0 0,4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1:09.246"/>
    </inkml:context>
    <inkml:brush xml:id="br0">
      <inkml:brushProperty name="width" value="0.2" units="cm"/>
      <inkml:brushProperty name="height" value="0.2" units="cm"/>
      <inkml:brushProperty name="color" value="#FFFFFF"/>
    </inkml:brush>
  </inkml:definitions>
  <inkml:trace contextRef="#ctx0" brushRef="#br0">0 197 24575,'46'0'0,"-2"-12"0,3 3 0,3-11 0,8 6 0,-1-1 0,1 0 0,-8 7 0,-2-4 0,-9 10 0,-6-9 0,-8 10 0,-2-5 0,-11 6 0,5 0 0,-6 0 0,0 0 0,-30 0 0,7 0 0,-20 0 0,9 0 0,5 0 0,-7 0 0,1 0 0,0 0 0,0 0 0,-1 0 0,1-5 0,0 3 0,-1-3 0,7 5 0,-5 0 0,5 0 0,-7 0 0,7-5 0,-5 4 0,11-4 0,-5 5 0,6 0 0,-1 0 0,1 0 0,1 0 0,4-5 0,-4 4 0,4-3 0,0-1 0,-3 3 0,3-7 0,-4 8 0,-1-4 0,1 1 0,-1 2 0,0-2 0,1 4 0,4-5 0,-3 4 0,26 10 0,-6 0 0,21 17 0,-8-12 0,-5 8 0,3-8 0,-3 9 0,0-10 0,-3 3 0,-5-5 0,0 0 0,0-5 0,0-1 0,-5 0 0,4-4 0,-5 4 0,1-5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2T19:18:08.453"/>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29 1,'59'0,"-20"0,13 0,-32 0,13 0,-12 0,-9 0,5 0,-1 0,-4 0,9 0,-9 0,8 4,-8-2,4 3,0-5,0 0,1 4,-2-2,1 12,-4-11,4 6,-50 1,18-8,-31 7,30-9,6 0,-6 0,-1 0,-6 0,7 0,0 0,0 0,4 0,-9 0,10 0,-4 0,-3 0,6-4,-6 3,3-4,5 5,-9 0,64 5,-35-4,49 4,-48-5,-4 5,16 1,-13 0,11 3,-3-8,-8 9,15-9,-12 8,4-7,-1 7,-59-18,30 11,-44-16,41 12,6-2,-6 4,-6-5,3 3,-8-3,10 5,-1 0,-4 0,5 0,0 0,1 0,1 0,3 0,53 0,-28 0,45 0,-46 0,0 0,9 0,-7 0,7 0,-4 0,-5 0,9 5,-9 1,4 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19:12.082"/>
    </inkml:context>
    <inkml:brush xml:id="br0">
      <inkml:brushProperty name="width" value="0.2" units="cm"/>
      <inkml:brushProperty name="height" value="0.2" units="cm"/>
      <inkml:brushProperty name="color" value="#FFFFFF"/>
    </inkml:brush>
  </inkml:definitions>
  <inkml:trace contextRef="#ctx0" brushRef="#br0">196 188 24575,'17'0'0,"-2"0"0,-4 0 0,0 0 0,0 0 0,0 0 0,0 0 0,6 0 0,-5 0 0,11 0 0,-11 0 0,11 0 0,-11 0 0,5 0 0,-6 0 0,0 0 0,0 0 0,0 0 0,0 0 0,-10 0 0,-11 0 0,-3 0 0,-8 0 0,10 0 0,0 0 0,-6 0 0,5 0 0,-11 0 0,10 0 0,-10 0 0,11 0 0,-11 0 0,10-11 0,-10 8 0,10-7 0,-4 10 0,6 0 0,0 0 0,0 0 0,4-5 0,-2 3 0,3-3 0,0 1 0,1-2 0,0 0 0,4-3 0,-4 3 0,0 0 0,4-3 0,-4 3 0,0 0 0,-1-4 0,0 4 0,-4 0 0,4-4 0,-5 4 0,0-5 0,0 4 0,0-2 0,0 7 0,5-7 0,-4 7 0,4-7 0,4 8 0,8-4 0,6 5 0,4 0 0,-6 0 0,1 0 0,0 0 0,0 0 0,0 0 0,0 0 0,0 0 0,0 0 0,0 0 0,0 0 0,0 0 0,0 0 0,-1 0 0,1 0 0,0 0 0,0 5 0,0-4 0,0 4 0,0-5 0,-5 5 0,4-4 0,-4 4 0,5-5 0,0 5 0,-1-4 0,1 4 0,0 0 0,0-4 0,0 4 0,-5-1 0,3-2 0,-8 7 0,9-7 0,-4 7 0,0-3 0,-2 4 0,1-5 0,-4 4 0,4-3 0,-5 4 0,0 0 0,0 1 0,0-1 0,0 0 0,0 0 0,0 0 0,0 1 0,0-1 0,0 1 0,0-1 0,0 1 0,-4 0 0,-3-5 0,2 3 0,-5-8 0,4 8 0,-5-7 0,0 2 0,0-4 0,1 0 0,-1 0 0,1 0 0,-1 0 0,0 0 0,1 0 0,0 0 0,0 0 0,0 0 0,4-5 0,-3 4 0,3-4 0,1 0 0,-5 4 0,4-4 0,-5 5 0,0-5 0,0 4 0,0-4 0,1 5 0,-1 0 0,0 0 0,0 0 0,0 0 0,0 0 0,0 0 0,0 0 0,1 0 0,-1 0 0,10 0 0,16 0 0,-2 0 0,12 0 0,-15 0 0,1 0 0,0 0 0,0 0 0,0 0 0,0 0 0,0 0 0,0 0 0,0 0 0,0 0 0,0 0 0,0 0 0,-1 0 0,1 0 0,0 0 0,0 0 0,0 0 0,0 0 0,0 0 0,-1 0 0,1 0 0,-1 0 0,1 0 0,-6-10 0,5 8 0,-5-8 0,1 5 0,4 4 0,-9-8 0,4 4 0,-5-6 0,0 1 0,0-1 0,0 1 0,0 0 0,0 4 0,0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19:28.957"/>
    </inkml:context>
    <inkml:brush xml:id="br0">
      <inkml:brushProperty name="width" value="0.2" units="cm"/>
      <inkml:brushProperty name="height" value="0.2" units="cm"/>
      <inkml:brushProperty name="color" value="#FFFFFF"/>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19:12.082"/>
    </inkml:context>
    <inkml:brush xml:id="br0">
      <inkml:brushProperty name="width" value="0.2" units="cm"/>
      <inkml:brushProperty name="height" value="0.2" units="cm"/>
      <inkml:brushProperty name="color" value="#FFFFFF"/>
    </inkml:brush>
  </inkml:definitions>
  <inkml:trace contextRef="#ctx0" brushRef="#br0">196 188 24575,'17'0'0,"-2"0"0,-4 0 0,0 0 0,0 0 0,0 0 0,0 0 0,6 0 0,-5 0 0,11 0 0,-11 0 0,11 0 0,-11 0 0,5 0 0,-6 0 0,0 0 0,0 0 0,0 0 0,0 0 0,-10 0 0,-11 0 0,-3 0 0,-8 0 0,10 0 0,0 0 0,-6 0 0,5 0 0,-11 0 0,10 0 0,-10 0 0,11 0 0,-11 0 0,10-11 0,-10 8 0,10-7 0,-4 10 0,6 0 0,0 0 0,0 0 0,4-5 0,-2 3 0,3-3 0,0 1 0,1-2 0,0 0 0,4-3 0,-4 3 0,0 0 0,4-3 0,-4 3 0,0 0 0,-1-4 0,0 4 0,-4 0 0,4-4 0,-5 4 0,0-5 0,0 4 0,0-2 0,0 7 0,5-7 0,-4 7 0,4-7 0,4 8 0,8-4 0,6 5 0,4 0 0,-6 0 0,1 0 0,0 0 0,0 0 0,0 0 0,0 0 0,0 0 0,0 0 0,0 0 0,0 0 0,0 0 0,0 0 0,-1 0 0,1 0 0,0 0 0,0 5 0,0-4 0,0 4 0,0-5 0,-5 5 0,4-4 0,-4 4 0,5-5 0,0 5 0,-1-4 0,1 4 0,0 0 0,0-4 0,0 4 0,-5-1 0,3-2 0,-8 7 0,9-7 0,-4 7 0,0-3 0,-2 4 0,1-5 0,-4 4 0,4-3 0,-5 4 0,0 0 0,0 1 0,0-1 0,0 0 0,0 0 0,0 0 0,0 1 0,0-1 0,0 1 0,0-1 0,0 1 0,-4 0 0,-3-5 0,2 3 0,-5-8 0,4 8 0,-5-7 0,0 2 0,0-4 0,1 0 0,-1 0 0,1 0 0,-1 0 0,0 0 0,1 0 0,0 0 0,0 0 0,0 0 0,4-5 0,-3 4 0,3-4 0,1 0 0,-5 4 0,4-4 0,-5 5 0,0-5 0,0 4 0,0-4 0,1 5 0,-1 0 0,0 0 0,0 0 0,0 0 0,0 0 0,0 0 0,0 0 0,1 0 0,-1 0 0,10 0 0,16 0 0,-2 0 0,12 0 0,-15 0 0,1 0 0,0 0 0,0 0 0,0 0 0,0 0 0,0 0 0,0 0 0,0 0 0,0 0 0,0 0 0,0 0 0,-1 0 0,1 0 0,0 0 0,0 0 0,0 0 0,0 0 0,0 0 0,-1 0 0,1 0 0,-1 0 0,1 0 0,-6-10 0,5 8 0,-5-8 0,1 5 0,4 4 0,-9-8 0,4 4 0,-5-6 0,0 1 0,0-1 0,0 1 0,0 0 0,0 4 0,0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19:30.877"/>
    </inkml:context>
    <inkml:brush xml:id="br0">
      <inkml:brushProperty name="width" value="0.2" units="cm"/>
      <inkml:brushProperty name="height" value="0.2" units="cm"/>
      <inkml:brushProperty name="color" value="#FFFFFF"/>
    </inkml:brush>
  </inkml:definitions>
  <inkml:trace contextRef="#ctx0" brushRef="#br0">0 1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0:40.105"/>
    </inkml:context>
    <inkml:brush xml:id="br0">
      <inkml:brushProperty name="width" value="0.2" units="cm"/>
      <inkml:brushProperty name="height" value="0.2" units="cm"/>
      <inkml:brushProperty name="color" value="#FFFFFF"/>
    </inkml:brush>
  </inkml:definitions>
  <inkml:trace contextRef="#ctx0" brushRef="#br0">0 75 24575,'0'21'0,"0"-2"0,0-9 0,5 1 0,1 0 0,5 0 0,0 0 0,-5-1 0,3 1 0,-2 0 0,3 0 0,1 0 0,0 0 0,0 0 0,0 0 0,0 0 0,0 0 0,0 0 0,0 0 0,-5-1 0,3 1 0,-3-5 0,4-1 0,0-5 0,0 0 0,0 0 0,0 0 0,-4-5 0,3 4 0,-8-9 0,9 9 0,-9-8 0,9 7 0,-9-7 0,9 8 0,-9-8 0,9 7 0,-9-7 0,9 3 0,-9-4 0,8 4 0,-8-3 0,4 3 0,-5-4 0,0 0 0,0-1 0,0 0 0,0 1 0,0-1 0,0 0 0,0 0 0,0 0 0,0 0 0,0 0 0,0 1 0,-4 4 0,-3-4 0,-3 4 0,-1 0 0,0-3 0,0 3 0,0 0 0,6-4 0,-5 9 0,8-9 0,-7 9 0,2-9 0,-3 9 0,4-9 0,-4 9 0,4-4 0,-4 5 0,4-5 0,-3 4 0,3-3 0,-4 4 0,0 0 0,0 0 0,-1 0 0,1 0 0,0 0 0,-1 0 0,6 0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0:44.326"/>
    </inkml:context>
    <inkml:brush xml:id="br0">
      <inkml:brushProperty name="width" value="0.2" units="cm"/>
      <inkml:brushProperty name="height" value="0.2" units="cm"/>
      <inkml:brushProperty name="color" value="#FFFFFF"/>
    </inkml:brush>
  </inkml:definitions>
  <inkml:trace contextRef="#ctx0" brushRef="#br0">0 48 24575,'30'0'0,"-2"0"0,-4 0 0,0 0 0,1 0 0,-7 0 0,5 0 0,-5 0 0,0 5 0,5-4 0,-11 4 0,5 0 0,-6-4 0,0 4 0,0-5 0,0 0 0,-1 0 0,1 5 0,0-4 0,0 4 0,0-5 0,-1 0 0,0 0 0,-4 5 0,3-4 0,-8 8 0,4-3 0,-5 4 0,0 0 0,-5-5 0,-1-1 0,-4 1 0,-1-4 0,0 4 0,-6-5 0,4 0 0,-4 0 0,0 0 0,5 0 0,-5 0 0,6 0 0,-6 0 0,4 0 0,-4 0 0,6 0 0,0 0 0,0 0 0,0 0 0,0 0 0,1 0 0,-1 0 0,0 0 0,1 0 0,-1 0 0,1 0 0,0 0 0,4-5 0,2 0 0,4-6 0,0 1 0,0-1 0,0 0 0,0 1 0,0-1 0,0 1 0,0-1 0,0 1 0,0 0 0,0 0 0,0-1 0,4 6 0,2 5 0,-1 1 0,0 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0:48.683"/>
    </inkml:context>
    <inkml:brush xml:id="br0">
      <inkml:brushProperty name="width" value="0.2" units="cm"/>
      <inkml:brushProperty name="height" value="0.2" units="cm"/>
      <inkml:brushProperty name="color" value="#FFFFFF"/>
    </inkml:brush>
  </inkml:definitions>
  <inkml:trace contextRef="#ctx0" brushRef="#br0">354 96 24575,'0'22'0,"-11"1"0,9-5 0,-15 5 0,16-11 0,-10 11 0,10-10 0,-10 3 0,10-5 0,-4 0 0,0 0 0,4 0 0,-4 0 0,0-5 0,4 4 0,-8-9 0,4 4 0,-6-5 0,6-5 0,-5-1 0,4-5 0,-5-6 0,0 5 0,-1-5 0,1 0 0,0 4 0,-1-9 0,0 3 0,0 1 0,-5-5 0,4 4 0,-5 1 0,6-5 0,1 11 0,-1-11 0,1 10 0,-1 1 0,6 2 0,-4 4 0,5 0 0,-1 6 0,1 10 0,5 1 0,0 3 0,5-4 0,0 0 0,1 1 0,3-1 0,-3 1 0,0 0 0,4 0 0,-4 0 0,0 0 0,4 0 0,-3 6 0,-1-5 0,5 11 0,-5-5 0,1 6 0,4 0 0,-10 0 0,9-5 0,-9-2 0,10-1 0,-10-3 0,4 4 0,-5-7 0,5-4 0,-4 4 0,9-13 0,-5 7 0,6-14 0,-1 4 0,1-5 0,-5 0 0,3 6 0,-3-5 0,5 9 0,-6-9 0,4 5 0,-8-6 0,8 5 0,-8-3 0,8 8 0,-8-8 0,8 7 0,-8-7 0,9 3 0,-5 0 0,6-4 0,0 9 0,-1-3 0,1-1 0,0 3 0,0-2 0,0 4 0,0-5 0,0 3 0,0-3 0,0 5 0,-1 0 0,1 0 0,-6 0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0:52.048"/>
    </inkml:context>
    <inkml:brush xml:id="br0">
      <inkml:brushProperty name="width" value="0.2" units="cm"/>
      <inkml:brushProperty name="height" value="0.2" units="cm"/>
      <inkml:brushProperty name="color" value="#FFFFFF"/>
    </inkml:brush>
  </inkml:definitions>
  <inkml:trace contextRef="#ctx0" brushRef="#br0">138 235 24575,'0'-16'0,"0"-5"0,0 2 0,-11 0 0,8 2 0,-8 5 0,7 1 0,2 0 0,-7 1 0,3 3 0,0 7 0,2-8 0,4 6 0,0-13 0,0 4 0,0-1 0,0 1 0,0 0 0,0 1 0,4 3 0,2 3 0,4 4 0,0 0 0,1 0 0,0 0 0,6 0 0,-5 0 0,11 0 0,2 0 0,1 0 0,5 0 0,-7 0 0,-6 0 0,5 0 0,-5 0 0,0 0 0,5 0 0,-11 0 0,11 0 0,-11 0 0,5 0 0,-6 0 0,0 0 0,0 0 0,0 0 0,-1 0 0,1 0 0,-5 4 0,-1 2 0,-5 4 0,-5-5 0,-1 5 0,-5-5 0,0 1 0,1 4 0,-7-9 0,4 9 0,-4-4 0,6 0 0,0 4 0,-6-4 0,4 5 0,-4 1 0,6-6 0,0 3 0,0-7 0,0 2 0,0 1 0,0-4 0,0 4 0,1-5 0,-1 0 0,1 0 0,0 0 0,-1 0 0,1 0 0,0 0 0,0 0 0,-1 0 0,0 0 0,0 0 0,1 0 0,-2 0 0,1 5 0,0-4 0,0 9 0,-6-9 0,5 4 0,-5 0 0,6-4 0,-6 4 0,4 0 0,-3-4 0,5 4 0,5-5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0:55.866"/>
    </inkml:context>
    <inkml:brush xml:id="br0">
      <inkml:brushProperty name="width" value="0.2" units="cm"/>
      <inkml:brushProperty name="height" value="0.2" units="cm"/>
      <inkml:brushProperty name="color" value="#FFFFFF"/>
    </inkml:brush>
  </inkml:definitions>
  <inkml:trace contextRef="#ctx0" brushRef="#br0">164 60 24575,'0'39'0,"0"-3"0,0-5 0,0-5 0,0 12 0,0-12 0,0-1 0,0-2 0,0-11 0,0 5 0,0-6 0,0-1 0,0 1 0,0-1 0,-9-5 0,7-5 0,-13-12 0,14-6 0,-9 0 0,2-12 0,-3 16 0,-2-23 0,2 23 0,-2-23 0,6 23 0,-4-16 0,4 12 0,-5-1 0,6-3 0,-4 9 0,9-4 0,-4 6 0,5 0 0,0 0 0,-5 0 0,4 0 0,-4 0 0,5 10 0,0 12 0,0 2 0,0 8 0,0-10 0,0-1 0,0 7 0,0 2 0,0 5 0,0 7 0,0-5 0,0 12 0,5-13 0,-4 13 0,5-12 0,0 12 0,-5-12 0,10 5 0,-9-7 0,8 0 0,-8 1 0,3-1 0,0-6 0,-4-1 0,9-7 0,-9 1 0,4 0 0,0 0 0,-4 0 0,8 0 0,-3-5 0,-1 3 0,4-8 0,-3 4 0,4-5 0,1 0 0,-1 0 0,0 0 0,1 0 0,0 0 0,0 0 0,0 0 0,0 0 0,5-5 0,-3 3 0,3-8 0,-5 9 0,0-4 0,0 0 0,-5-1 0,-2-4 0,-4 0 0,0 0 0,0-1 0,0 1 0,0-1 0,0 1 0,0-1 0,0 0 0,0-6 0,0 4 0,0-3 0,0-1 0,0 4 0,0-4 0,0 6 0,0 0 0,0 0 0,0 0 0,0 0 0,0 0 0,0 0 0,0 0 0,0 0 0,0 5 0,0 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08:13:48.177"/>
    </inkml:context>
    <inkml:brush xml:id="br0">
      <inkml:brushProperty name="width" value="0.2" units="cm"/>
      <inkml:brushProperty name="height" value="0.2" units="cm"/>
      <inkml:brushProperty name="color" value="#FFFFFF"/>
    </inkml:brush>
  </inkml:definitions>
  <inkml:trace contextRef="#ctx0" brushRef="#br0">1 1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08:13:51.721"/>
    </inkml:context>
    <inkml:brush xml:id="br0">
      <inkml:brushProperty name="width" value="0.2" units="cm"/>
      <inkml:brushProperty name="height" value="0.2" units="cm"/>
      <inkml:brushProperty name="color" value="#FFFFFF"/>
    </inkml:brush>
  </inkml:definitions>
  <inkml:trace contextRef="#ctx0" brushRef="#br0">1 0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08:14:17.568"/>
    </inkml:context>
    <inkml:brush xml:id="br0">
      <inkml:brushProperty name="width" value="0.2" units="cm"/>
      <inkml:brushProperty name="height" value="0.2" units="cm"/>
      <inkml:brushProperty name="color" value="#FFFFFF"/>
    </inkml:brush>
  </inkml:definitions>
  <inkml:trace contextRef="#ctx0" brushRef="#br0">1 1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08:14:19.213"/>
    </inkml:context>
    <inkml:brush xml:id="br0">
      <inkml:brushProperty name="width" value="0.2" units="cm"/>
      <inkml:brushProperty name="height" value="0.2" units="cm"/>
      <inkml:brushProperty name="color" value="#FFFFFF"/>
    </inkml:brush>
  </inkml:definitions>
  <inkml:trace contextRef="#ctx0" brushRef="#br0">0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19:21.661"/>
    </inkml:context>
    <inkml:brush xml:id="br0">
      <inkml:brushProperty name="width" value="0.2" units="cm"/>
      <inkml:brushProperty name="height" value="0.2" units="cm"/>
      <inkml:brushProperty name="color" value="#FFFFFF"/>
    </inkml:brush>
  </inkml:definitions>
  <inkml:trace contextRef="#ctx0" brushRef="#br0">309 144 24575,'-6'16'0,"1"0"0,5-5 0,0 6 0,0-5 0,0 11 0,-5-11 0,4 5 0,-4 0 0,5-5 0,-5 5 0,4 0 0,-4-5 0,0 5 0,4-6 0,-4 0 0,5-1 0,-5-4 0,-1-1 0,0-10 0,2-1 0,4-4 0,-5-1 0,4 0 0,-4 0 0,5-1 0,0 1 0,0 0 0,0 0 0,0 0 0,0 0 0,0 1 0,0-1 0,0 0 0,0 0 0,0-1 0,0 2 0,0-1 0,0 0 0,0 0 0,-5 5 0,4-4 0,-4 4 0,5-5 0,0 0 0,0 0 0,0 1 0,0-1 0,0 1 0,0-1 0,0 1 0,0-1 0,0 0 0,0 1 0,0-1 0,0 0 0,0 0 0,0 1 0,0 9 0,0 11 0,0 3 0,4 7 0,-2-9 0,8 6 0,-9 8 0,10 1 0,-4 12 0,6-5 0,0 6 0,0 1 0,1 0 0,-1-1 0,-1-6 0,2 5 0,-2-12 0,0-1 0,-6-2 0,4-11 0,-9 5 0,9-6 0,-9 0 0,9-5 0,-5-1 0,5-5 0,0 0 0,-4-5 0,-2-1 0,1-5 0,-4 0 0,3 1 0,-4-1 0,0-6 0,0 4 0,0-10 0,0 11 0,0-11 0,0 10 0,0-9 0,0 3 0,0 1 0,0-5 0,0 10 0,0-9 0,0 9 0,0-4 0,0 6 0,0 0 0,0 0 0,0 0 0,0 0 0,-5 0 0,4 0 0,-8 0 0,7 0 0,-2 1 0,4-1 0,-5 5 0,4-3 0,-4 4 0,5-6 0,0 1 0,0 0 0,0-1 0,0 1 0,0-1 0,0 0 0,0 1 0,0-1 0,0 10 0,0 11 0,0 3 0,0 7 0,0-3 0,0 1 0,0 14 0,0 8 0,0 10 0,0 8 0,-7 8 0,5 14 0,-5 10-414,7-40 1,0 1 413,-4 4 0,0 1 0,3-4 0,0 0 0,-7 3 0,0 1 0,8 1 0,-1-2 0,-7-3 0,1 0 0,6 4 0,0 0 0,-14 34 0,13 8-406,-11-17 406,11-2 0,-11-13 0,11-9 0,-4-7 0,6-2 810,0-9-810,-6-6 423,5-2-423,-5-7 0,6-5 0,0 3 0,0-9 0,0 9 0,0-10 0,-5 5 0,4-6 0,-4 0 0,5 0 0,0 0 0,0 6 0,0-5 0,0 5 0,0-6 0,0 6 0,-5-5 0,4 5 0,-4-6 0,5 0 0,0 5 0,-5-3 0,4 4 0,-4-6 0,5 5 0,-5-3 0,4 3 0,-4 1 0,0-4 0,4 3 0,-4 1 0,5-4 0,0 3 0,-6 1 0,5-5 0,-4 5 0,5-6 0,0 0 0,0 0 0,0 0 0,0-1 0,0 1 0,0-1 0,0 0 0,0 7 0,0-5 0,0 11 0,0-5 0,0 6 0,0 1 0,0-1 0,0-6 0,0-1 0,0-6 0,0 0 0,0 0 0,-5-5 0,-1-6 0,1-12 0,-5-6 0,3-6 0,-12-8 0,5-1 0,-6-14 0,1 5 0,3-14 0,-4 6 0,6 0 0,0 2 0,1 8 0,0 7 0,5 8 0,-2 2 0,8 11 0,-3-4 0,0 10 0,4 6 0,-4 10 0,5 2 0,0 3 0,0-4 0,0-1 0,0 1 0,0 0 0,0 6 0,0 1 0,0 6 0,0 0 0,0 1 0,0 6 0,0-6 0,0 6 0,0-6 0,0-1 0,0-6 0,0-1 0,0-6 0,0 0 0,0 0 0,0-1 0,0 1 0,0 0 0,0 0 0,0 0 0,0-10 0,16-3 0,-1-4 0,20-5 0,6 9 0,1-3 0,14-2 0,-7 5 0,1-4 0,-3 6 0,-7-6 0,-7 5 0,-2-5 0,-13 6 0,5 0 0,-11 0 0,5 0 0,-7 0 0,-4-5 0,-1-1 0,-5-5 0,0 1 0,0-1 0,0 0 0,0 0 0,0-6 0,0-2 0,0-5 0,0 0 0,-5-1 0,-2 1 0,-5 6 0,0-5 0,1 10 0,-1-10 0,0 11 0,6-5 0,-4 11 0,9-4 0,-9 9 0,4-4 0,0 9 0,2 2 0,4 11 0,0 1 0,0 6 0,0 15 0,0-4 0,0 20 0,0 4 0,0 10 0,0-14 0,0 2-584,0 29 584,0-26 0,0 1 0,0 30 0,0-36 0,0 2 0,0-5 0,0-1 0,0 5 0,0 0 0,0-5 0,0-1 0,0 1 0,0-1 0,0 40 0,0-2 0,0 0 0,0-7 0,0 7 0,0-10 0,0 0-106,0-9 106,0 7 0,0-16 0,0 16 0,0-16 0,-7 6 581,6-16-581,-6 6 109,7-14-109,0 5 0,0-7 0,0 0 0,0-1 0,0 1 0,0 0 0,0-1 0,0 1 0,0-7 0,0-2 0,0-7 0,0-6 0,0 5 0,0-11 0,0 5 0,0-6 0,0-10 0,-6-28 0,-2-3 0,-6-30 0,-8 1 0,5-10 0,-12-10 0,11 1 0,-11 0 0,11 0 0,-4 9 0,7 10 0,2 11 0,5 15 0,-3 2 0,9 12 0,-3 2 0,0 11 0,4-4 0,-9 9 0,9 10 0,-3 0 0,4 11 0,-5-9 0,4 0 0,-4 5 0,5 3 0,0 5 0,0 0 0,0 0 0,-6 0 0,5 0 0,-5 1 0,6-1 0,0-6 0,-5 5 0,4-11 0,-5 5 0,6-6 0,0 0 0,0 0 0,0-1 0,-5-4 0,4 3 0,-4-26 0,5 6 0,5-15 0,2 3 0,4 5 0,7-7 0,0 1 0,6 0 0,1-1 0,-1 6 0,0-4 0,0 5 0,0-7 0,-6 7 0,5 0 0,-11 7 0,5 0 0,-6 4 0,0 2 0,0 5 0,-1 0 0,-4 0 0,-1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08:14:27.218"/>
    </inkml:context>
    <inkml:brush xml:id="br0">
      <inkml:brushProperty name="width" value="0.2" units="cm"/>
      <inkml:brushProperty name="height" value="0.2" units="cm"/>
      <inkml:brushProperty name="color" value="#FFFFFF"/>
    </inkml:brush>
  </inkml:definitions>
  <inkml:trace contextRef="#ctx0" brushRef="#br0">0 1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6T08:14:59.876"/>
    </inkml:context>
    <inkml:brush xml:id="br0">
      <inkml:brushProperty name="width" value="0.2" units="cm"/>
      <inkml:brushProperty name="height" value="0.2" units="cm"/>
      <inkml:brushProperty name="color" value="#FFFFFF"/>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2T19:18:08.453"/>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29 1,'59'0,"-20"0,13 0,-32 0,13 0,-12 0,-9 0,5 0,-1 0,-4 0,9 0,-9 0,8 4,-8-2,4 3,0-5,0 0,1 4,-2-2,1 12,-4-11,4 6,-50 1,18-8,-31 7,30-9,6 0,-6 0,-1 0,-6 0,7 0,0 0,0 0,4 0,-9 0,10 0,-4 0,-3 0,6-4,-6 3,3-4,5 5,-9 0,64 5,-35-4,49 4,-48-5,-4 5,16 1,-13 0,11 3,-3-8,-8 9,15-9,-12 8,4-7,-1 7,-59-18,30 11,-44-16,41 12,6-2,-6 4,-6-5,3 3,-8-3,10 5,-1 0,-4 0,5 0,0 0,1 0,1 0,3 0,53 0,-28 0,45 0,-46 0,0 0,9 0,-7 0,7 0,-4 0,-5 0,9 5,-9 1,4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19:12.082"/>
    </inkml:context>
    <inkml:brush xml:id="br0">
      <inkml:brushProperty name="width" value="0.2" units="cm"/>
      <inkml:brushProperty name="height" value="0.2" units="cm"/>
      <inkml:brushProperty name="color" value="#FFFFFF"/>
    </inkml:brush>
  </inkml:definitions>
  <inkml:trace contextRef="#ctx0" brushRef="#br0">196 188 24575,'17'0'0,"-2"0"0,-4 0 0,0 0 0,0 0 0,0 0 0,0 0 0,6 0 0,-5 0 0,11 0 0,-11 0 0,11 0 0,-11 0 0,5 0 0,-6 0 0,0 0 0,0 0 0,0 0 0,0 0 0,-10 0 0,-11 0 0,-3 0 0,-8 0 0,10 0 0,0 0 0,-6 0 0,5 0 0,-11 0 0,10 0 0,-10 0 0,11 0 0,-11 0 0,10-11 0,-10 8 0,10-7 0,-4 10 0,6 0 0,0 0 0,0 0 0,4-5 0,-2 3 0,3-3 0,0 1 0,1-2 0,0 0 0,4-3 0,-4 3 0,0 0 0,4-3 0,-4 3 0,0 0 0,-1-4 0,0 4 0,-4 0 0,4-4 0,-5 4 0,0-5 0,0 4 0,0-2 0,0 7 0,5-7 0,-4 7 0,4-7 0,4 8 0,8-4 0,6 5 0,4 0 0,-6 0 0,1 0 0,0 0 0,0 0 0,0 0 0,0 0 0,0 0 0,0 0 0,0 0 0,0 0 0,0 0 0,0 0 0,-1 0 0,1 0 0,0 0 0,0 5 0,0-4 0,0 4 0,0-5 0,-5 5 0,4-4 0,-4 4 0,5-5 0,0 5 0,-1-4 0,1 4 0,0 0 0,0-4 0,0 4 0,-5-1 0,3-2 0,-8 7 0,9-7 0,-4 7 0,0-3 0,-2 4 0,1-5 0,-4 4 0,4-3 0,-5 4 0,0 0 0,0 1 0,0-1 0,0 0 0,0 0 0,0 0 0,0 1 0,0-1 0,0 1 0,0-1 0,0 1 0,-4 0 0,-3-5 0,2 3 0,-5-8 0,4 8 0,-5-7 0,0 2 0,0-4 0,1 0 0,-1 0 0,1 0 0,-1 0 0,0 0 0,1 0 0,0 0 0,0 0 0,0 0 0,4-5 0,-3 4 0,3-4 0,1 0 0,-5 4 0,4-4 0,-5 5 0,0-5 0,0 4 0,0-4 0,1 5 0,-1 0 0,0 0 0,0 0 0,0 0 0,0 0 0,0 0 0,0 0 0,1 0 0,-1 0 0,10 0 0,16 0 0,-2 0 0,12 0 0,-15 0 0,1 0 0,0 0 0,0 0 0,0 0 0,0 0 0,0 0 0,0 0 0,0 0 0,0 0 0,0 0 0,0 0 0,-1 0 0,1 0 0,0 0 0,0 0 0,0 0 0,0 0 0,0 0 0,-1 0 0,1 0 0,-1 0 0,1 0 0,-6-10 0,5 8 0,-5-8 0,1 5 0,4 4 0,-9-8 0,4 4 0,-5-6 0,0 1 0,0-1 0,0 1 0,0 0 0,0 4 0,0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19:21.661"/>
    </inkml:context>
    <inkml:brush xml:id="br0">
      <inkml:brushProperty name="width" value="0.2" units="cm"/>
      <inkml:brushProperty name="height" value="0.2" units="cm"/>
      <inkml:brushProperty name="color" value="#FFFFFF"/>
    </inkml:brush>
  </inkml:definitions>
  <inkml:trace contextRef="#ctx0" brushRef="#br0">309 144 24575,'-6'16'0,"1"0"0,5-5 0,0 6 0,0-5 0,0 11 0,-5-11 0,4 5 0,-4 0 0,5-5 0,-5 5 0,4 0 0,-4-5 0,0 5 0,4-6 0,-4 0 0,5-1 0,-5-4 0,-1-1 0,0-10 0,2-1 0,4-4 0,-5-1 0,4 0 0,-4 0 0,5-1 0,0 1 0,0 0 0,0 0 0,0 0 0,0 0 0,0 1 0,0-1 0,0 0 0,0 0 0,0-1 0,0 2 0,0-1 0,0 0 0,0 0 0,-5 5 0,4-4 0,-4 4 0,5-5 0,0 0 0,0 0 0,0 1 0,0-1 0,0 1 0,0-1 0,0 1 0,0-1 0,0 0 0,0 1 0,0-1 0,0 0 0,0 0 0,0 1 0,0 9 0,0 11 0,0 3 0,4 7 0,-2-9 0,8 6 0,-9 8 0,10 1 0,-4 12 0,6-5 0,0 6 0,0 1 0,1 0 0,-1-1 0,-1-6 0,2 5 0,-2-12 0,0-1 0,-6-2 0,4-11 0,-9 5 0,9-6 0,-9 0 0,9-5 0,-5-1 0,5-5 0,0 0 0,-4-5 0,-2-1 0,1-5 0,-4 0 0,3 1 0,-4-1 0,0-6 0,0 4 0,0-10 0,0 11 0,0-11 0,0 10 0,0-9 0,0 3 0,0 1 0,0-5 0,0 10 0,0-9 0,0 9 0,0-4 0,0 6 0,0 0 0,0 0 0,0 0 0,0 0 0,-5 0 0,4 0 0,-8 0 0,7 0 0,-2 1 0,4-1 0,-5 5 0,4-3 0,-4 4 0,5-6 0,0 1 0,0 0 0,0-1 0,0 1 0,0-1 0,0 0 0,0 1 0,0-1 0,0 10 0,0 11 0,0 3 0,0 7 0,0-3 0,0 1 0,0 14 0,0 8 0,0 10 0,0 8 0,-7 8 0,5 14 0,-5 10-414,7-40 1,0 1 413,-4 4 0,0 1 0,3-4 0,0 0 0,-7 3 0,0 1 0,8 1 0,-1-2 0,-7-3 0,1 0 0,6 4 0,0 0 0,-14 34 0,13 8-406,-11-17 406,11-2 0,-11-13 0,11-9 0,-4-7 0,6-2 810,0-9-810,-6-6 423,5-2-423,-5-7 0,6-5 0,0 3 0,0-9 0,0 9 0,0-10 0,-5 5 0,4-6 0,-4 0 0,5 0 0,0 0 0,0 6 0,0-5 0,0 5 0,0-6 0,0 6 0,-5-5 0,4 5 0,-4-6 0,5 0 0,0 5 0,-5-3 0,4 4 0,-4-6 0,5 5 0,-5-3 0,4 3 0,-4 1 0,0-4 0,4 3 0,-4 1 0,5-4 0,0 3 0,-6 1 0,5-5 0,-4 5 0,5-6 0,0 0 0,0 0 0,0 0 0,0-1 0,0 1 0,0-1 0,0 0 0,0 7 0,0-5 0,0 11 0,0-5 0,0 6 0,0 1 0,0-1 0,0-6 0,0-1 0,0-6 0,0 0 0,0 0 0,-5-5 0,-1-6 0,1-12 0,-5-6 0,3-6 0,-12-8 0,5-1 0,-6-14 0,1 5 0,3-14 0,-4 6 0,6 0 0,0 2 0,1 8 0,0 7 0,5 8 0,-2 2 0,8 11 0,-3-4 0,0 10 0,4 6 0,-4 10 0,5 2 0,0 3 0,0-4 0,0-1 0,0 1 0,0 0 0,0 6 0,0 1 0,0 6 0,0 0 0,0 1 0,0 6 0,0-6 0,0 6 0,0-6 0,0-1 0,0-6 0,0-1 0,0-6 0,0 0 0,0 0 0,0-1 0,0 1 0,0 0 0,0 0 0,0 0 0,0-10 0,16-3 0,-1-4 0,20-5 0,6 9 0,1-3 0,14-2 0,-7 5 0,1-4 0,-3 6 0,-7-6 0,-7 5 0,-2-5 0,-13 6 0,5 0 0,-11 0 0,5 0 0,-7 0 0,-4-5 0,-1-1 0,-5-5 0,0 1 0,0-1 0,0 0 0,0 0 0,0-6 0,0-2 0,0-5 0,0 0 0,-5-1 0,-2 1 0,-5 6 0,0-5 0,1 10 0,-1-10 0,0 11 0,6-5 0,-4 11 0,9-4 0,-9 9 0,4-4 0,0 9 0,2 2 0,4 11 0,0 1 0,0 6 0,0 15 0,0-4 0,0 20 0,0 4 0,0 10 0,0-14 0,0 2-584,0 29 584,0-26 0,0 1 0,0 30 0,0-36 0,0 2 0,0-5 0,0-1 0,0 5 0,0 0 0,0-5 0,0-1 0,0 1 0,0-1 0,0 40 0,0-2 0,0 0 0,0-7 0,0 7 0,0-10 0,0 0-106,0-9 106,0 7 0,0-16 0,0 16 0,0-16 0,-7 6 581,6-16-581,-6 6 109,7-14-109,0 5 0,0-7 0,0 0 0,0-1 0,0 1 0,0 0 0,0-1 0,0 1 0,0-7 0,0-2 0,0-7 0,0-6 0,0 5 0,0-11 0,0 5 0,0-6 0,0-10 0,-6-28 0,-2-3 0,-6-30 0,-8 1 0,5-10 0,-12-10 0,11 1 0,-11 0 0,11 0 0,-4 9 0,7 10 0,2 11 0,5 15 0,-3 2 0,9 12 0,-3 2 0,0 11 0,4-4 0,-9 9 0,9 10 0,-3 0 0,4 11 0,-5-9 0,4 0 0,-4 5 0,5 3 0,0 5 0,0 0 0,0 0 0,-6 0 0,5 0 0,-5 1 0,6-1 0,0-6 0,-5 5 0,4-11 0,-5 5 0,6-6 0,0 0 0,0 0 0,0-1 0,-5-4 0,4 3 0,-4-26 0,5 6 0,5-15 0,2 3 0,4 5 0,7-7 0,0 1 0,6 0 0,1-1 0,-1 6 0,0-4 0,0 5 0,0-7 0,-6 7 0,5 0 0,-11 7 0,5 0 0,-6 4 0,0 2 0,0 5 0,-1 0 0,-4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19:28.957"/>
    </inkml:context>
    <inkml:brush xml:id="br0">
      <inkml:brushProperty name="width" value="0.2" units="cm"/>
      <inkml:brushProperty name="height" value="0.2" units="cm"/>
      <inkml:brushProperty name="color" value="#FFFFFF"/>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19:30.877"/>
    </inkml:context>
    <inkml:brush xml:id="br0">
      <inkml:brushProperty name="width" value="0.2" units="cm"/>
      <inkml:brushProperty name="height" value="0.2" units="cm"/>
      <inkml:brushProperty name="color" value="#FFFFFF"/>
    </inkml:brush>
  </inkml:definitions>
  <inkml:trace contextRef="#ctx0" brushRef="#br0">0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9:20:40.105"/>
    </inkml:context>
    <inkml:brush xml:id="br0">
      <inkml:brushProperty name="width" value="0.2" units="cm"/>
      <inkml:brushProperty name="height" value="0.2" units="cm"/>
      <inkml:brushProperty name="color" value="#FFFFFF"/>
    </inkml:brush>
  </inkml:definitions>
  <inkml:trace contextRef="#ctx0" brushRef="#br0">0 75 24575,'0'21'0,"0"-2"0,0-9 0,5 1 0,1 0 0,5 0 0,0 0 0,-5-1 0,3 1 0,-2 0 0,3 0 0,1 0 0,0 0 0,0 0 0,0 0 0,0 0 0,0 0 0,0 0 0,0 0 0,-5-1 0,3 1 0,-3-5 0,4-1 0,0-5 0,0 0 0,0 0 0,0 0 0,-4-5 0,3 4 0,-8-9 0,9 9 0,-9-8 0,9 7 0,-9-7 0,9 8 0,-9-8 0,9 7 0,-9-7 0,9 3 0,-9-4 0,8 4 0,-8-3 0,4 3 0,-5-4 0,0 0 0,0-1 0,0 0 0,0 1 0,0-1 0,0 0 0,0 0 0,0 0 0,0 0 0,0 0 0,0 1 0,-4 4 0,-3-4 0,-3 4 0,-1 0 0,0-3 0,0 3 0,0 0 0,6-4 0,-5 9 0,8-9 0,-7 9 0,2-9 0,-3 9 0,4-9 0,-4 9 0,4-4 0,-4 5 0,4-5 0,-3 4 0,3-3 0,-4 4 0,0 0 0,0 0 0,-1 0 0,1 0 0,0 0 0,-1 0 0,6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D6F77-CFCE-A445-8E2C-54D16F9EECCC}" type="datetimeFigureOut">
              <a:rPr lang="en-US" smtClean="0"/>
              <a:t>11/11/22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42D00-D33B-6747-961F-9152114FB45F}" type="slidenum">
              <a:rPr lang="en-US" smtClean="0"/>
              <a:t>‹#›</a:t>
            </a:fld>
            <a:endParaRPr lang="en-US"/>
          </a:p>
        </p:txBody>
      </p:sp>
    </p:spTree>
    <p:extLst>
      <p:ext uri="{BB962C8B-B14F-4D97-AF65-F5344CB8AC3E}">
        <p14:creationId xmlns:p14="http://schemas.microsoft.com/office/powerpoint/2010/main" val="2981403554"/>
      </p:ext>
    </p:extLst>
  </p:cSld>
  <p:clrMap bg1="lt1" tx1="dk1" bg2="lt2" tx2="dk2" accent1="accent1" accent2="accent2" accent3="accent3" accent4="accent4" accent5="accent5" accent6="accent6" hlink="hlink" folHlink="folHlink"/>
  <p:notesStyle>
    <a:lvl1pPr marL="0" algn="l" defTabSz="685783" rtl="0" eaLnBrk="1" latinLnBrk="0" hangingPunct="1">
      <a:defRPr sz="900" kern="1200">
        <a:solidFill>
          <a:schemeClr val="tx1"/>
        </a:solidFill>
        <a:latin typeface="+mn-lt"/>
        <a:ea typeface="+mn-ea"/>
        <a:cs typeface="+mn-cs"/>
      </a:defRPr>
    </a:lvl1pPr>
    <a:lvl2pPr marL="342892" algn="l" defTabSz="685783" rtl="0" eaLnBrk="1" latinLnBrk="0" hangingPunct="1">
      <a:defRPr sz="900" kern="1200">
        <a:solidFill>
          <a:schemeClr val="tx1"/>
        </a:solidFill>
        <a:latin typeface="+mn-lt"/>
        <a:ea typeface="+mn-ea"/>
        <a:cs typeface="+mn-cs"/>
      </a:defRPr>
    </a:lvl2pPr>
    <a:lvl3pPr marL="685783" algn="l" defTabSz="685783" rtl="0" eaLnBrk="1" latinLnBrk="0" hangingPunct="1">
      <a:defRPr sz="900" kern="1200">
        <a:solidFill>
          <a:schemeClr val="tx1"/>
        </a:solidFill>
        <a:latin typeface="+mn-lt"/>
        <a:ea typeface="+mn-ea"/>
        <a:cs typeface="+mn-cs"/>
      </a:defRPr>
    </a:lvl3pPr>
    <a:lvl4pPr marL="1028675" algn="l" defTabSz="685783" rtl="0" eaLnBrk="1" latinLnBrk="0" hangingPunct="1">
      <a:defRPr sz="900" kern="1200">
        <a:solidFill>
          <a:schemeClr val="tx1"/>
        </a:solidFill>
        <a:latin typeface="+mn-lt"/>
        <a:ea typeface="+mn-ea"/>
        <a:cs typeface="+mn-cs"/>
      </a:defRPr>
    </a:lvl4pPr>
    <a:lvl5pPr marL="1371566" algn="l" defTabSz="685783" rtl="0" eaLnBrk="1" latinLnBrk="0" hangingPunct="1">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6</a:t>
            </a:fld>
            <a:endParaRPr lang="en-US"/>
          </a:p>
        </p:txBody>
      </p:sp>
    </p:spTree>
    <p:extLst>
      <p:ext uri="{BB962C8B-B14F-4D97-AF65-F5344CB8AC3E}">
        <p14:creationId xmlns:p14="http://schemas.microsoft.com/office/powerpoint/2010/main" val="909705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22</a:t>
            </a:fld>
            <a:endParaRPr lang="en-US"/>
          </a:p>
        </p:txBody>
      </p:sp>
    </p:spTree>
    <p:extLst>
      <p:ext uri="{BB962C8B-B14F-4D97-AF65-F5344CB8AC3E}">
        <p14:creationId xmlns:p14="http://schemas.microsoft.com/office/powerpoint/2010/main" val="619434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23</a:t>
            </a:fld>
            <a:endParaRPr lang="en-US"/>
          </a:p>
        </p:txBody>
      </p:sp>
    </p:spTree>
    <p:extLst>
      <p:ext uri="{BB962C8B-B14F-4D97-AF65-F5344CB8AC3E}">
        <p14:creationId xmlns:p14="http://schemas.microsoft.com/office/powerpoint/2010/main" val="118543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24</a:t>
            </a:fld>
            <a:endParaRPr lang="en-US"/>
          </a:p>
        </p:txBody>
      </p:sp>
    </p:spTree>
    <p:extLst>
      <p:ext uri="{BB962C8B-B14F-4D97-AF65-F5344CB8AC3E}">
        <p14:creationId xmlns:p14="http://schemas.microsoft.com/office/powerpoint/2010/main" val="22844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25</a:t>
            </a:fld>
            <a:endParaRPr lang="en-US"/>
          </a:p>
        </p:txBody>
      </p:sp>
    </p:spTree>
    <p:extLst>
      <p:ext uri="{BB962C8B-B14F-4D97-AF65-F5344CB8AC3E}">
        <p14:creationId xmlns:p14="http://schemas.microsoft.com/office/powerpoint/2010/main" val="2971778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26</a:t>
            </a:fld>
            <a:endParaRPr lang="en-US"/>
          </a:p>
        </p:txBody>
      </p:sp>
    </p:spTree>
    <p:extLst>
      <p:ext uri="{BB962C8B-B14F-4D97-AF65-F5344CB8AC3E}">
        <p14:creationId xmlns:p14="http://schemas.microsoft.com/office/powerpoint/2010/main" val="2097316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28</a:t>
            </a:fld>
            <a:endParaRPr lang="en-US"/>
          </a:p>
        </p:txBody>
      </p:sp>
    </p:spTree>
    <p:extLst>
      <p:ext uri="{BB962C8B-B14F-4D97-AF65-F5344CB8AC3E}">
        <p14:creationId xmlns:p14="http://schemas.microsoft.com/office/powerpoint/2010/main" val="145233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56589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39</a:t>
            </a:fld>
            <a:endParaRPr lang="en-US"/>
          </a:p>
        </p:txBody>
      </p:sp>
    </p:spTree>
    <p:extLst>
      <p:ext uri="{BB962C8B-B14F-4D97-AF65-F5344CB8AC3E}">
        <p14:creationId xmlns:p14="http://schemas.microsoft.com/office/powerpoint/2010/main" val="233342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45</a:t>
            </a:fld>
            <a:endParaRPr lang="en-US"/>
          </a:p>
        </p:txBody>
      </p:sp>
    </p:spTree>
    <p:extLst>
      <p:ext uri="{BB962C8B-B14F-4D97-AF65-F5344CB8AC3E}">
        <p14:creationId xmlns:p14="http://schemas.microsoft.com/office/powerpoint/2010/main" val="3403376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49</a:t>
            </a:fld>
            <a:endParaRPr lang="en-US"/>
          </a:p>
        </p:txBody>
      </p:sp>
    </p:spTree>
    <p:extLst>
      <p:ext uri="{BB962C8B-B14F-4D97-AF65-F5344CB8AC3E}">
        <p14:creationId xmlns:p14="http://schemas.microsoft.com/office/powerpoint/2010/main" val="164809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7</a:t>
            </a:fld>
            <a:endParaRPr lang="en-US"/>
          </a:p>
        </p:txBody>
      </p:sp>
    </p:spTree>
    <p:extLst>
      <p:ext uri="{BB962C8B-B14F-4D97-AF65-F5344CB8AC3E}">
        <p14:creationId xmlns:p14="http://schemas.microsoft.com/office/powerpoint/2010/main" val="426220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50</a:t>
            </a:fld>
            <a:endParaRPr lang="en-US"/>
          </a:p>
        </p:txBody>
      </p:sp>
    </p:spTree>
    <p:extLst>
      <p:ext uri="{BB962C8B-B14F-4D97-AF65-F5344CB8AC3E}">
        <p14:creationId xmlns:p14="http://schemas.microsoft.com/office/powerpoint/2010/main" val="916877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51</a:t>
            </a:fld>
            <a:endParaRPr lang="en-US"/>
          </a:p>
        </p:txBody>
      </p:sp>
    </p:spTree>
    <p:extLst>
      <p:ext uri="{BB962C8B-B14F-4D97-AF65-F5344CB8AC3E}">
        <p14:creationId xmlns:p14="http://schemas.microsoft.com/office/powerpoint/2010/main" val="2977686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942D00-D33B-6747-961F-9152114FB45F}" type="slidenum">
              <a:rPr lang="en-US" smtClean="0"/>
              <a:t>52</a:t>
            </a:fld>
            <a:endParaRPr lang="en-US"/>
          </a:p>
        </p:txBody>
      </p:sp>
    </p:spTree>
    <p:extLst>
      <p:ext uri="{BB962C8B-B14F-4D97-AF65-F5344CB8AC3E}">
        <p14:creationId xmlns:p14="http://schemas.microsoft.com/office/powerpoint/2010/main" val="136567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15</a:t>
            </a:fld>
            <a:endParaRPr lang="en-US"/>
          </a:p>
        </p:txBody>
      </p:sp>
    </p:spTree>
    <p:extLst>
      <p:ext uri="{BB962C8B-B14F-4D97-AF65-F5344CB8AC3E}">
        <p14:creationId xmlns:p14="http://schemas.microsoft.com/office/powerpoint/2010/main" val="332408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16</a:t>
            </a:fld>
            <a:endParaRPr lang="en-US"/>
          </a:p>
        </p:txBody>
      </p:sp>
    </p:spTree>
    <p:extLst>
      <p:ext uri="{BB962C8B-B14F-4D97-AF65-F5344CB8AC3E}">
        <p14:creationId xmlns:p14="http://schemas.microsoft.com/office/powerpoint/2010/main" val="416662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942D00-D33B-6747-961F-9152114FB45F}" type="slidenum">
              <a:rPr lang="en-US" smtClean="0"/>
              <a:t>17</a:t>
            </a:fld>
            <a:endParaRPr lang="en-US"/>
          </a:p>
        </p:txBody>
      </p:sp>
    </p:spTree>
    <p:extLst>
      <p:ext uri="{BB962C8B-B14F-4D97-AF65-F5344CB8AC3E}">
        <p14:creationId xmlns:p14="http://schemas.microsoft.com/office/powerpoint/2010/main" val="3056703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18</a:t>
            </a:fld>
            <a:endParaRPr lang="en-US"/>
          </a:p>
        </p:txBody>
      </p:sp>
    </p:spTree>
    <p:extLst>
      <p:ext uri="{BB962C8B-B14F-4D97-AF65-F5344CB8AC3E}">
        <p14:creationId xmlns:p14="http://schemas.microsoft.com/office/powerpoint/2010/main" val="58790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19</a:t>
            </a:fld>
            <a:endParaRPr lang="en-US"/>
          </a:p>
        </p:txBody>
      </p:sp>
    </p:spTree>
    <p:extLst>
      <p:ext uri="{BB962C8B-B14F-4D97-AF65-F5344CB8AC3E}">
        <p14:creationId xmlns:p14="http://schemas.microsoft.com/office/powerpoint/2010/main" val="1967508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42D00-D33B-6747-961F-9152114FB45F}" type="slidenum">
              <a:rPr lang="en-US" smtClean="0"/>
              <a:t>20</a:t>
            </a:fld>
            <a:endParaRPr lang="en-US"/>
          </a:p>
        </p:txBody>
      </p:sp>
    </p:spTree>
    <p:extLst>
      <p:ext uri="{BB962C8B-B14F-4D97-AF65-F5344CB8AC3E}">
        <p14:creationId xmlns:p14="http://schemas.microsoft.com/office/powerpoint/2010/main" val="3083882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42D00-D33B-6747-961F-9152114FB45F}" type="slidenum">
              <a:rPr lang="en-US" smtClean="0"/>
              <a:t>21</a:t>
            </a:fld>
            <a:endParaRPr lang="en-US"/>
          </a:p>
        </p:txBody>
      </p:sp>
    </p:spTree>
    <p:extLst>
      <p:ext uri="{BB962C8B-B14F-4D97-AF65-F5344CB8AC3E}">
        <p14:creationId xmlns:p14="http://schemas.microsoft.com/office/powerpoint/2010/main" val="188959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Content slide 3">
    <p:spTree>
      <p:nvGrpSpPr>
        <p:cNvPr id="1" name=""/>
        <p:cNvGrpSpPr/>
        <p:nvPr/>
      </p:nvGrpSpPr>
      <p:grpSpPr>
        <a:xfrm>
          <a:off x="0" y="0"/>
          <a:ext cx="0" cy="0"/>
          <a:chOff x="0" y="0"/>
          <a:chExt cx="0" cy="0"/>
        </a:xfrm>
      </p:grpSpPr>
      <p:sp>
        <p:nvSpPr>
          <p:cNvPr id="13"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7" name="Text Placeholder 2">
            <a:extLst>
              <a:ext uri="{FF2B5EF4-FFF2-40B4-BE49-F238E27FC236}">
                <a16:creationId xmlns="" xmlns:a16="http://schemas.microsoft.com/office/drawing/2014/main" id="{BF9F98BB-2095-434E-97D1-3636B7E7563C}"/>
              </a:ext>
            </a:extLst>
          </p:cNvPr>
          <p:cNvSpPr>
            <a:spLocks noGrp="1"/>
          </p:cNvSpPr>
          <p:nvPr>
            <p:ph type="body" sz="quarter" idx="13" hasCustomPrompt="1"/>
          </p:nvPr>
        </p:nvSpPr>
        <p:spPr>
          <a:xfrm>
            <a:off x="186596" y="1311275"/>
            <a:ext cx="8672097"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marL="0" indent="0">
              <a:buNone/>
            </a:pPr>
            <a:endParaRPr lang="en-US" dirty="0"/>
          </a:p>
        </p:txBody>
      </p:sp>
    </p:spTree>
    <p:extLst>
      <p:ext uri="{BB962C8B-B14F-4D97-AF65-F5344CB8AC3E}">
        <p14:creationId xmlns:p14="http://schemas.microsoft.com/office/powerpoint/2010/main" val="231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1 column text + image + caption">
    <p:spTree>
      <p:nvGrpSpPr>
        <p:cNvPr id="1" name=""/>
        <p:cNvGrpSpPr/>
        <p:nvPr/>
      </p:nvGrpSpPr>
      <p:grpSpPr>
        <a:xfrm>
          <a:off x="0" y="0"/>
          <a:ext cx="0" cy="0"/>
          <a:chOff x="0" y="0"/>
          <a:chExt cx="0" cy="0"/>
        </a:xfrm>
      </p:grpSpPr>
      <p:sp>
        <p:nvSpPr>
          <p:cNvPr id="13" name="Picture Placeholder 5">
            <a:extLst>
              <a:ext uri="{FF2B5EF4-FFF2-40B4-BE49-F238E27FC236}">
                <a16:creationId xmlns="" xmlns:a16="http://schemas.microsoft.com/office/drawing/2014/main" id="{EBDDE399-7978-8146-B813-A0B3CFED1CCE}"/>
              </a:ext>
            </a:extLst>
          </p:cNvPr>
          <p:cNvSpPr>
            <a:spLocks noGrp="1"/>
          </p:cNvSpPr>
          <p:nvPr>
            <p:ph type="pic" sz="quarter" idx="24" hasCustomPrompt="1"/>
          </p:nvPr>
        </p:nvSpPr>
        <p:spPr>
          <a:xfrm>
            <a:off x="2496620" y="1309603"/>
            <a:ext cx="6380681" cy="2808372"/>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14" name="Text Placeholder 8">
            <a:extLst>
              <a:ext uri="{FF2B5EF4-FFF2-40B4-BE49-F238E27FC236}">
                <a16:creationId xmlns="" xmlns:a16="http://schemas.microsoft.com/office/drawing/2014/main" id="{C8558A91-5849-F74E-9FFB-8BB3E3F86F0C}"/>
              </a:ext>
            </a:extLst>
          </p:cNvPr>
          <p:cNvSpPr>
            <a:spLocks noGrp="1"/>
          </p:cNvSpPr>
          <p:nvPr>
            <p:ph type="body" sz="quarter" idx="25" hasCustomPrompt="1"/>
          </p:nvPr>
        </p:nvSpPr>
        <p:spPr>
          <a:xfrm>
            <a:off x="2496620" y="4176072"/>
            <a:ext cx="6380680"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10"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6" name="Text Placeholder 2">
            <a:extLst>
              <a:ext uri="{FF2B5EF4-FFF2-40B4-BE49-F238E27FC236}">
                <a16:creationId xmlns="" xmlns:a16="http://schemas.microsoft.com/office/drawing/2014/main" id="{57C490C0-3F42-428E-9663-C0315B61F18B}"/>
              </a:ext>
            </a:extLst>
          </p:cNvPr>
          <p:cNvSpPr>
            <a:spLocks noGrp="1"/>
          </p:cNvSpPr>
          <p:nvPr>
            <p:ph type="body" sz="quarter" idx="13" hasCustomPrompt="1"/>
          </p:nvPr>
        </p:nvSpPr>
        <p:spPr>
          <a:xfrm>
            <a:off x="186597" y="1311275"/>
            <a:ext cx="2126297"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2473945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hero image + caption">
    <p:spTree>
      <p:nvGrpSpPr>
        <p:cNvPr id="1" name=""/>
        <p:cNvGrpSpPr/>
        <p:nvPr/>
      </p:nvGrpSpPr>
      <p:grpSpPr>
        <a:xfrm>
          <a:off x="0" y="0"/>
          <a:ext cx="0" cy="0"/>
          <a:chOff x="0" y="0"/>
          <a:chExt cx="0" cy="0"/>
        </a:xfrm>
      </p:grpSpPr>
      <p:sp>
        <p:nvSpPr>
          <p:cNvPr id="7" name="Picture Placeholder 5">
            <a:extLst>
              <a:ext uri="{FF2B5EF4-FFF2-40B4-BE49-F238E27FC236}">
                <a16:creationId xmlns="" xmlns:a16="http://schemas.microsoft.com/office/drawing/2014/main" id="{FA0FF9DD-FA38-C644-8804-531A719824B2}"/>
              </a:ext>
            </a:extLst>
          </p:cNvPr>
          <p:cNvSpPr>
            <a:spLocks noGrp="1"/>
          </p:cNvSpPr>
          <p:nvPr>
            <p:ph type="pic" sz="quarter" idx="24" hasCustomPrompt="1"/>
          </p:nvPr>
        </p:nvSpPr>
        <p:spPr>
          <a:xfrm>
            <a:off x="287339" y="1322601"/>
            <a:ext cx="8578850" cy="2792301"/>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10" name="Text Placeholder 8">
            <a:extLst>
              <a:ext uri="{FF2B5EF4-FFF2-40B4-BE49-F238E27FC236}">
                <a16:creationId xmlns="" xmlns:a16="http://schemas.microsoft.com/office/drawing/2014/main" id="{C8558A91-5849-F74E-9FFB-8BB3E3F86F0C}"/>
              </a:ext>
            </a:extLst>
          </p:cNvPr>
          <p:cNvSpPr>
            <a:spLocks noGrp="1"/>
          </p:cNvSpPr>
          <p:nvPr>
            <p:ph type="body" sz="quarter" idx="25" hasCustomPrompt="1"/>
          </p:nvPr>
        </p:nvSpPr>
        <p:spPr>
          <a:xfrm>
            <a:off x="287339" y="4177950"/>
            <a:ext cx="8578850"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12"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Tree>
    <p:extLst>
      <p:ext uri="{BB962C8B-B14F-4D97-AF65-F5344CB8AC3E}">
        <p14:creationId xmlns:p14="http://schemas.microsoft.com/office/powerpoint/2010/main" val="3461591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ro image + caption">
    <p:spTree>
      <p:nvGrpSpPr>
        <p:cNvPr id="1" name=""/>
        <p:cNvGrpSpPr/>
        <p:nvPr/>
      </p:nvGrpSpPr>
      <p:grpSpPr>
        <a:xfrm>
          <a:off x="0" y="0"/>
          <a:ext cx="0" cy="0"/>
          <a:chOff x="0" y="0"/>
          <a:chExt cx="0" cy="0"/>
        </a:xfrm>
      </p:grpSpPr>
      <p:sp>
        <p:nvSpPr>
          <p:cNvPr id="4" name="Picture Placeholder 5">
            <a:extLst>
              <a:ext uri="{FF2B5EF4-FFF2-40B4-BE49-F238E27FC236}">
                <a16:creationId xmlns="" xmlns:a16="http://schemas.microsoft.com/office/drawing/2014/main" id="{EBDDE399-7978-8146-B813-A0B3CFED1CCE}"/>
              </a:ext>
            </a:extLst>
          </p:cNvPr>
          <p:cNvSpPr>
            <a:spLocks noGrp="1"/>
          </p:cNvSpPr>
          <p:nvPr>
            <p:ph type="pic" sz="quarter" idx="24" hasCustomPrompt="1"/>
          </p:nvPr>
        </p:nvSpPr>
        <p:spPr>
          <a:xfrm>
            <a:off x="279400" y="250826"/>
            <a:ext cx="8597901" cy="3867149"/>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6" name="Text Placeholder 8">
            <a:extLst>
              <a:ext uri="{FF2B5EF4-FFF2-40B4-BE49-F238E27FC236}">
                <a16:creationId xmlns="" xmlns:a16="http://schemas.microsoft.com/office/drawing/2014/main" id="{C8558A91-5849-F74E-9FFB-8BB3E3F86F0C}"/>
              </a:ext>
            </a:extLst>
          </p:cNvPr>
          <p:cNvSpPr>
            <a:spLocks noGrp="1"/>
          </p:cNvSpPr>
          <p:nvPr>
            <p:ph type="body" sz="quarter" idx="25" hasCustomPrompt="1"/>
          </p:nvPr>
        </p:nvSpPr>
        <p:spPr>
          <a:xfrm>
            <a:off x="287339" y="4177950"/>
            <a:ext cx="8578850"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Tree>
    <p:extLst>
      <p:ext uri="{BB962C8B-B14F-4D97-AF65-F5344CB8AC3E}">
        <p14:creationId xmlns:p14="http://schemas.microsoft.com/office/powerpoint/2010/main" val="2436586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35" name="Group 34">
            <a:extLst>
              <a:ext uri="{FF2B5EF4-FFF2-40B4-BE49-F238E27FC236}">
                <a16:creationId xmlns="" xmlns:a16="http://schemas.microsoft.com/office/drawing/2014/main" id="{D0557C50-0B31-9348-AF2A-301002B74889}"/>
              </a:ext>
            </a:extLst>
          </p:cNvPr>
          <p:cNvGrpSpPr/>
          <p:nvPr userDrawn="1"/>
        </p:nvGrpSpPr>
        <p:grpSpPr>
          <a:xfrm>
            <a:off x="203484" y="1234649"/>
            <a:ext cx="2219675" cy="1349665"/>
            <a:chOff x="1985262" y="1786188"/>
            <a:chExt cx="3594613" cy="2579532"/>
          </a:xfrm>
        </p:grpSpPr>
        <p:sp>
          <p:nvSpPr>
            <p:cNvPr id="36" name="TextBox 35">
              <a:extLst>
                <a:ext uri="{FF2B5EF4-FFF2-40B4-BE49-F238E27FC236}">
                  <a16:creationId xmlns="" xmlns:a16="http://schemas.microsoft.com/office/drawing/2014/main" id="{B0759468-3783-DD45-AC2F-7E3842278B7D}"/>
                </a:ext>
              </a:extLst>
            </p:cNvPr>
            <p:cNvSpPr txBox="1"/>
            <p:nvPr/>
          </p:nvSpPr>
          <p:spPr>
            <a:xfrm>
              <a:off x="2401825" y="1786188"/>
              <a:ext cx="2677754" cy="1470585"/>
            </a:xfrm>
            <a:prstGeom prst="rect">
              <a:avLst/>
            </a:prstGeom>
            <a:noFill/>
          </p:spPr>
          <p:txBody>
            <a:bodyPr wrap="square" rtlCol="0">
              <a:spAutoFit/>
            </a:bodyPr>
            <a:lstStyle/>
            <a:p>
              <a:pPr algn="ctr"/>
              <a:r>
                <a:rPr lang="en-US" sz="4400" b="1" dirty="0">
                  <a:solidFill>
                    <a:srgbClr val="2DB8C5"/>
                  </a:solidFill>
                  <a:latin typeface="Arial" panose="020B0604020202020204" pitchFamily="34" charset="0"/>
                  <a:cs typeface="Arial" panose="020B0604020202020204" pitchFamily="34" charset="0"/>
                </a:rPr>
                <a:t>19%</a:t>
              </a:r>
            </a:p>
          </p:txBody>
        </p:sp>
        <p:cxnSp>
          <p:nvCxnSpPr>
            <p:cNvPr id="37" name="Straight Connector 36">
              <a:extLst>
                <a:ext uri="{FF2B5EF4-FFF2-40B4-BE49-F238E27FC236}">
                  <a16:creationId xmlns="" xmlns:a16="http://schemas.microsoft.com/office/drawing/2014/main" id="{7499D1F6-6F64-E045-A629-F16A8AF17DEB}"/>
                </a:ext>
              </a:extLst>
            </p:cNvPr>
            <p:cNvCxnSpPr/>
            <p:nvPr/>
          </p:nvCxnSpPr>
          <p:spPr>
            <a:xfrm flipV="1">
              <a:off x="2114979" y="3256871"/>
              <a:ext cx="3407805" cy="10321"/>
            </a:xfrm>
            <a:prstGeom prst="line">
              <a:avLst/>
            </a:prstGeom>
            <a:ln w="28575">
              <a:solidFill>
                <a:srgbClr val="2DB8C5"/>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 xmlns:a16="http://schemas.microsoft.com/office/drawing/2014/main" id="{49D3155A-02B7-9146-95B9-2D706BFA7810}"/>
                </a:ext>
              </a:extLst>
            </p:cNvPr>
            <p:cNvSpPr txBox="1"/>
            <p:nvPr/>
          </p:nvSpPr>
          <p:spPr>
            <a:xfrm>
              <a:off x="1985262" y="3500871"/>
              <a:ext cx="3594613" cy="864849"/>
            </a:xfrm>
            <a:prstGeom prst="rect">
              <a:avLst/>
            </a:prstGeom>
            <a:noFill/>
          </p:spPr>
          <p:txBody>
            <a:bodyPr wrap="square" rtlCol="0">
              <a:spAutoFit/>
            </a:bodyPr>
            <a:lstStyle/>
            <a:p>
              <a:pPr algn="ctr"/>
              <a:r>
                <a:rPr lang="en-US" sz="1400" dirty="0">
                  <a:solidFill>
                    <a:srgbClr val="2DB8C5"/>
                  </a:solidFill>
                  <a:latin typeface="Arial" panose="020B0604020202020204" pitchFamily="34" charset="0"/>
                  <a:ea typeface="Frutiger-Light" panose="02020603050405020304" pitchFamily="18" charset="77"/>
                  <a:cs typeface="Arial" panose="020B0604020202020204" pitchFamily="34" charset="0"/>
                </a:rPr>
                <a:t>Insert text Insert Text</a:t>
              </a:r>
            </a:p>
            <a:p>
              <a:pPr algn="ctr"/>
              <a:r>
                <a:rPr lang="en-US" sz="1400" dirty="0">
                  <a:solidFill>
                    <a:srgbClr val="2DB8C5"/>
                  </a:solidFill>
                  <a:latin typeface="Arial" panose="020B0604020202020204" pitchFamily="34" charset="0"/>
                  <a:ea typeface="Frutiger-Light" panose="02020603050405020304" pitchFamily="18" charset="77"/>
                  <a:cs typeface="Arial" panose="020B0604020202020204" pitchFamily="34" charset="0"/>
                </a:rPr>
                <a:t>Insert text Insert Text</a:t>
              </a:r>
            </a:p>
          </p:txBody>
        </p:sp>
      </p:grpSp>
      <p:grpSp>
        <p:nvGrpSpPr>
          <p:cNvPr id="52" name="Group 51">
            <a:extLst>
              <a:ext uri="{FF2B5EF4-FFF2-40B4-BE49-F238E27FC236}">
                <a16:creationId xmlns="" xmlns:a16="http://schemas.microsoft.com/office/drawing/2014/main" id="{D0557C50-0B31-9348-AF2A-301002B74889}"/>
              </a:ext>
            </a:extLst>
          </p:cNvPr>
          <p:cNvGrpSpPr/>
          <p:nvPr userDrawn="1"/>
        </p:nvGrpSpPr>
        <p:grpSpPr>
          <a:xfrm>
            <a:off x="3299430" y="1210655"/>
            <a:ext cx="2156489" cy="1349665"/>
            <a:chOff x="1985262" y="1786188"/>
            <a:chExt cx="3594613" cy="2579532"/>
          </a:xfrm>
        </p:grpSpPr>
        <p:sp>
          <p:nvSpPr>
            <p:cNvPr id="53" name="TextBox 52">
              <a:extLst>
                <a:ext uri="{FF2B5EF4-FFF2-40B4-BE49-F238E27FC236}">
                  <a16:creationId xmlns="" xmlns:a16="http://schemas.microsoft.com/office/drawing/2014/main" id="{B0759468-3783-DD45-AC2F-7E3842278B7D}"/>
                </a:ext>
              </a:extLst>
            </p:cNvPr>
            <p:cNvSpPr txBox="1"/>
            <p:nvPr/>
          </p:nvSpPr>
          <p:spPr>
            <a:xfrm>
              <a:off x="2401825" y="1786188"/>
              <a:ext cx="2677754" cy="1526203"/>
            </a:xfrm>
            <a:prstGeom prst="rect">
              <a:avLst/>
            </a:prstGeom>
            <a:noFill/>
          </p:spPr>
          <p:txBody>
            <a:bodyPr wrap="square" rtlCol="0">
              <a:spAutoFit/>
            </a:bodyPr>
            <a:lstStyle/>
            <a:p>
              <a:pPr algn="ctr"/>
              <a:r>
                <a:rPr lang="en-US" sz="4400" b="1" dirty="0">
                  <a:solidFill>
                    <a:srgbClr val="8D3786"/>
                  </a:solidFill>
                  <a:latin typeface="Arial" panose="020B0604020202020204" pitchFamily="34" charset="0"/>
                  <a:cs typeface="Arial" panose="020B0604020202020204" pitchFamily="34" charset="0"/>
                </a:rPr>
                <a:t>19%</a:t>
              </a:r>
            </a:p>
          </p:txBody>
        </p:sp>
        <p:cxnSp>
          <p:nvCxnSpPr>
            <p:cNvPr id="54" name="Straight Connector 53">
              <a:extLst>
                <a:ext uri="{FF2B5EF4-FFF2-40B4-BE49-F238E27FC236}">
                  <a16:creationId xmlns="" xmlns:a16="http://schemas.microsoft.com/office/drawing/2014/main" id="{7499D1F6-6F64-E045-A629-F16A8AF17DEB}"/>
                </a:ext>
              </a:extLst>
            </p:cNvPr>
            <p:cNvCxnSpPr/>
            <p:nvPr/>
          </p:nvCxnSpPr>
          <p:spPr>
            <a:xfrm flipV="1">
              <a:off x="2114979" y="3256871"/>
              <a:ext cx="3407806" cy="10321"/>
            </a:xfrm>
            <a:prstGeom prst="line">
              <a:avLst/>
            </a:prstGeom>
            <a:ln w="28575">
              <a:solidFill>
                <a:srgbClr val="8D3786"/>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 xmlns:a16="http://schemas.microsoft.com/office/drawing/2014/main" id="{49D3155A-02B7-9146-95B9-2D706BFA7810}"/>
                </a:ext>
              </a:extLst>
            </p:cNvPr>
            <p:cNvSpPr txBox="1"/>
            <p:nvPr/>
          </p:nvSpPr>
          <p:spPr>
            <a:xfrm>
              <a:off x="1985262" y="3500872"/>
              <a:ext cx="3594613" cy="864848"/>
            </a:xfrm>
            <a:prstGeom prst="rect">
              <a:avLst/>
            </a:prstGeom>
            <a:noFill/>
          </p:spPr>
          <p:txBody>
            <a:bodyPr wrap="square" rtlCol="0">
              <a:spAutoFit/>
            </a:bodyPr>
            <a:lstStyle/>
            <a:p>
              <a:pPr algn="ctr"/>
              <a:r>
                <a:rPr lang="en-US" sz="1400" dirty="0">
                  <a:solidFill>
                    <a:srgbClr val="8D3786"/>
                  </a:solidFill>
                  <a:latin typeface="Arial" panose="020B0604020202020204" pitchFamily="34" charset="0"/>
                  <a:ea typeface="Frutiger-Light" panose="02020603050405020304" pitchFamily="18" charset="77"/>
                  <a:cs typeface="Arial" panose="020B0604020202020204" pitchFamily="34" charset="0"/>
                </a:rPr>
                <a:t>Insert text Insert Text</a:t>
              </a:r>
            </a:p>
            <a:p>
              <a:pPr algn="ctr"/>
              <a:r>
                <a:rPr lang="en-US" sz="1400" dirty="0">
                  <a:solidFill>
                    <a:srgbClr val="8D3786"/>
                  </a:solidFill>
                  <a:latin typeface="Arial" panose="020B0604020202020204" pitchFamily="34" charset="0"/>
                  <a:ea typeface="Frutiger-Light" panose="02020603050405020304" pitchFamily="18" charset="77"/>
                  <a:cs typeface="Arial" panose="020B0604020202020204" pitchFamily="34" charset="0"/>
                </a:rPr>
                <a:t>Insert text Insert Text</a:t>
              </a:r>
            </a:p>
          </p:txBody>
        </p:sp>
      </p:grpSp>
      <p:grpSp>
        <p:nvGrpSpPr>
          <p:cNvPr id="56" name="Group 55">
            <a:extLst>
              <a:ext uri="{FF2B5EF4-FFF2-40B4-BE49-F238E27FC236}">
                <a16:creationId xmlns="" xmlns:a16="http://schemas.microsoft.com/office/drawing/2014/main" id="{D0557C50-0B31-9348-AF2A-301002B74889}"/>
              </a:ext>
            </a:extLst>
          </p:cNvPr>
          <p:cNvGrpSpPr/>
          <p:nvPr userDrawn="1"/>
        </p:nvGrpSpPr>
        <p:grpSpPr>
          <a:xfrm>
            <a:off x="6395376" y="1210655"/>
            <a:ext cx="2184743" cy="1349665"/>
            <a:chOff x="1985262" y="1786188"/>
            <a:chExt cx="3594613" cy="2579532"/>
          </a:xfrm>
        </p:grpSpPr>
        <p:sp>
          <p:nvSpPr>
            <p:cNvPr id="57" name="TextBox 56">
              <a:extLst>
                <a:ext uri="{FF2B5EF4-FFF2-40B4-BE49-F238E27FC236}">
                  <a16:creationId xmlns="" xmlns:a16="http://schemas.microsoft.com/office/drawing/2014/main" id="{B0759468-3783-DD45-AC2F-7E3842278B7D}"/>
                </a:ext>
              </a:extLst>
            </p:cNvPr>
            <p:cNvSpPr txBox="1"/>
            <p:nvPr/>
          </p:nvSpPr>
          <p:spPr>
            <a:xfrm>
              <a:off x="2401825" y="1786188"/>
              <a:ext cx="2677754" cy="1526203"/>
            </a:xfrm>
            <a:prstGeom prst="rect">
              <a:avLst/>
            </a:prstGeom>
            <a:noFill/>
          </p:spPr>
          <p:txBody>
            <a:bodyPr wrap="square" rtlCol="0">
              <a:spAutoFit/>
            </a:bodyPr>
            <a:lstStyle/>
            <a:p>
              <a:pPr algn="ctr"/>
              <a:r>
                <a:rPr lang="en-US" sz="4400" b="1" dirty="0">
                  <a:solidFill>
                    <a:srgbClr val="10746A"/>
                  </a:solidFill>
                  <a:latin typeface="Arial" panose="020B0604020202020204" pitchFamily="34" charset="0"/>
                  <a:cs typeface="Arial" panose="020B0604020202020204" pitchFamily="34" charset="0"/>
                </a:rPr>
                <a:t>19%</a:t>
              </a:r>
            </a:p>
          </p:txBody>
        </p:sp>
        <p:cxnSp>
          <p:nvCxnSpPr>
            <p:cNvPr id="58" name="Straight Connector 57">
              <a:extLst>
                <a:ext uri="{FF2B5EF4-FFF2-40B4-BE49-F238E27FC236}">
                  <a16:creationId xmlns="" xmlns:a16="http://schemas.microsoft.com/office/drawing/2014/main" id="{7499D1F6-6F64-E045-A629-F16A8AF17DEB}"/>
                </a:ext>
              </a:extLst>
            </p:cNvPr>
            <p:cNvCxnSpPr/>
            <p:nvPr/>
          </p:nvCxnSpPr>
          <p:spPr>
            <a:xfrm flipV="1">
              <a:off x="2114979" y="3256871"/>
              <a:ext cx="3407804" cy="10321"/>
            </a:xfrm>
            <a:prstGeom prst="line">
              <a:avLst/>
            </a:prstGeom>
            <a:ln w="28575">
              <a:solidFill>
                <a:srgbClr val="10746A"/>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 xmlns:a16="http://schemas.microsoft.com/office/drawing/2014/main" id="{49D3155A-02B7-9146-95B9-2D706BFA7810}"/>
                </a:ext>
              </a:extLst>
            </p:cNvPr>
            <p:cNvSpPr txBox="1"/>
            <p:nvPr/>
          </p:nvSpPr>
          <p:spPr>
            <a:xfrm>
              <a:off x="1985262" y="3500872"/>
              <a:ext cx="3594613" cy="864848"/>
            </a:xfrm>
            <a:prstGeom prst="rect">
              <a:avLst/>
            </a:prstGeom>
            <a:noFill/>
          </p:spPr>
          <p:txBody>
            <a:bodyPr wrap="square" rtlCol="0">
              <a:spAutoFit/>
            </a:bodyPr>
            <a:lstStyle/>
            <a:p>
              <a:pPr algn="ctr"/>
              <a:r>
                <a:rPr lang="en-US" sz="1400" dirty="0">
                  <a:solidFill>
                    <a:srgbClr val="10746A"/>
                  </a:solidFill>
                  <a:latin typeface="Arial" panose="020B0604020202020204" pitchFamily="34" charset="0"/>
                  <a:ea typeface="Frutiger-Light" panose="02020603050405020304" pitchFamily="18" charset="77"/>
                  <a:cs typeface="Arial" panose="020B0604020202020204" pitchFamily="34" charset="0"/>
                </a:rPr>
                <a:t>Insert text Insert Text</a:t>
              </a:r>
            </a:p>
            <a:p>
              <a:pPr algn="ctr"/>
              <a:r>
                <a:rPr lang="en-US" sz="1400" dirty="0">
                  <a:solidFill>
                    <a:srgbClr val="10746A"/>
                  </a:solidFill>
                  <a:latin typeface="Arial" panose="020B0604020202020204" pitchFamily="34" charset="0"/>
                  <a:ea typeface="Frutiger-Light" panose="02020603050405020304" pitchFamily="18" charset="77"/>
                  <a:cs typeface="Arial" panose="020B0604020202020204" pitchFamily="34" charset="0"/>
                </a:rPr>
                <a:t>Insert text Insert Text</a:t>
              </a:r>
            </a:p>
          </p:txBody>
        </p:sp>
      </p:grpSp>
      <p:grpSp>
        <p:nvGrpSpPr>
          <p:cNvPr id="60" name="Group 59">
            <a:extLst>
              <a:ext uri="{FF2B5EF4-FFF2-40B4-BE49-F238E27FC236}">
                <a16:creationId xmlns="" xmlns:a16="http://schemas.microsoft.com/office/drawing/2014/main" id="{D0557C50-0B31-9348-AF2A-301002B74889}"/>
              </a:ext>
            </a:extLst>
          </p:cNvPr>
          <p:cNvGrpSpPr/>
          <p:nvPr userDrawn="1"/>
        </p:nvGrpSpPr>
        <p:grpSpPr>
          <a:xfrm>
            <a:off x="1800890" y="2785639"/>
            <a:ext cx="2268189" cy="1349665"/>
            <a:chOff x="1985262" y="1786188"/>
            <a:chExt cx="3594613" cy="2579532"/>
          </a:xfrm>
        </p:grpSpPr>
        <p:sp>
          <p:nvSpPr>
            <p:cNvPr id="61" name="TextBox 60">
              <a:extLst>
                <a:ext uri="{FF2B5EF4-FFF2-40B4-BE49-F238E27FC236}">
                  <a16:creationId xmlns="" xmlns:a16="http://schemas.microsoft.com/office/drawing/2014/main" id="{B0759468-3783-DD45-AC2F-7E3842278B7D}"/>
                </a:ext>
              </a:extLst>
            </p:cNvPr>
            <p:cNvSpPr txBox="1"/>
            <p:nvPr/>
          </p:nvSpPr>
          <p:spPr>
            <a:xfrm>
              <a:off x="2401825" y="1786188"/>
              <a:ext cx="2677754" cy="1470585"/>
            </a:xfrm>
            <a:prstGeom prst="rect">
              <a:avLst/>
            </a:prstGeom>
            <a:noFill/>
          </p:spPr>
          <p:txBody>
            <a:bodyPr wrap="square" rtlCol="0">
              <a:spAutoFit/>
            </a:bodyPr>
            <a:lstStyle/>
            <a:p>
              <a:pPr algn="ctr"/>
              <a:r>
                <a:rPr lang="en-US" sz="4400" b="1" dirty="0">
                  <a:solidFill>
                    <a:srgbClr val="F18500"/>
                  </a:solidFill>
                  <a:latin typeface="Arial" panose="020B0604020202020204" pitchFamily="34" charset="0"/>
                  <a:cs typeface="Arial" panose="020B0604020202020204" pitchFamily="34" charset="0"/>
                </a:rPr>
                <a:t>19%</a:t>
              </a:r>
            </a:p>
          </p:txBody>
        </p:sp>
        <p:cxnSp>
          <p:nvCxnSpPr>
            <p:cNvPr id="62" name="Straight Connector 61">
              <a:extLst>
                <a:ext uri="{FF2B5EF4-FFF2-40B4-BE49-F238E27FC236}">
                  <a16:creationId xmlns="" xmlns:a16="http://schemas.microsoft.com/office/drawing/2014/main" id="{7499D1F6-6F64-E045-A629-F16A8AF17DEB}"/>
                </a:ext>
              </a:extLst>
            </p:cNvPr>
            <p:cNvCxnSpPr/>
            <p:nvPr/>
          </p:nvCxnSpPr>
          <p:spPr>
            <a:xfrm flipV="1">
              <a:off x="2114979" y="3256871"/>
              <a:ext cx="3407805" cy="10321"/>
            </a:xfrm>
            <a:prstGeom prst="line">
              <a:avLst/>
            </a:prstGeom>
            <a:ln w="28575">
              <a:solidFill>
                <a:srgbClr val="F18500"/>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 xmlns:a16="http://schemas.microsoft.com/office/drawing/2014/main" id="{49D3155A-02B7-9146-95B9-2D706BFA7810}"/>
                </a:ext>
              </a:extLst>
            </p:cNvPr>
            <p:cNvSpPr txBox="1"/>
            <p:nvPr/>
          </p:nvSpPr>
          <p:spPr>
            <a:xfrm>
              <a:off x="1985262" y="3500872"/>
              <a:ext cx="3594613" cy="864848"/>
            </a:xfrm>
            <a:prstGeom prst="rect">
              <a:avLst/>
            </a:prstGeom>
            <a:noFill/>
          </p:spPr>
          <p:txBody>
            <a:bodyPr wrap="square" rtlCol="0">
              <a:spAutoFit/>
            </a:bodyPr>
            <a:lstStyle/>
            <a:p>
              <a:pPr algn="ctr"/>
              <a:r>
                <a:rPr lang="en-US" sz="1400" dirty="0">
                  <a:solidFill>
                    <a:srgbClr val="F18500"/>
                  </a:solidFill>
                  <a:latin typeface="Arial" panose="020B0604020202020204" pitchFamily="34" charset="0"/>
                  <a:ea typeface="Frutiger-Light" panose="02020603050405020304" pitchFamily="18" charset="77"/>
                  <a:cs typeface="Arial" panose="020B0604020202020204" pitchFamily="34" charset="0"/>
                </a:rPr>
                <a:t>Insert text Insert Text</a:t>
              </a:r>
            </a:p>
            <a:p>
              <a:pPr algn="ctr"/>
              <a:r>
                <a:rPr lang="en-US" sz="1400" dirty="0">
                  <a:solidFill>
                    <a:srgbClr val="F18500"/>
                  </a:solidFill>
                  <a:latin typeface="Arial" panose="020B0604020202020204" pitchFamily="34" charset="0"/>
                  <a:ea typeface="Frutiger-Light" panose="02020603050405020304" pitchFamily="18" charset="77"/>
                  <a:cs typeface="Arial" panose="020B0604020202020204" pitchFamily="34" charset="0"/>
                </a:rPr>
                <a:t>Insert text Insert Text</a:t>
              </a:r>
            </a:p>
          </p:txBody>
        </p:sp>
      </p:grpSp>
      <p:grpSp>
        <p:nvGrpSpPr>
          <p:cNvPr id="64" name="Group 63">
            <a:extLst>
              <a:ext uri="{FF2B5EF4-FFF2-40B4-BE49-F238E27FC236}">
                <a16:creationId xmlns="" xmlns:a16="http://schemas.microsoft.com/office/drawing/2014/main" id="{D0557C50-0B31-9348-AF2A-301002B74889}"/>
              </a:ext>
            </a:extLst>
          </p:cNvPr>
          <p:cNvGrpSpPr/>
          <p:nvPr userDrawn="1"/>
        </p:nvGrpSpPr>
        <p:grpSpPr>
          <a:xfrm>
            <a:off x="4949634" y="2785639"/>
            <a:ext cx="2289366" cy="1349665"/>
            <a:chOff x="1985262" y="1786188"/>
            <a:chExt cx="3594613" cy="2579532"/>
          </a:xfrm>
        </p:grpSpPr>
        <p:sp>
          <p:nvSpPr>
            <p:cNvPr id="65" name="TextBox 64">
              <a:extLst>
                <a:ext uri="{FF2B5EF4-FFF2-40B4-BE49-F238E27FC236}">
                  <a16:creationId xmlns="" xmlns:a16="http://schemas.microsoft.com/office/drawing/2014/main" id="{B0759468-3783-DD45-AC2F-7E3842278B7D}"/>
                </a:ext>
              </a:extLst>
            </p:cNvPr>
            <p:cNvSpPr txBox="1"/>
            <p:nvPr/>
          </p:nvSpPr>
          <p:spPr>
            <a:xfrm>
              <a:off x="2401825" y="1786188"/>
              <a:ext cx="2677753" cy="1470585"/>
            </a:xfrm>
            <a:prstGeom prst="rect">
              <a:avLst/>
            </a:prstGeom>
            <a:noFill/>
          </p:spPr>
          <p:txBody>
            <a:bodyPr wrap="square" rtlCol="0">
              <a:spAutoFit/>
            </a:bodyPr>
            <a:lstStyle/>
            <a:p>
              <a:pPr algn="ctr"/>
              <a:r>
                <a:rPr lang="en-US" sz="4400" b="1" dirty="0">
                  <a:solidFill>
                    <a:srgbClr val="73B82B"/>
                  </a:solidFill>
                  <a:latin typeface="Arial" panose="020B0604020202020204" pitchFamily="34" charset="0"/>
                  <a:cs typeface="Arial" panose="020B0604020202020204" pitchFamily="34" charset="0"/>
                </a:rPr>
                <a:t>19%</a:t>
              </a:r>
            </a:p>
          </p:txBody>
        </p:sp>
        <p:cxnSp>
          <p:nvCxnSpPr>
            <p:cNvPr id="66" name="Straight Connector 65">
              <a:extLst>
                <a:ext uri="{FF2B5EF4-FFF2-40B4-BE49-F238E27FC236}">
                  <a16:creationId xmlns="" xmlns:a16="http://schemas.microsoft.com/office/drawing/2014/main" id="{7499D1F6-6F64-E045-A629-F16A8AF17DEB}"/>
                </a:ext>
              </a:extLst>
            </p:cNvPr>
            <p:cNvCxnSpPr/>
            <p:nvPr/>
          </p:nvCxnSpPr>
          <p:spPr>
            <a:xfrm flipV="1">
              <a:off x="2114979" y="3271937"/>
              <a:ext cx="3407805" cy="10321"/>
            </a:xfrm>
            <a:prstGeom prst="line">
              <a:avLst/>
            </a:prstGeom>
            <a:ln w="28575">
              <a:solidFill>
                <a:srgbClr val="73B82B"/>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 xmlns:a16="http://schemas.microsoft.com/office/drawing/2014/main" id="{49D3155A-02B7-9146-95B9-2D706BFA7810}"/>
                </a:ext>
              </a:extLst>
            </p:cNvPr>
            <p:cNvSpPr txBox="1"/>
            <p:nvPr/>
          </p:nvSpPr>
          <p:spPr>
            <a:xfrm>
              <a:off x="1985262" y="3500872"/>
              <a:ext cx="3594613" cy="864848"/>
            </a:xfrm>
            <a:prstGeom prst="rect">
              <a:avLst/>
            </a:prstGeom>
            <a:noFill/>
          </p:spPr>
          <p:txBody>
            <a:bodyPr wrap="square" rtlCol="0">
              <a:spAutoFit/>
            </a:bodyPr>
            <a:lstStyle/>
            <a:p>
              <a:pPr algn="ctr"/>
              <a:r>
                <a:rPr lang="en-US" sz="1400" dirty="0">
                  <a:solidFill>
                    <a:srgbClr val="73B82B"/>
                  </a:solidFill>
                  <a:latin typeface="Arial" panose="020B0604020202020204" pitchFamily="34" charset="0"/>
                  <a:ea typeface="Frutiger-Light" panose="02020603050405020304" pitchFamily="18" charset="77"/>
                  <a:cs typeface="Arial" panose="020B0604020202020204" pitchFamily="34" charset="0"/>
                </a:rPr>
                <a:t>Insert text Insert Text</a:t>
              </a:r>
            </a:p>
            <a:p>
              <a:pPr algn="ctr"/>
              <a:r>
                <a:rPr lang="en-US" sz="1400" dirty="0">
                  <a:solidFill>
                    <a:srgbClr val="73B82B"/>
                  </a:solidFill>
                  <a:latin typeface="Arial" panose="020B0604020202020204" pitchFamily="34" charset="0"/>
                  <a:ea typeface="Frutiger-Light" panose="02020603050405020304" pitchFamily="18" charset="77"/>
                  <a:cs typeface="Arial" panose="020B0604020202020204" pitchFamily="34" charset="0"/>
                </a:rPr>
                <a:t>Insert text Insert Text</a:t>
              </a:r>
            </a:p>
          </p:txBody>
        </p:sp>
      </p:grpSp>
      <p:sp>
        <p:nvSpPr>
          <p:cNvPr id="23" name="Content Placeholder 2"/>
          <p:cNvSpPr>
            <a:spLocks noGrp="1"/>
          </p:cNvSpPr>
          <p:nvPr>
            <p:ph sz="quarter" idx="10" hasCustomPrompt="1"/>
          </p:nvPr>
        </p:nvSpPr>
        <p:spPr>
          <a:xfrm>
            <a:off x="186596" y="211096"/>
            <a:ext cx="8672097" cy="1171575"/>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Tree>
    <p:extLst>
      <p:ext uri="{BB962C8B-B14F-4D97-AF65-F5344CB8AC3E}">
        <p14:creationId xmlns:p14="http://schemas.microsoft.com/office/powerpoint/2010/main" val="247687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slide 3">
    <p:spTree>
      <p:nvGrpSpPr>
        <p:cNvPr id="1" name=""/>
        <p:cNvGrpSpPr/>
        <p:nvPr/>
      </p:nvGrpSpPr>
      <p:grpSpPr>
        <a:xfrm>
          <a:off x="0" y="0"/>
          <a:ext cx="0" cy="0"/>
          <a:chOff x="0" y="0"/>
          <a:chExt cx="0" cy="0"/>
        </a:xfrm>
      </p:grpSpPr>
      <p:graphicFrame>
        <p:nvGraphicFramePr>
          <p:cNvPr id="4" name="Chart 3">
            <a:extLst>
              <a:ext uri="{FF2B5EF4-FFF2-40B4-BE49-F238E27FC236}">
                <a16:creationId xmlns="" xmlns:a16="http://schemas.microsoft.com/office/drawing/2014/main" id="{4348A56A-D03E-7C4E-AE8E-F896E6A5A11B}"/>
              </a:ext>
            </a:extLst>
          </p:cNvPr>
          <p:cNvGraphicFramePr/>
          <p:nvPr userDrawn="1">
            <p:extLst>
              <p:ext uri="{D42A27DB-BD31-4B8C-83A1-F6EECF244321}">
                <p14:modId xmlns:p14="http://schemas.microsoft.com/office/powerpoint/2010/main" val="286463332"/>
              </p:ext>
            </p:extLst>
          </p:nvPr>
        </p:nvGraphicFramePr>
        <p:xfrm>
          <a:off x="2925649" y="1218723"/>
          <a:ext cx="4923808" cy="3149179"/>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5" name="Text Placeholder 2">
            <a:extLst>
              <a:ext uri="{FF2B5EF4-FFF2-40B4-BE49-F238E27FC236}">
                <a16:creationId xmlns="" xmlns:a16="http://schemas.microsoft.com/office/drawing/2014/main" id="{A91CD518-0B4F-4DDD-8245-74B5057E9664}"/>
              </a:ext>
            </a:extLst>
          </p:cNvPr>
          <p:cNvSpPr>
            <a:spLocks noGrp="1"/>
          </p:cNvSpPr>
          <p:nvPr>
            <p:ph type="body" sz="quarter" idx="13" hasCustomPrompt="1"/>
          </p:nvPr>
        </p:nvSpPr>
        <p:spPr>
          <a:xfrm>
            <a:off x="186597" y="1311275"/>
            <a:ext cx="2296627"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2583801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ntent slide 3">
    <p:spTree>
      <p:nvGrpSpPr>
        <p:cNvPr id="1" name=""/>
        <p:cNvGrpSpPr/>
        <p:nvPr/>
      </p:nvGrpSpPr>
      <p:grpSpPr>
        <a:xfrm>
          <a:off x="0" y="0"/>
          <a:ext cx="0" cy="0"/>
          <a:chOff x="0" y="0"/>
          <a:chExt cx="0" cy="0"/>
        </a:xfrm>
      </p:grpSpPr>
      <p:graphicFrame>
        <p:nvGraphicFramePr>
          <p:cNvPr id="5" name="Chart 4">
            <a:extLst>
              <a:ext uri="{FF2B5EF4-FFF2-40B4-BE49-F238E27FC236}">
                <a16:creationId xmlns="" xmlns:a16="http://schemas.microsoft.com/office/drawing/2014/main" id="{ADE844C2-66A4-7347-BB76-EF1AA2EFEA89}"/>
              </a:ext>
            </a:extLst>
          </p:cNvPr>
          <p:cNvGraphicFramePr/>
          <p:nvPr userDrawn="1">
            <p:extLst>
              <p:ext uri="{D42A27DB-BD31-4B8C-83A1-F6EECF244321}">
                <p14:modId xmlns:p14="http://schemas.microsoft.com/office/powerpoint/2010/main" val="1544693725"/>
              </p:ext>
            </p:extLst>
          </p:nvPr>
        </p:nvGraphicFramePr>
        <p:xfrm>
          <a:off x="3380198" y="1259540"/>
          <a:ext cx="5003514" cy="3295755"/>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6" name="Text Placeholder 2">
            <a:extLst>
              <a:ext uri="{FF2B5EF4-FFF2-40B4-BE49-F238E27FC236}">
                <a16:creationId xmlns="" xmlns:a16="http://schemas.microsoft.com/office/drawing/2014/main" id="{796BE319-1C15-41CC-A596-E46D2BF7CC74}"/>
              </a:ext>
            </a:extLst>
          </p:cNvPr>
          <p:cNvSpPr>
            <a:spLocks noGrp="1"/>
          </p:cNvSpPr>
          <p:nvPr>
            <p:ph type="body" sz="quarter" idx="13" hasCustomPrompt="1"/>
          </p:nvPr>
        </p:nvSpPr>
        <p:spPr>
          <a:xfrm>
            <a:off x="186597" y="1311275"/>
            <a:ext cx="2296627"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2970813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 slide 3">
    <p:spTree>
      <p:nvGrpSpPr>
        <p:cNvPr id="1" name=""/>
        <p:cNvGrpSpPr/>
        <p:nvPr/>
      </p:nvGrpSpPr>
      <p:grpSpPr>
        <a:xfrm>
          <a:off x="0" y="0"/>
          <a:ext cx="0" cy="0"/>
          <a:chOff x="0" y="0"/>
          <a:chExt cx="0" cy="0"/>
        </a:xfrm>
      </p:grpSpPr>
      <p:graphicFrame>
        <p:nvGraphicFramePr>
          <p:cNvPr id="4" name="Chart 3">
            <a:extLst>
              <a:ext uri="{FF2B5EF4-FFF2-40B4-BE49-F238E27FC236}">
                <a16:creationId xmlns="" xmlns:a16="http://schemas.microsoft.com/office/drawing/2014/main" id="{EF8E69A5-8A32-3B48-8662-8A79DC2E0921}"/>
              </a:ext>
            </a:extLst>
          </p:cNvPr>
          <p:cNvGraphicFramePr/>
          <p:nvPr userDrawn="1">
            <p:extLst>
              <p:ext uri="{D42A27DB-BD31-4B8C-83A1-F6EECF244321}">
                <p14:modId xmlns:p14="http://schemas.microsoft.com/office/powerpoint/2010/main" val="3268563056"/>
              </p:ext>
            </p:extLst>
          </p:nvPr>
        </p:nvGraphicFramePr>
        <p:xfrm>
          <a:off x="2586555" y="1209354"/>
          <a:ext cx="5804951" cy="3027488"/>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5" name="Text Placeholder 2">
            <a:extLst>
              <a:ext uri="{FF2B5EF4-FFF2-40B4-BE49-F238E27FC236}">
                <a16:creationId xmlns="" xmlns:a16="http://schemas.microsoft.com/office/drawing/2014/main" id="{020285F8-6946-46F6-9325-70AD32F1D6C8}"/>
              </a:ext>
            </a:extLst>
          </p:cNvPr>
          <p:cNvSpPr>
            <a:spLocks noGrp="1"/>
          </p:cNvSpPr>
          <p:nvPr>
            <p:ph type="body" sz="quarter" idx="13" hasCustomPrompt="1"/>
          </p:nvPr>
        </p:nvSpPr>
        <p:spPr>
          <a:xfrm>
            <a:off x="186597" y="1311275"/>
            <a:ext cx="2296627"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3314826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ontent slide 3">
    <p:spTree>
      <p:nvGrpSpPr>
        <p:cNvPr id="1" name=""/>
        <p:cNvGrpSpPr/>
        <p:nvPr/>
      </p:nvGrpSpPr>
      <p:grpSpPr>
        <a:xfrm>
          <a:off x="0" y="0"/>
          <a:ext cx="0" cy="0"/>
          <a:chOff x="0" y="0"/>
          <a:chExt cx="0" cy="0"/>
        </a:xfrm>
      </p:grpSpPr>
      <p:graphicFrame>
        <p:nvGraphicFramePr>
          <p:cNvPr id="5" name="Table 4">
            <a:extLst>
              <a:ext uri="{FF2B5EF4-FFF2-40B4-BE49-F238E27FC236}">
                <a16:creationId xmlns="" xmlns:a16="http://schemas.microsoft.com/office/drawing/2014/main" id="{3AFD6674-8208-4117-92B8-8BA50FAB180F}"/>
              </a:ext>
            </a:extLst>
          </p:cNvPr>
          <p:cNvGraphicFramePr>
            <a:graphicFrameLocks noGrp="1"/>
          </p:cNvGraphicFramePr>
          <p:nvPr userDrawn="1">
            <p:extLst>
              <p:ext uri="{D42A27DB-BD31-4B8C-83A1-F6EECF244321}">
                <p14:modId xmlns:p14="http://schemas.microsoft.com/office/powerpoint/2010/main" val="2266213361"/>
              </p:ext>
            </p:extLst>
          </p:nvPr>
        </p:nvGraphicFramePr>
        <p:xfrm>
          <a:off x="287338" y="1689652"/>
          <a:ext cx="7137192" cy="1106344"/>
        </p:xfrm>
        <a:graphic>
          <a:graphicData uri="http://schemas.openxmlformats.org/drawingml/2006/table">
            <a:tbl>
              <a:tblPr firstRow="1" bandRow="1">
                <a:tableStyleId>{5C22544A-7EE6-4342-B048-85BDC9FD1C3A}</a:tableStyleId>
              </a:tblPr>
              <a:tblGrid>
                <a:gridCol w="1189532">
                  <a:extLst>
                    <a:ext uri="{9D8B030D-6E8A-4147-A177-3AD203B41FA5}">
                      <a16:colId xmlns="" xmlns:a16="http://schemas.microsoft.com/office/drawing/2014/main" val="3822116847"/>
                    </a:ext>
                  </a:extLst>
                </a:gridCol>
                <a:gridCol w="1189532">
                  <a:extLst>
                    <a:ext uri="{9D8B030D-6E8A-4147-A177-3AD203B41FA5}">
                      <a16:colId xmlns="" xmlns:a16="http://schemas.microsoft.com/office/drawing/2014/main" val="1796008628"/>
                    </a:ext>
                  </a:extLst>
                </a:gridCol>
                <a:gridCol w="1189532">
                  <a:extLst>
                    <a:ext uri="{9D8B030D-6E8A-4147-A177-3AD203B41FA5}">
                      <a16:colId xmlns="" xmlns:a16="http://schemas.microsoft.com/office/drawing/2014/main" val="3879958063"/>
                    </a:ext>
                  </a:extLst>
                </a:gridCol>
                <a:gridCol w="1189532">
                  <a:extLst>
                    <a:ext uri="{9D8B030D-6E8A-4147-A177-3AD203B41FA5}">
                      <a16:colId xmlns="" xmlns:a16="http://schemas.microsoft.com/office/drawing/2014/main" val="3650332254"/>
                    </a:ext>
                  </a:extLst>
                </a:gridCol>
                <a:gridCol w="1189532">
                  <a:extLst>
                    <a:ext uri="{9D8B030D-6E8A-4147-A177-3AD203B41FA5}">
                      <a16:colId xmlns="" xmlns:a16="http://schemas.microsoft.com/office/drawing/2014/main" val="3035283889"/>
                    </a:ext>
                  </a:extLst>
                </a:gridCol>
                <a:gridCol w="1189532">
                  <a:extLst>
                    <a:ext uri="{9D8B030D-6E8A-4147-A177-3AD203B41FA5}">
                      <a16:colId xmlns="" xmlns:a16="http://schemas.microsoft.com/office/drawing/2014/main" val="2593290401"/>
                    </a:ext>
                  </a:extLst>
                </a:gridCol>
              </a:tblGrid>
              <a:tr h="276586">
                <a:tc>
                  <a:txBody>
                    <a:bodyPr/>
                    <a:lstStyle/>
                    <a:p>
                      <a:pPr algn="ctr"/>
                      <a:r>
                        <a:rPr lang="en-US" sz="800" b="0" i="0" dirty="0">
                          <a:latin typeface="+mj-lt"/>
                        </a:rPr>
                        <a:t>XXXXXXXXXXXXX</a:t>
                      </a: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rgbClr val="1C3D7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j-lt"/>
                          <a:ea typeface="+mn-ea"/>
                          <a:cs typeface="+mn-cs"/>
                        </a:rPr>
                        <a:t>XXXXXXXXXXXX</a:t>
                      </a:r>
                      <a:endParaRPr lang="en-US" sz="800" dirty="0">
                        <a:latin typeface="+mj-lt"/>
                      </a:endParaRPr>
                    </a:p>
                  </a:txBody>
                  <a:tcPr marL="32707" marR="32707" marT="49061" marB="4906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rgbClr val="1C3D7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j-lt"/>
                          <a:ea typeface="+mn-ea"/>
                          <a:cs typeface="+mn-cs"/>
                        </a:rPr>
                        <a:t>XXXXXXXXXXXXX</a:t>
                      </a:r>
                      <a:endParaRPr kumimoji="0" lang="en-US" sz="800" b="1" i="0" u="none" strike="noStrike" kern="1200" cap="none" spc="0" normalizeH="0" baseline="0" noProof="0" dirty="0">
                        <a:ln>
                          <a:noFill/>
                        </a:ln>
                        <a:solidFill>
                          <a:prstClr val="white"/>
                        </a:solidFill>
                        <a:effectLst/>
                        <a:uLnTx/>
                        <a:uFillTx/>
                        <a:latin typeface="+mj-lt"/>
                        <a:ea typeface="+mn-ea"/>
                        <a:cs typeface="+mn-cs"/>
                      </a:endParaRPr>
                    </a:p>
                  </a:txBody>
                  <a:tcPr marL="32707" marR="32707" marT="49061" marB="4906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rgbClr val="1C3D7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j-lt"/>
                          <a:ea typeface="+mn-ea"/>
                          <a:cs typeface="+mn-cs"/>
                        </a:rPr>
                        <a:t>XXXXXXXXXXXXX</a:t>
                      </a:r>
                      <a:endParaRPr kumimoji="0" lang="en-US" sz="800" b="1" i="0" u="none" strike="noStrike" kern="1200" cap="none" spc="0" normalizeH="0" baseline="0" noProof="0" dirty="0">
                        <a:ln>
                          <a:noFill/>
                        </a:ln>
                        <a:solidFill>
                          <a:prstClr val="white"/>
                        </a:solidFill>
                        <a:effectLst/>
                        <a:uLnTx/>
                        <a:uFillTx/>
                        <a:latin typeface="+mj-lt"/>
                        <a:ea typeface="+mn-ea"/>
                        <a:cs typeface="+mn-cs"/>
                      </a:endParaRPr>
                    </a:p>
                  </a:txBody>
                  <a:tcPr marL="32707" marR="32707" marT="49061" marB="4906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rgbClr val="1C3D7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j-lt"/>
                          <a:ea typeface="+mn-ea"/>
                          <a:cs typeface="+mn-cs"/>
                        </a:rPr>
                        <a:t>XXXXXXXXXXXXX</a:t>
                      </a:r>
                      <a:endParaRPr kumimoji="0" lang="en-US" sz="800" b="1" i="0" u="none" strike="noStrike" kern="1200" cap="none" spc="0" normalizeH="0" baseline="0" noProof="0" dirty="0">
                        <a:ln>
                          <a:noFill/>
                        </a:ln>
                        <a:solidFill>
                          <a:prstClr val="white"/>
                        </a:solidFill>
                        <a:effectLst/>
                        <a:uLnTx/>
                        <a:uFillTx/>
                        <a:latin typeface="+mj-lt"/>
                        <a:ea typeface="+mn-ea"/>
                        <a:cs typeface="+mn-cs"/>
                      </a:endParaRPr>
                    </a:p>
                  </a:txBody>
                  <a:tcPr marL="32707" marR="32707" marT="49061" marB="4906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rgbClr val="1C3D7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j-lt"/>
                          <a:ea typeface="+mn-ea"/>
                          <a:cs typeface="+mn-cs"/>
                        </a:rPr>
                        <a:t>XXXXXXXXXXXXX</a:t>
                      </a:r>
                      <a:endParaRPr kumimoji="0" lang="en-US" sz="800" b="1" i="0" u="none" strike="noStrike" kern="1200" cap="none" spc="0" normalizeH="0" baseline="0" noProof="0" dirty="0">
                        <a:ln>
                          <a:noFill/>
                        </a:ln>
                        <a:solidFill>
                          <a:prstClr val="white"/>
                        </a:solidFill>
                        <a:effectLst/>
                        <a:uLnTx/>
                        <a:uFillTx/>
                        <a:latin typeface="+mj-lt"/>
                        <a:ea typeface="+mn-ea"/>
                        <a:cs typeface="+mn-cs"/>
                      </a:endParaRPr>
                    </a:p>
                  </a:txBody>
                  <a:tcPr marL="32707" marR="32707" marT="49061" marB="49061" anchor="ctr">
                    <a:lnL w="12700" cap="flat" cmpd="sng" algn="ctr">
                      <a:solidFill>
                        <a:schemeClr val="bg1"/>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rgbClr val="1C3D74"/>
                    </a:solidFill>
                  </a:tcPr>
                </a:tc>
                <a:extLst>
                  <a:ext uri="{0D108BD9-81ED-4DB2-BD59-A6C34878D82A}">
                    <a16:rowId xmlns="" xmlns:a16="http://schemas.microsoft.com/office/drawing/2014/main" val="1577180098"/>
                  </a:ext>
                </a:extLst>
              </a:tr>
              <a:tr h="276586">
                <a:tc>
                  <a:txBody>
                    <a:bodyPr/>
                    <a:lstStyle/>
                    <a:p>
                      <a:pPr algn="ct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001B71"/>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001B7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extLst>
                  <a:ext uri="{0D108BD9-81ED-4DB2-BD59-A6C34878D82A}">
                    <a16:rowId xmlns="" xmlns:a16="http://schemas.microsoft.com/office/drawing/2014/main" val="988255196"/>
                  </a:ext>
                </a:extLst>
              </a:tr>
              <a:tr h="2765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001B71"/>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001B71"/>
                      </a:solidFill>
                      <a:prstDash val="solid"/>
                      <a:round/>
                      <a:headEnd type="none" w="med" len="med"/>
                      <a:tailEnd type="none" w="med" len="med"/>
                    </a:lnT>
                    <a:lnB w="12700" cap="flat" cmpd="sng" algn="ctr">
                      <a:solidFill>
                        <a:srgbClr val="001B7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extLst>
                  <a:ext uri="{0D108BD9-81ED-4DB2-BD59-A6C34878D82A}">
                    <a16:rowId xmlns="" xmlns:a16="http://schemas.microsoft.com/office/drawing/2014/main" val="3377887121"/>
                  </a:ext>
                </a:extLst>
              </a:tr>
              <a:tr h="2765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001B71"/>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001B71"/>
                      </a:solidFill>
                      <a:prstDash val="solid"/>
                      <a:round/>
                      <a:headEnd type="none" w="med" len="med"/>
                      <a:tailEnd type="none" w="med" len="med"/>
                    </a:lnT>
                    <a:lnB w="12700" cap="flat" cmpd="sng" algn="ctr">
                      <a:solidFill>
                        <a:srgbClr val="001B7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tc>
                  <a:txBody>
                    <a:bodyPr/>
                    <a:lstStyle/>
                    <a:p>
                      <a:pPr algn="ct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1C3D74"/>
                      </a:solidFill>
                      <a:prstDash val="solid"/>
                      <a:round/>
                      <a:headEnd type="none" w="med" len="med"/>
                      <a:tailEnd type="none" w="med" len="med"/>
                    </a:lnL>
                    <a:lnR w="12700" cap="flat" cmpd="sng" algn="ctr">
                      <a:solidFill>
                        <a:srgbClr val="1C3D74"/>
                      </a:solidFill>
                      <a:prstDash val="solid"/>
                      <a:round/>
                      <a:headEnd type="none" w="med" len="med"/>
                      <a:tailEnd type="none" w="med" len="med"/>
                    </a:lnR>
                    <a:lnT w="12700" cap="flat" cmpd="sng" algn="ctr">
                      <a:solidFill>
                        <a:srgbClr val="1C3D74"/>
                      </a:solidFill>
                      <a:prstDash val="solid"/>
                      <a:round/>
                      <a:headEnd type="none" w="med" len="med"/>
                      <a:tailEnd type="none" w="med" len="med"/>
                    </a:lnT>
                    <a:lnB w="12700" cap="flat" cmpd="sng" algn="ctr">
                      <a:solidFill>
                        <a:srgbClr val="1C3D74"/>
                      </a:solidFill>
                      <a:prstDash val="solid"/>
                      <a:round/>
                      <a:headEnd type="none" w="med" len="med"/>
                      <a:tailEnd type="none" w="med" len="med"/>
                    </a:lnB>
                    <a:solidFill>
                      <a:schemeClr val="bg1"/>
                    </a:solidFill>
                  </a:tcPr>
                </a:tc>
                <a:extLst>
                  <a:ext uri="{0D108BD9-81ED-4DB2-BD59-A6C34878D82A}">
                    <a16:rowId xmlns="" xmlns:a16="http://schemas.microsoft.com/office/drawing/2014/main" val="2157991891"/>
                  </a:ext>
                </a:extLst>
              </a:tr>
            </a:tbl>
          </a:graphicData>
        </a:graphic>
      </p:graphicFrame>
      <p:graphicFrame>
        <p:nvGraphicFramePr>
          <p:cNvPr id="6" name="Table 5">
            <a:extLst>
              <a:ext uri="{FF2B5EF4-FFF2-40B4-BE49-F238E27FC236}">
                <a16:creationId xmlns="" xmlns:a16="http://schemas.microsoft.com/office/drawing/2014/main" id="{485AC98B-3184-4158-8DB1-FD0896BAEA5C}"/>
              </a:ext>
            </a:extLst>
          </p:cNvPr>
          <p:cNvGraphicFramePr>
            <a:graphicFrameLocks noGrp="1"/>
          </p:cNvGraphicFramePr>
          <p:nvPr userDrawn="1">
            <p:extLst>
              <p:ext uri="{D42A27DB-BD31-4B8C-83A1-F6EECF244321}">
                <p14:modId xmlns:p14="http://schemas.microsoft.com/office/powerpoint/2010/main" val="2248348035"/>
              </p:ext>
            </p:extLst>
          </p:nvPr>
        </p:nvGraphicFramePr>
        <p:xfrm>
          <a:off x="287338" y="3153802"/>
          <a:ext cx="7137192" cy="1106344"/>
        </p:xfrm>
        <a:graphic>
          <a:graphicData uri="http://schemas.openxmlformats.org/drawingml/2006/table">
            <a:tbl>
              <a:tblPr firstRow="1" bandRow="1">
                <a:tableStyleId>{5C22544A-7EE6-4342-B048-85BDC9FD1C3A}</a:tableStyleId>
              </a:tblPr>
              <a:tblGrid>
                <a:gridCol w="1189532">
                  <a:extLst>
                    <a:ext uri="{9D8B030D-6E8A-4147-A177-3AD203B41FA5}">
                      <a16:colId xmlns="" xmlns:a16="http://schemas.microsoft.com/office/drawing/2014/main" val="3822116847"/>
                    </a:ext>
                  </a:extLst>
                </a:gridCol>
                <a:gridCol w="1189532">
                  <a:extLst>
                    <a:ext uri="{9D8B030D-6E8A-4147-A177-3AD203B41FA5}">
                      <a16:colId xmlns="" xmlns:a16="http://schemas.microsoft.com/office/drawing/2014/main" val="1796008628"/>
                    </a:ext>
                  </a:extLst>
                </a:gridCol>
                <a:gridCol w="1189532">
                  <a:extLst>
                    <a:ext uri="{9D8B030D-6E8A-4147-A177-3AD203B41FA5}">
                      <a16:colId xmlns="" xmlns:a16="http://schemas.microsoft.com/office/drawing/2014/main" val="3879958063"/>
                    </a:ext>
                  </a:extLst>
                </a:gridCol>
                <a:gridCol w="1189532">
                  <a:extLst>
                    <a:ext uri="{9D8B030D-6E8A-4147-A177-3AD203B41FA5}">
                      <a16:colId xmlns="" xmlns:a16="http://schemas.microsoft.com/office/drawing/2014/main" val="3650332254"/>
                    </a:ext>
                  </a:extLst>
                </a:gridCol>
                <a:gridCol w="1189532">
                  <a:extLst>
                    <a:ext uri="{9D8B030D-6E8A-4147-A177-3AD203B41FA5}">
                      <a16:colId xmlns="" xmlns:a16="http://schemas.microsoft.com/office/drawing/2014/main" val="3035283889"/>
                    </a:ext>
                  </a:extLst>
                </a:gridCol>
                <a:gridCol w="1189532">
                  <a:extLst>
                    <a:ext uri="{9D8B030D-6E8A-4147-A177-3AD203B41FA5}">
                      <a16:colId xmlns="" xmlns:a16="http://schemas.microsoft.com/office/drawing/2014/main" val="2593290401"/>
                    </a:ext>
                  </a:extLst>
                </a:gridCol>
              </a:tblGrid>
              <a:tr h="276586">
                <a:tc>
                  <a:txBody>
                    <a:bodyPr/>
                    <a:lstStyle/>
                    <a:p>
                      <a:pPr algn="ctr"/>
                      <a:r>
                        <a:rPr lang="en-US" sz="800" b="0" i="0" dirty="0">
                          <a:latin typeface="+mj-lt"/>
                        </a:rPr>
                        <a:t>XXXXXXXXXXXXX</a:t>
                      </a:r>
                    </a:p>
                  </a:txBody>
                  <a:tcPr marL="32707" marR="32707" marT="49061" marB="49061" anchor="ctr">
                    <a:lnL w="12700" cap="flat" cmpd="sng" algn="ctr">
                      <a:solidFill>
                        <a:srgbClr val="2DB8C5"/>
                      </a:solidFill>
                      <a:prstDash val="solid"/>
                      <a:round/>
                      <a:headEnd type="none" w="med" len="med"/>
                      <a:tailEnd type="none" w="med" len="med"/>
                    </a:lnL>
                    <a:lnR w="12700" cmpd="sng">
                      <a:noFill/>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rgbClr val="2DB8C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j-lt"/>
                          <a:ea typeface="+mn-ea"/>
                          <a:cs typeface="+mn-cs"/>
                        </a:rPr>
                        <a:t>XXXXXXXXXXXX</a:t>
                      </a:r>
                      <a:endParaRPr lang="en-US" sz="800" dirty="0">
                        <a:latin typeface="+mj-lt"/>
                      </a:endParaRPr>
                    </a:p>
                  </a:txBody>
                  <a:tcPr marL="32707" marR="32707" marT="49061" marB="49061" anchor="ctr">
                    <a:lnL w="12700" cmpd="sng">
                      <a:noFill/>
                    </a:lnL>
                    <a:lnR w="12700" cmpd="sng">
                      <a:noFill/>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rgbClr val="2DB8C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j-lt"/>
                          <a:ea typeface="+mn-ea"/>
                          <a:cs typeface="+mn-cs"/>
                        </a:rPr>
                        <a:t>XXXXXXXXXXXXX</a:t>
                      </a:r>
                      <a:endParaRPr kumimoji="0" lang="en-US" sz="800" b="1" i="0" u="none" strike="noStrike" kern="1200" cap="none" spc="0" normalizeH="0" baseline="0" noProof="0" dirty="0">
                        <a:ln>
                          <a:noFill/>
                        </a:ln>
                        <a:solidFill>
                          <a:prstClr val="white"/>
                        </a:solidFill>
                        <a:effectLst/>
                        <a:uLnTx/>
                        <a:uFillTx/>
                        <a:latin typeface="+mj-lt"/>
                        <a:ea typeface="+mn-ea"/>
                        <a:cs typeface="+mn-cs"/>
                      </a:endParaRPr>
                    </a:p>
                  </a:txBody>
                  <a:tcPr marL="32707" marR="32707" marT="49061" marB="49061" anchor="ctr">
                    <a:lnL w="12700" cmpd="sng">
                      <a:noFill/>
                    </a:lnL>
                    <a:lnR w="12700" cmpd="sng">
                      <a:noFill/>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rgbClr val="2DB8C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j-lt"/>
                          <a:ea typeface="+mn-ea"/>
                          <a:cs typeface="+mn-cs"/>
                        </a:rPr>
                        <a:t>XXXXXXXXXXXXX</a:t>
                      </a:r>
                      <a:endParaRPr kumimoji="0" lang="en-US" sz="800" b="1" i="0" u="none" strike="noStrike" kern="1200" cap="none" spc="0" normalizeH="0" baseline="0" noProof="0" dirty="0">
                        <a:ln>
                          <a:noFill/>
                        </a:ln>
                        <a:solidFill>
                          <a:prstClr val="white"/>
                        </a:solidFill>
                        <a:effectLst/>
                        <a:uLnTx/>
                        <a:uFillTx/>
                        <a:latin typeface="+mj-lt"/>
                        <a:ea typeface="+mn-ea"/>
                        <a:cs typeface="+mn-cs"/>
                      </a:endParaRPr>
                    </a:p>
                  </a:txBody>
                  <a:tcPr marL="32707" marR="32707" marT="49061" marB="49061" anchor="ctr">
                    <a:lnL w="12700" cmpd="sng">
                      <a:noFill/>
                    </a:lnL>
                    <a:lnR w="12700" cmpd="sng">
                      <a:noFill/>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rgbClr val="2DB8C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j-lt"/>
                          <a:ea typeface="+mn-ea"/>
                          <a:cs typeface="+mn-cs"/>
                        </a:rPr>
                        <a:t>XXXXXXXXXXXXX</a:t>
                      </a:r>
                      <a:endParaRPr kumimoji="0" lang="en-US" sz="800" b="1" i="0" u="none" strike="noStrike" kern="1200" cap="none" spc="0" normalizeH="0" baseline="0" noProof="0" dirty="0">
                        <a:ln>
                          <a:noFill/>
                        </a:ln>
                        <a:solidFill>
                          <a:prstClr val="white"/>
                        </a:solidFill>
                        <a:effectLst/>
                        <a:uLnTx/>
                        <a:uFillTx/>
                        <a:latin typeface="+mj-lt"/>
                        <a:ea typeface="+mn-ea"/>
                        <a:cs typeface="+mn-cs"/>
                      </a:endParaRPr>
                    </a:p>
                  </a:txBody>
                  <a:tcPr marL="32707" marR="32707" marT="49061" marB="49061" anchor="ctr">
                    <a:lnL w="12700" cmpd="sng">
                      <a:noFill/>
                    </a:lnL>
                    <a:lnR w="12700" cmpd="sng">
                      <a:noFill/>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rgbClr val="2DB8C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j-lt"/>
                          <a:ea typeface="+mn-ea"/>
                          <a:cs typeface="+mn-cs"/>
                        </a:rPr>
                        <a:t>XXXXXXXXXXXXX</a:t>
                      </a:r>
                      <a:endParaRPr kumimoji="0" lang="en-US" sz="800" b="1" i="0" u="none" strike="noStrike" kern="1200" cap="none" spc="0" normalizeH="0" baseline="0" noProof="0" dirty="0">
                        <a:ln>
                          <a:noFill/>
                        </a:ln>
                        <a:solidFill>
                          <a:prstClr val="white"/>
                        </a:solidFill>
                        <a:effectLst/>
                        <a:uLnTx/>
                        <a:uFillTx/>
                        <a:latin typeface="+mj-lt"/>
                        <a:ea typeface="+mn-ea"/>
                        <a:cs typeface="+mn-cs"/>
                      </a:endParaRPr>
                    </a:p>
                  </a:txBody>
                  <a:tcPr marL="32707" marR="32707" marT="49061" marB="49061" anchor="ctr">
                    <a:lnL w="12700" cmpd="sng">
                      <a:noFill/>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rgbClr val="2DB8C5"/>
                    </a:solidFill>
                  </a:tcPr>
                </a:tc>
                <a:extLst>
                  <a:ext uri="{0D108BD9-81ED-4DB2-BD59-A6C34878D82A}">
                    <a16:rowId xmlns="" xmlns:a16="http://schemas.microsoft.com/office/drawing/2014/main" val="1577180098"/>
                  </a:ext>
                </a:extLst>
              </a:tr>
              <a:tr h="276586">
                <a:tc>
                  <a:txBody>
                    <a:bodyPr/>
                    <a:lstStyle/>
                    <a:p>
                      <a:pPr algn="ct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988255196"/>
                  </a:ext>
                </a:extLst>
              </a:tr>
              <a:tr h="2765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377887121"/>
                  </a:ext>
                </a:extLst>
              </a:tr>
              <a:tr h="2765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b="0" i="0" dirty="0" err="1">
                          <a:solidFill>
                            <a:schemeClr val="tx1"/>
                          </a:solidFill>
                          <a:latin typeface="+mj-lt"/>
                        </a:rPr>
                        <a:t>xxxxxxxxxx</a:t>
                      </a:r>
                      <a:endParaRPr lang="en-US" sz="800" b="0" i="0" dirty="0">
                        <a:solidFill>
                          <a:schemeClr val="tx1"/>
                        </a:solidFill>
                        <a:latin typeface="+mj-lt"/>
                      </a:endParaRPr>
                    </a:p>
                  </a:txBody>
                  <a:tcPr marL="32707" marR="32707" marT="49061" marB="49061" anchor="ctr">
                    <a:lnL w="12700" cap="flat" cmpd="sng" algn="ctr">
                      <a:solidFill>
                        <a:srgbClr val="2DB8C5"/>
                      </a:solidFill>
                      <a:prstDash val="solid"/>
                      <a:round/>
                      <a:headEnd type="none" w="med" len="med"/>
                      <a:tailEnd type="none" w="med" len="med"/>
                    </a:lnL>
                    <a:lnR w="12700" cap="flat" cmpd="sng" algn="ctr">
                      <a:solidFill>
                        <a:srgbClr val="2DB8C5"/>
                      </a:solidFill>
                      <a:prstDash val="solid"/>
                      <a:round/>
                      <a:headEnd type="none" w="med" len="med"/>
                      <a:tailEnd type="none" w="med" len="med"/>
                    </a:lnR>
                    <a:lnT w="12700" cap="flat" cmpd="sng" algn="ctr">
                      <a:solidFill>
                        <a:srgbClr val="2DB8C5"/>
                      </a:solidFill>
                      <a:prstDash val="solid"/>
                      <a:round/>
                      <a:headEnd type="none" w="med" len="med"/>
                      <a:tailEnd type="none" w="med" len="med"/>
                    </a:lnT>
                    <a:lnB w="12700" cap="flat" cmpd="sng" algn="ctr">
                      <a:solidFill>
                        <a:srgbClr val="2DB8C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157991891"/>
                  </a:ext>
                </a:extLst>
              </a:tr>
            </a:tbl>
          </a:graphicData>
        </a:graphic>
      </p:graphicFrame>
      <p:sp>
        <p:nvSpPr>
          <p:cNvPr id="10"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7" name="Text Placeholder 2">
            <a:extLst>
              <a:ext uri="{FF2B5EF4-FFF2-40B4-BE49-F238E27FC236}">
                <a16:creationId xmlns="" xmlns:a16="http://schemas.microsoft.com/office/drawing/2014/main" id="{3ABA65EC-BE67-47F1-855B-E0BFD2EA8CE3}"/>
              </a:ext>
            </a:extLst>
          </p:cNvPr>
          <p:cNvSpPr>
            <a:spLocks noGrp="1"/>
          </p:cNvSpPr>
          <p:nvPr>
            <p:ph type="body" sz="quarter" idx="13" hasCustomPrompt="1"/>
          </p:nvPr>
        </p:nvSpPr>
        <p:spPr>
          <a:xfrm>
            <a:off x="186596" y="1311275"/>
            <a:ext cx="8672097"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p:txBody>
      </p:sp>
    </p:spTree>
    <p:extLst>
      <p:ext uri="{BB962C8B-B14F-4D97-AF65-F5344CB8AC3E}">
        <p14:creationId xmlns:p14="http://schemas.microsoft.com/office/powerpoint/2010/main" val="3833570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6"/>
            <a:ext cx="8482004" cy="4593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44301"/>
            <a:ext cx="8272212" cy="273844"/>
          </a:xfrm>
        </p:spPr>
        <p:txBody>
          <a:bodyPr/>
          <a:lstStyle>
            <a:lvl1pPr>
              <a:defRPr sz="2000">
                <a:solidFill>
                  <a:schemeClr val="bg1"/>
                </a:solidFill>
              </a:defRPr>
            </a:lvl1pPr>
          </a:lstStyle>
          <a:p>
            <a:r>
              <a:rPr lang="en-GB" dirty="0"/>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lvl1pPr>
              <a:defRPr sz="1600"/>
            </a:lvl1pPr>
            <a:lvl2pPr>
              <a:defRPr sz="1600"/>
            </a:lvl2pPr>
            <a:lvl3pPr>
              <a:defRPr sz="1600"/>
            </a:lvl3pPr>
            <a:lvl4pPr>
              <a:defRPr sz="1600"/>
            </a:lvl4pPr>
            <a:lvl5pPr>
              <a:defRPr sz="1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18278C14-8540-A448-AE5B-D3DCD02346BA}" type="datetime1">
              <a:rPr lang="en-GB"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4467103"/>
            <a:ext cx="789381" cy="273844"/>
          </a:xfrm>
        </p:spPr>
        <p:txBody>
          <a:bodyPr/>
          <a:lstStyle/>
          <a:p>
            <a:fld id="{201A8267-D903-8149-B498-26DD37304324}" type="slidenum">
              <a:rPr lang="en-US" smtClean="0"/>
              <a:t>‹#›</a:t>
            </a:fld>
            <a:endParaRPr lang="en-US"/>
          </a:p>
        </p:txBody>
      </p:sp>
    </p:spTree>
    <p:extLst>
      <p:ext uri="{BB962C8B-B14F-4D97-AF65-F5344CB8AC3E}">
        <p14:creationId xmlns:p14="http://schemas.microsoft.com/office/powerpoint/2010/main" val="2835127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480038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slide 3">
    <p:spTree>
      <p:nvGrpSpPr>
        <p:cNvPr id="1" name=""/>
        <p:cNvGrpSpPr/>
        <p:nvPr/>
      </p:nvGrpSpPr>
      <p:grpSpPr>
        <a:xfrm>
          <a:off x="0" y="0"/>
          <a:ext cx="0" cy="0"/>
          <a:chOff x="0" y="0"/>
          <a:chExt cx="0" cy="0"/>
        </a:xfrm>
      </p:grpSpPr>
      <p:sp>
        <p:nvSpPr>
          <p:cNvPr id="13"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7" name="Text Placeholder 2">
            <a:extLst>
              <a:ext uri="{FF2B5EF4-FFF2-40B4-BE49-F238E27FC236}">
                <a16:creationId xmlns="" xmlns:a16="http://schemas.microsoft.com/office/drawing/2014/main" id="{BF9F98BB-2095-434E-97D1-3636B7E7563C}"/>
              </a:ext>
            </a:extLst>
          </p:cNvPr>
          <p:cNvSpPr>
            <a:spLocks noGrp="1"/>
          </p:cNvSpPr>
          <p:nvPr>
            <p:ph type="body" sz="quarter" idx="13" hasCustomPrompt="1"/>
          </p:nvPr>
        </p:nvSpPr>
        <p:spPr>
          <a:xfrm>
            <a:off x="186596" y="1311275"/>
            <a:ext cx="4277455"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marL="0" indent="0">
              <a:buNone/>
            </a:pPr>
            <a:endParaRPr lang="en-US" dirty="0"/>
          </a:p>
        </p:txBody>
      </p:sp>
      <p:sp>
        <p:nvSpPr>
          <p:cNvPr id="9" name="Text Placeholder 2">
            <a:extLst>
              <a:ext uri="{FF2B5EF4-FFF2-40B4-BE49-F238E27FC236}">
                <a16:creationId xmlns="" xmlns:a16="http://schemas.microsoft.com/office/drawing/2014/main" id="{35C7A6F9-784D-428C-B9C4-650A70FFC077}"/>
              </a:ext>
            </a:extLst>
          </p:cNvPr>
          <p:cNvSpPr>
            <a:spLocks noGrp="1"/>
          </p:cNvSpPr>
          <p:nvPr>
            <p:ph type="body" sz="quarter" idx="14" hasCustomPrompt="1"/>
          </p:nvPr>
        </p:nvSpPr>
        <p:spPr>
          <a:xfrm>
            <a:off x="4580865" y="1311275"/>
            <a:ext cx="4277455"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p:txBody>
      </p:sp>
    </p:spTree>
    <p:extLst>
      <p:ext uri="{BB962C8B-B14F-4D97-AF65-F5344CB8AC3E}">
        <p14:creationId xmlns:p14="http://schemas.microsoft.com/office/powerpoint/2010/main" val="3102203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End slide_Logo">
    <p:bg>
      <p:bgPr>
        <a:solidFill>
          <a:srgbClr val="1C3D74"/>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90F016AB-50EC-D145-8FEE-4F74E8E3B1D6}"/>
              </a:ext>
            </a:extLst>
          </p:cNvPr>
          <p:cNvPicPr>
            <a:picLocks noChangeAspect="1"/>
          </p:cNvPicPr>
          <p:nvPr userDrawn="1"/>
        </p:nvPicPr>
        <p:blipFill>
          <a:blip r:embed="rId2"/>
          <a:stretch>
            <a:fillRect/>
          </a:stretch>
        </p:blipFill>
        <p:spPr>
          <a:xfrm>
            <a:off x="2126986" y="3228967"/>
            <a:ext cx="4335556" cy="1158812"/>
          </a:xfrm>
          <a:prstGeom prst="rect">
            <a:avLst/>
          </a:prstGeom>
        </p:spPr>
      </p:pic>
      <p:sp>
        <p:nvSpPr>
          <p:cNvPr id="2" name="TextBox 1">
            <a:extLst>
              <a:ext uri="{FF2B5EF4-FFF2-40B4-BE49-F238E27FC236}">
                <a16:creationId xmlns="" xmlns:a16="http://schemas.microsoft.com/office/drawing/2014/main" id="{AF811C00-D549-464E-ADFA-3C1836754071}"/>
              </a:ext>
            </a:extLst>
          </p:cNvPr>
          <p:cNvSpPr txBox="1"/>
          <p:nvPr userDrawn="1"/>
        </p:nvSpPr>
        <p:spPr>
          <a:xfrm>
            <a:off x="3282511" y="1820461"/>
            <a:ext cx="2770419" cy="646331"/>
          </a:xfrm>
          <a:prstGeom prst="rect">
            <a:avLst/>
          </a:prstGeom>
          <a:noFill/>
        </p:spPr>
        <p:txBody>
          <a:bodyPr wrap="square" rtlCol="0">
            <a:spAutoFit/>
          </a:bodyPr>
          <a:lstStyle/>
          <a:p>
            <a:pPr algn="l"/>
            <a:r>
              <a:rPr lang="en-GB" sz="36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263592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End slide_Logo">
    <p:bg>
      <p:bgPr>
        <a:solidFill>
          <a:srgbClr val="1C3D74"/>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90F016AB-50EC-D145-8FEE-4F74E8E3B1D6}"/>
              </a:ext>
            </a:extLst>
          </p:cNvPr>
          <p:cNvPicPr>
            <a:picLocks noChangeAspect="1"/>
          </p:cNvPicPr>
          <p:nvPr userDrawn="1"/>
        </p:nvPicPr>
        <p:blipFill>
          <a:blip r:embed="rId2"/>
          <a:stretch>
            <a:fillRect/>
          </a:stretch>
        </p:blipFill>
        <p:spPr>
          <a:xfrm>
            <a:off x="2126986" y="1954745"/>
            <a:ext cx="4335556" cy="1158812"/>
          </a:xfrm>
          <a:prstGeom prst="rect">
            <a:avLst/>
          </a:prstGeom>
        </p:spPr>
      </p:pic>
    </p:spTree>
    <p:extLst>
      <p:ext uri="{BB962C8B-B14F-4D97-AF65-F5344CB8AC3E}">
        <p14:creationId xmlns:p14="http://schemas.microsoft.com/office/powerpoint/2010/main" val="429369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text + image + caption">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B6C74048-C75E-FD4A-A2F0-C36E16C2A344}"/>
              </a:ext>
            </a:extLst>
          </p:cNvPr>
          <p:cNvSpPr>
            <a:spLocks noGrp="1"/>
          </p:cNvSpPr>
          <p:nvPr>
            <p:ph type="pic" sz="quarter" idx="11" hasCustomPrompt="1"/>
          </p:nvPr>
        </p:nvSpPr>
        <p:spPr>
          <a:xfrm>
            <a:off x="4679950" y="1311276"/>
            <a:ext cx="4186238" cy="2791997"/>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9" name="Text Placeholder 8">
            <a:extLst>
              <a:ext uri="{FF2B5EF4-FFF2-40B4-BE49-F238E27FC236}">
                <a16:creationId xmlns="" xmlns:a16="http://schemas.microsoft.com/office/drawing/2014/main" id="{C8558A91-5849-F74E-9FFB-8BB3E3F86F0C}"/>
              </a:ext>
            </a:extLst>
          </p:cNvPr>
          <p:cNvSpPr>
            <a:spLocks noGrp="1"/>
          </p:cNvSpPr>
          <p:nvPr>
            <p:ph type="body" sz="quarter" idx="12" hasCustomPrompt="1"/>
          </p:nvPr>
        </p:nvSpPr>
        <p:spPr>
          <a:xfrm>
            <a:off x="4679950" y="4176072"/>
            <a:ext cx="4186238" cy="87954"/>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11"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7" name="Text Placeholder 2">
            <a:extLst>
              <a:ext uri="{FF2B5EF4-FFF2-40B4-BE49-F238E27FC236}">
                <a16:creationId xmlns="" xmlns:a16="http://schemas.microsoft.com/office/drawing/2014/main" id="{00C9E275-0734-425E-938B-16131D4657EE}"/>
              </a:ext>
            </a:extLst>
          </p:cNvPr>
          <p:cNvSpPr>
            <a:spLocks noGrp="1"/>
          </p:cNvSpPr>
          <p:nvPr>
            <p:ph type="body" sz="quarter" idx="13" hasCustomPrompt="1"/>
          </p:nvPr>
        </p:nvSpPr>
        <p:spPr>
          <a:xfrm>
            <a:off x="186596" y="1311275"/>
            <a:ext cx="4385404"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9082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text + image + caption 2">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B6C74048-C75E-FD4A-A2F0-C36E16C2A344}"/>
              </a:ext>
            </a:extLst>
          </p:cNvPr>
          <p:cNvSpPr>
            <a:spLocks noGrp="1"/>
          </p:cNvSpPr>
          <p:nvPr>
            <p:ph type="pic" sz="quarter" idx="11" hasCustomPrompt="1"/>
          </p:nvPr>
        </p:nvSpPr>
        <p:spPr>
          <a:xfrm>
            <a:off x="6767512" y="1311276"/>
            <a:ext cx="2098675" cy="2773707"/>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13" name="Text Placeholder 8">
            <a:extLst>
              <a:ext uri="{FF2B5EF4-FFF2-40B4-BE49-F238E27FC236}">
                <a16:creationId xmlns="" xmlns:a16="http://schemas.microsoft.com/office/drawing/2014/main" id="{C8558A91-5849-F74E-9FFB-8BB3E3F86F0C}"/>
              </a:ext>
            </a:extLst>
          </p:cNvPr>
          <p:cNvSpPr>
            <a:spLocks noGrp="1"/>
          </p:cNvSpPr>
          <p:nvPr>
            <p:ph type="body" sz="quarter" idx="12" hasCustomPrompt="1"/>
          </p:nvPr>
        </p:nvSpPr>
        <p:spPr>
          <a:xfrm>
            <a:off x="6767512" y="4176072"/>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10"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3" name="Text Placeholder 2">
            <a:extLst>
              <a:ext uri="{FF2B5EF4-FFF2-40B4-BE49-F238E27FC236}">
                <a16:creationId xmlns="" xmlns:a16="http://schemas.microsoft.com/office/drawing/2014/main" id="{9602840F-CF0A-4B0C-876C-214741C51912}"/>
              </a:ext>
            </a:extLst>
          </p:cNvPr>
          <p:cNvSpPr>
            <a:spLocks noGrp="1"/>
          </p:cNvSpPr>
          <p:nvPr>
            <p:ph type="body" sz="quarter" idx="13" hasCustomPrompt="1"/>
          </p:nvPr>
        </p:nvSpPr>
        <p:spPr>
          <a:xfrm>
            <a:off x="186596" y="1311275"/>
            <a:ext cx="6447286"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1516180862"/>
      </p:ext>
    </p:extLst>
  </p:cSld>
  <p:clrMapOvr>
    <a:masterClrMapping/>
  </p:clrMapOvr>
  <p:extLst>
    <p:ext uri="{DCECCB84-F9BA-43D5-87BE-67443E8EF086}">
      <p15:sldGuideLst xmlns:p15="http://schemas.microsoft.com/office/powerpoint/2012/main">
        <p15:guide id="1" pos="419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text + image + caption 3 ">
    <p:spTree>
      <p:nvGrpSpPr>
        <p:cNvPr id="1" name=""/>
        <p:cNvGrpSpPr/>
        <p:nvPr/>
      </p:nvGrpSpPr>
      <p:grpSpPr>
        <a:xfrm>
          <a:off x="0" y="0"/>
          <a:ext cx="0" cy="0"/>
          <a:chOff x="0" y="0"/>
          <a:chExt cx="0" cy="0"/>
        </a:xfrm>
      </p:grpSpPr>
      <p:sp>
        <p:nvSpPr>
          <p:cNvPr id="9" name="Picture Placeholder 5">
            <a:extLst>
              <a:ext uri="{FF2B5EF4-FFF2-40B4-BE49-F238E27FC236}">
                <a16:creationId xmlns="" xmlns:a16="http://schemas.microsoft.com/office/drawing/2014/main" id="{EBDDE399-7978-8146-B813-A0B3CFED1CCE}"/>
              </a:ext>
            </a:extLst>
          </p:cNvPr>
          <p:cNvSpPr>
            <a:spLocks noGrp="1"/>
          </p:cNvSpPr>
          <p:nvPr>
            <p:ph type="pic" sz="quarter" idx="14" hasCustomPrompt="1"/>
          </p:nvPr>
        </p:nvSpPr>
        <p:spPr>
          <a:xfrm>
            <a:off x="6767512" y="2874141"/>
            <a:ext cx="2098675" cy="1240762"/>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11" name="Picture Placeholder 5">
            <a:extLst>
              <a:ext uri="{FF2B5EF4-FFF2-40B4-BE49-F238E27FC236}">
                <a16:creationId xmlns="" xmlns:a16="http://schemas.microsoft.com/office/drawing/2014/main" id="{6D51F31A-86D2-8C4F-A1A9-C88372B37B39}"/>
              </a:ext>
            </a:extLst>
          </p:cNvPr>
          <p:cNvSpPr>
            <a:spLocks noGrp="1"/>
          </p:cNvSpPr>
          <p:nvPr>
            <p:ph type="pic" sz="quarter" idx="16" hasCustomPrompt="1"/>
          </p:nvPr>
        </p:nvSpPr>
        <p:spPr>
          <a:xfrm>
            <a:off x="6767513" y="1311274"/>
            <a:ext cx="2098675" cy="1242000"/>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17" name="Text Placeholder 8">
            <a:extLst>
              <a:ext uri="{FF2B5EF4-FFF2-40B4-BE49-F238E27FC236}">
                <a16:creationId xmlns="" xmlns:a16="http://schemas.microsoft.com/office/drawing/2014/main" id="{C8558A91-5849-F74E-9FFB-8BB3E3F86F0C}"/>
              </a:ext>
            </a:extLst>
          </p:cNvPr>
          <p:cNvSpPr>
            <a:spLocks noGrp="1"/>
          </p:cNvSpPr>
          <p:nvPr>
            <p:ph type="body" sz="quarter" idx="12" hasCustomPrompt="1"/>
          </p:nvPr>
        </p:nvSpPr>
        <p:spPr>
          <a:xfrm>
            <a:off x="6767511" y="2607606"/>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18" name="Text Placeholder 8">
            <a:extLst>
              <a:ext uri="{FF2B5EF4-FFF2-40B4-BE49-F238E27FC236}">
                <a16:creationId xmlns="" xmlns:a16="http://schemas.microsoft.com/office/drawing/2014/main" id="{C8558A91-5849-F74E-9FFB-8BB3E3F86F0C}"/>
              </a:ext>
            </a:extLst>
          </p:cNvPr>
          <p:cNvSpPr>
            <a:spLocks noGrp="1"/>
          </p:cNvSpPr>
          <p:nvPr>
            <p:ph type="body" sz="quarter" idx="17" hasCustomPrompt="1"/>
          </p:nvPr>
        </p:nvSpPr>
        <p:spPr>
          <a:xfrm>
            <a:off x="6767513" y="4176072"/>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13"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10" name="Text Placeholder 2">
            <a:extLst>
              <a:ext uri="{FF2B5EF4-FFF2-40B4-BE49-F238E27FC236}">
                <a16:creationId xmlns="" xmlns:a16="http://schemas.microsoft.com/office/drawing/2014/main" id="{739CEF63-09E5-47AB-B122-292E3DA7266B}"/>
              </a:ext>
            </a:extLst>
          </p:cNvPr>
          <p:cNvSpPr>
            <a:spLocks noGrp="1"/>
          </p:cNvSpPr>
          <p:nvPr>
            <p:ph type="body" sz="quarter" idx="13" hasCustomPrompt="1"/>
          </p:nvPr>
        </p:nvSpPr>
        <p:spPr>
          <a:xfrm>
            <a:off x="186596" y="1311275"/>
            <a:ext cx="6447286"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184004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text + image + caption 4">
    <p:spTree>
      <p:nvGrpSpPr>
        <p:cNvPr id="1" name=""/>
        <p:cNvGrpSpPr/>
        <p:nvPr/>
      </p:nvGrpSpPr>
      <p:grpSpPr>
        <a:xfrm>
          <a:off x="0" y="0"/>
          <a:ext cx="0" cy="0"/>
          <a:chOff x="0" y="0"/>
          <a:chExt cx="0" cy="0"/>
        </a:xfrm>
      </p:grpSpPr>
      <p:sp>
        <p:nvSpPr>
          <p:cNvPr id="14" name="Picture Placeholder 5">
            <a:extLst>
              <a:ext uri="{FF2B5EF4-FFF2-40B4-BE49-F238E27FC236}">
                <a16:creationId xmlns="" xmlns:a16="http://schemas.microsoft.com/office/drawing/2014/main" id="{DE942392-5A1D-4B43-9FC3-CF83A59FC53E}"/>
              </a:ext>
            </a:extLst>
          </p:cNvPr>
          <p:cNvSpPr>
            <a:spLocks noGrp="1"/>
          </p:cNvSpPr>
          <p:nvPr>
            <p:ph type="pic" sz="quarter" idx="16" hasCustomPrompt="1"/>
          </p:nvPr>
        </p:nvSpPr>
        <p:spPr>
          <a:xfrm>
            <a:off x="6767513" y="1311275"/>
            <a:ext cx="2098675" cy="1242000"/>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18" name="Picture Placeholder 5">
            <a:extLst>
              <a:ext uri="{FF2B5EF4-FFF2-40B4-BE49-F238E27FC236}">
                <a16:creationId xmlns="" xmlns:a16="http://schemas.microsoft.com/office/drawing/2014/main" id="{FA0FF9DD-FA38-C644-8804-531A719824B2}"/>
              </a:ext>
            </a:extLst>
          </p:cNvPr>
          <p:cNvSpPr>
            <a:spLocks noGrp="1"/>
          </p:cNvSpPr>
          <p:nvPr>
            <p:ph type="pic" sz="quarter" idx="20" hasCustomPrompt="1"/>
          </p:nvPr>
        </p:nvSpPr>
        <p:spPr>
          <a:xfrm>
            <a:off x="4572001" y="1322602"/>
            <a:ext cx="2098675" cy="1242000"/>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24" name="Text Placeholder 8">
            <a:extLst>
              <a:ext uri="{FF2B5EF4-FFF2-40B4-BE49-F238E27FC236}">
                <a16:creationId xmlns="" xmlns:a16="http://schemas.microsoft.com/office/drawing/2014/main" id="{C8558A91-5849-F74E-9FFB-8BB3E3F86F0C}"/>
              </a:ext>
            </a:extLst>
          </p:cNvPr>
          <p:cNvSpPr>
            <a:spLocks noGrp="1"/>
          </p:cNvSpPr>
          <p:nvPr>
            <p:ph type="body" sz="quarter" idx="12" hasCustomPrompt="1"/>
          </p:nvPr>
        </p:nvSpPr>
        <p:spPr>
          <a:xfrm>
            <a:off x="6767511" y="2607606"/>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25" name="Text Placeholder 8">
            <a:extLst>
              <a:ext uri="{FF2B5EF4-FFF2-40B4-BE49-F238E27FC236}">
                <a16:creationId xmlns="" xmlns:a16="http://schemas.microsoft.com/office/drawing/2014/main" id="{C8558A91-5849-F74E-9FFB-8BB3E3F86F0C}"/>
              </a:ext>
            </a:extLst>
          </p:cNvPr>
          <p:cNvSpPr>
            <a:spLocks noGrp="1"/>
          </p:cNvSpPr>
          <p:nvPr>
            <p:ph type="body" sz="quarter" idx="17" hasCustomPrompt="1"/>
          </p:nvPr>
        </p:nvSpPr>
        <p:spPr>
          <a:xfrm>
            <a:off x="6767513" y="4176072"/>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26" name="Picture Placeholder 5">
            <a:extLst>
              <a:ext uri="{FF2B5EF4-FFF2-40B4-BE49-F238E27FC236}">
                <a16:creationId xmlns="" xmlns:a16="http://schemas.microsoft.com/office/drawing/2014/main" id="{EBDDE399-7978-8146-B813-A0B3CFED1CCE}"/>
              </a:ext>
            </a:extLst>
          </p:cNvPr>
          <p:cNvSpPr>
            <a:spLocks noGrp="1"/>
          </p:cNvSpPr>
          <p:nvPr>
            <p:ph type="pic" sz="quarter" idx="14" hasCustomPrompt="1"/>
          </p:nvPr>
        </p:nvSpPr>
        <p:spPr>
          <a:xfrm>
            <a:off x="6767512" y="2874141"/>
            <a:ext cx="2098675" cy="1240762"/>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27" name="Picture Placeholder 5">
            <a:extLst>
              <a:ext uri="{FF2B5EF4-FFF2-40B4-BE49-F238E27FC236}">
                <a16:creationId xmlns="" xmlns:a16="http://schemas.microsoft.com/office/drawing/2014/main" id="{EBDDE399-7978-8146-B813-A0B3CFED1CCE}"/>
              </a:ext>
            </a:extLst>
          </p:cNvPr>
          <p:cNvSpPr>
            <a:spLocks noGrp="1"/>
          </p:cNvSpPr>
          <p:nvPr>
            <p:ph type="pic" sz="quarter" idx="21" hasCustomPrompt="1"/>
          </p:nvPr>
        </p:nvSpPr>
        <p:spPr>
          <a:xfrm>
            <a:off x="4572001" y="2874141"/>
            <a:ext cx="2098675" cy="1240762"/>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28" name="Text Placeholder 8">
            <a:extLst>
              <a:ext uri="{FF2B5EF4-FFF2-40B4-BE49-F238E27FC236}">
                <a16:creationId xmlns="" xmlns:a16="http://schemas.microsoft.com/office/drawing/2014/main" id="{C8558A91-5849-F74E-9FFB-8BB3E3F86F0C}"/>
              </a:ext>
            </a:extLst>
          </p:cNvPr>
          <p:cNvSpPr>
            <a:spLocks noGrp="1"/>
          </p:cNvSpPr>
          <p:nvPr>
            <p:ph type="body" sz="quarter" idx="22" hasCustomPrompt="1"/>
          </p:nvPr>
        </p:nvSpPr>
        <p:spPr>
          <a:xfrm>
            <a:off x="4571999" y="2607606"/>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29" name="Text Placeholder 8">
            <a:extLst>
              <a:ext uri="{FF2B5EF4-FFF2-40B4-BE49-F238E27FC236}">
                <a16:creationId xmlns="" xmlns:a16="http://schemas.microsoft.com/office/drawing/2014/main" id="{C8558A91-5849-F74E-9FFB-8BB3E3F86F0C}"/>
              </a:ext>
            </a:extLst>
          </p:cNvPr>
          <p:cNvSpPr>
            <a:spLocks noGrp="1"/>
          </p:cNvSpPr>
          <p:nvPr>
            <p:ph type="body" sz="quarter" idx="23" hasCustomPrompt="1"/>
          </p:nvPr>
        </p:nvSpPr>
        <p:spPr>
          <a:xfrm>
            <a:off x="4571999" y="4173000"/>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19"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12" name="Text Placeholder 2">
            <a:extLst>
              <a:ext uri="{FF2B5EF4-FFF2-40B4-BE49-F238E27FC236}">
                <a16:creationId xmlns="" xmlns:a16="http://schemas.microsoft.com/office/drawing/2014/main" id="{A5E523E2-4C7B-424A-8715-BA3BD5E8B973}"/>
              </a:ext>
            </a:extLst>
          </p:cNvPr>
          <p:cNvSpPr>
            <a:spLocks noGrp="1"/>
          </p:cNvSpPr>
          <p:nvPr>
            <p:ph type="body" sz="quarter" idx="13" hasCustomPrompt="1"/>
          </p:nvPr>
        </p:nvSpPr>
        <p:spPr>
          <a:xfrm>
            <a:off x="186597" y="1311275"/>
            <a:ext cx="4288564"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147593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text + image + caption 5">
    <p:spTree>
      <p:nvGrpSpPr>
        <p:cNvPr id="1" name=""/>
        <p:cNvGrpSpPr/>
        <p:nvPr/>
      </p:nvGrpSpPr>
      <p:grpSpPr>
        <a:xfrm>
          <a:off x="0" y="0"/>
          <a:ext cx="0" cy="0"/>
          <a:chOff x="0" y="0"/>
          <a:chExt cx="0" cy="0"/>
        </a:xfrm>
      </p:grpSpPr>
      <p:sp>
        <p:nvSpPr>
          <p:cNvPr id="21" name="Picture Placeholder 5">
            <a:extLst>
              <a:ext uri="{FF2B5EF4-FFF2-40B4-BE49-F238E27FC236}">
                <a16:creationId xmlns="" xmlns:a16="http://schemas.microsoft.com/office/drawing/2014/main" id="{FA0FF9DD-FA38-C644-8804-531A719824B2}"/>
              </a:ext>
            </a:extLst>
          </p:cNvPr>
          <p:cNvSpPr>
            <a:spLocks noGrp="1"/>
          </p:cNvSpPr>
          <p:nvPr>
            <p:ph type="pic" sz="quarter" idx="20" hasCustomPrompt="1"/>
          </p:nvPr>
        </p:nvSpPr>
        <p:spPr>
          <a:xfrm>
            <a:off x="4572001" y="1322602"/>
            <a:ext cx="2098675" cy="1242000"/>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22" name="Picture Placeholder 5">
            <a:extLst>
              <a:ext uri="{FF2B5EF4-FFF2-40B4-BE49-F238E27FC236}">
                <a16:creationId xmlns="" xmlns:a16="http://schemas.microsoft.com/office/drawing/2014/main" id="{EBDDE399-7978-8146-B813-A0B3CFED1CCE}"/>
              </a:ext>
            </a:extLst>
          </p:cNvPr>
          <p:cNvSpPr>
            <a:spLocks noGrp="1"/>
          </p:cNvSpPr>
          <p:nvPr>
            <p:ph type="pic" sz="quarter" idx="21" hasCustomPrompt="1"/>
          </p:nvPr>
        </p:nvSpPr>
        <p:spPr>
          <a:xfrm>
            <a:off x="4572001" y="2874141"/>
            <a:ext cx="2098675" cy="1240762"/>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23" name="Text Placeholder 8">
            <a:extLst>
              <a:ext uri="{FF2B5EF4-FFF2-40B4-BE49-F238E27FC236}">
                <a16:creationId xmlns="" xmlns:a16="http://schemas.microsoft.com/office/drawing/2014/main" id="{C8558A91-5849-F74E-9FFB-8BB3E3F86F0C}"/>
              </a:ext>
            </a:extLst>
          </p:cNvPr>
          <p:cNvSpPr>
            <a:spLocks noGrp="1"/>
          </p:cNvSpPr>
          <p:nvPr>
            <p:ph type="body" sz="quarter" idx="22" hasCustomPrompt="1"/>
          </p:nvPr>
        </p:nvSpPr>
        <p:spPr>
          <a:xfrm>
            <a:off x="4571999" y="2607606"/>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24" name="Text Placeholder 8">
            <a:extLst>
              <a:ext uri="{FF2B5EF4-FFF2-40B4-BE49-F238E27FC236}">
                <a16:creationId xmlns="" xmlns:a16="http://schemas.microsoft.com/office/drawing/2014/main" id="{C8558A91-5849-F74E-9FFB-8BB3E3F86F0C}"/>
              </a:ext>
            </a:extLst>
          </p:cNvPr>
          <p:cNvSpPr>
            <a:spLocks noGrp="1"/>
          </p:cNvSpPr>
          <p:nvPr>
            <p:ph type="body" sz="quarter" idx="23" hasCustomPrompt="1"/>
          </p:nvPr>
        </p:nvSpPr>
        <p:spPr>
          <a:xfrm>
            <a:off x="4571999" y="4173000"/>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33" name="Picture Placeholder 5">
            <a:extLst>
              <a:ext uri="{FF2B5EF4-FFF2-40B4-BE49-F238E27FC236}">
                <a16:creationId xmlns="" xmlns:a16="http://schemas.microsoft.com/office/drawing/2014/main" id="{FA0FF9DD-FA38-C644-8804-531A719824B2}"/>
              </a:ext>
            </a:extLst>
          </p:cNvPr>
          <p:cNvSpPr>
            <a:spLocks noGrp="1"/>
          </p:cNvSpPr>
          <p:nvPr>
            <p:ph type="pic" sz="quarter" idx="24" hasCustomPrompt="1"/>
          </p:nvPr>
        </p:nvSpPr>
        <p:spPr>
          <a:xfrm>
            <a:off x="6767513" y="1322601"/>
            <a:ext cx="2098675" cy="2792301"/>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34" name="Text Placeholder 8">
            <a:extLst>
              <a:ext uri="{FF2B5EF4-FFF2-40B4-BE49-F238E27FC236}">
                <a16:creationId xmlns="" xmlns:a16="http://schemas.microsoft.com/office/drawing/2014/main" id="{C8558A91-5849-F74E-9FFB-8BB3E3F86F0C}"/>
              </a:ext>
            </a:extLst>
          </p:cNvPr>
          <p:cNvSpPr>
            <a:spLocks noGrp="1"/>
          </p:cNvSpPr>
          <p:nvPr>
            <p:ph type="body" sz="quarter" idx="25" hasCustomPrompt="1"/>
          </p:nvPr>
        </p:nvSpPr>
        <p:spPr>
          <a:xfrm>
            <a:off x="6767512" y="4177950"/>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16"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10" name="Text Placeholder 2">
            <a:extLst>
              <a:ext uri="{FF2B5EF4-FFF2-40B4-BE49-F238E27FC236}">
                <a16:creationId xmlns="" xmlns:a16="http://schemas.microsoft.com/office/drawing/2014/main" id="{7216A11E-B4A5-4F26-9049-F166D72D6258}"/>
              </a:ext>
            </a:extLst>
          </p:cNvPr>
          <p:cNvSpPr>
            <a:spLocks noGrp="1"/>
          </p:cNvSpPr>
          <p:nvPr>
            <p:ph type="body" sz="quarter" idx="13" hasCustomPrompt="1"/>
          </p:nvPr>
        </p:nvSpPr>
        <p:spPr>
          <a:xfrm>
            <a:off x="186597" y="1311275"/>
            <a:ext cx="4288564"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286992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text + image + caption 6">
    <p:spTree>
      <p:nvGrpSpPr>
        <p:cNvPr id="1" name=""/>
        <p:cNvGrpSpPr/>
        <p:nvPr/>
      </p:nvGrpSpPr>
      <p:grpSpPr>
        <a:xfrm>
          <a:off x="0" y="0"/>
          <a:ext cx="0" cy="0"/>
          <a:chOff x="0" y="0"/>
          <a:chExt cx="0" cy="0"/>
        </a:xfrm>
      </p:grpSpPr>
      <p:sp>
        <p:nvSpPr>
          <p:cNvPr id="21" name="Picture Placeholder 5">
            <a:extLst>
              <a:ext uri="{FF2B5EF4-FFF2-40B4-BE49-F238E27FC236}">
                <a16:creationId xmlns="" xmlns:a16="http://schemas.microsoft.com/office/drawing/2014/main" id="{FA0FF9DD-FA38-C644-8804-531A719824B2}"/>
              </a:ext>
            </a:extLst>
          </p:cNvPr>
          <p:cNvSpPr>
            <a:spLocks noGrp="1"/>
          </p:cNvSpPr>
          <p:nvPr>
            <p:ph type="pic" sz="quarter" idx="20" hasCustomPrompt="1"/>
          </p:nvPr>
        </p:nvSpPr>
        <p:spPr>
          <a:xfrm>
            <a:off x="4572001" y="1322602"/>
            <a:ext cx="4305300" cy="1242000"/>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22" name="Text Placeholder 8">
            <a:extLst>
              <a:ext uri="{FF2B5EF4-FFF2-40B4-BE49-F238E27FC236}">
                <a16:creationId xmlns="" xmlns:a16="http://schemas.microsoft.com/office/drawing/2014/main" id="{C8558A91-5849-F74E-9FFB-8BB3E3F86F0C}"/>
              </a:ext>
            </a:extLst>
          </p:cNvPr>
          <p:cNvSpPr>
            <a:spLocks noGrp="1"/>
          </p:cNvSpPr>
          <p:nvPr>
            <p:ph type="body" sz="quarter" idx="22" hasCustomPrompt="1"/>
          </p:nvPr>
        </p:nvSpPr>
        <p:spPr>
          <a:xfrm>
            <a:off x="4571999" y="2607606"/>
            <a:ext cx="4305302"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23" name="Picture Placeholder 5">
            <a:extLst>
              <a:ext uri="{FF2B5EF4-FFF2-40B4-BE49-F238E27FC236}">
                <a16:creationId xmlns="" xmlns:a16="http://schemas.microsoft.com/office/drawing/2014/main" id="{EBDDE399-7978-8146-B813-A0B3CFED1CCE}"/>
              </a:ext>
            </a:extLst>
          </p:cNvPr>
          <p:cNvSpPr>
            <a:spLocks noGrp="1"/>
          </p:cNvSpPr>
          <p:nvPr>
            <p:ph type="pic" sz="quarter" idx="21" hasCustomPrompt="1"/>
          </p:nvPr>
        </p:nvSpPr>
        <p:spPr>
          <a:xfrm>
            <a:off x="4572001" y="2874141"/>
            <a:ext cx="2098675" cy="1240762"/>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24" name="Text Placeholder 8">
            <a:extLst>
              <a:ext uri="{FF2B5EF4-FFF2-40B4-BE49-F238E27FC236}">
                <a16:creationId xmlns="" xmlns:a16="http://schemas.microsoft.com/office/drawing/2014/main" id="{C8558A91-5849-F74E-9FFB-8BB3E3F86F0C}"/>
              </a:ext>
            </a:extLst>
          </p:cNvPr>
          <p:cNvSpPr>
            <a:spLocks noGrp="1"/>
          </p:cNvSpPr>
          <p:nvPr>
            <p:ph type="body" sz="quarter" idx="23" hasCustomPrompt="1"/>
          </p:nvPr>
        </p:nvSpPr>
        <p:spPr>
          <a:xfrm>
            <a:off x="4571999" y="4173000"/>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25" name="Picture Placeholder 5">
            <a:extLst>
              <a:ext uri="{FF2B5EF4-FFF2-40B4-BE49-F238E27FC236}">
                <a16:creationId xmlns="" xmlns:a16="http://schemas.microsoft.com/office/drawing/2014/main" id="{EBDDE399-7978-8146-B813-A0B3CFED1CCE}"/>
              </a:ext>
            </a:extLst>
          </p:cNvPr>
          <p:cNvSpPr>
            <a:spLocks noGrp="1"/>
          </p:cNvSpPr>
          <p:nvPr>
            <p:ph type="pic" sz="quarter" idx="24" hasCustomPrompt="1"/>
          </p:nvPr>
        </p:nvSpPr>
        <p:spPr>
          <a:xfrm>
            <a:off x="6778626" y="2877213"/>
            <a:ext cx="2098675" cy="1240762"/>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26" name="Text Placeholder 8">
            <a:extLst>
              <a:ext uri="{FF2B5EF4-FFF2-40B4-BE49-F238E27FC236}">
                <a16:creationId xmlns="" xmlns:a16="http://schemas.microsoft.com/office/drawing/2014/main" id="{C8558A91-5849-F74E-9FFB-8BB3E3F86F0C}"/>
              </a:ext>
            </a:extLst>
          </p:cNvPr>
          <p:cNvSpPr>
            <a:spLocks noGrp="1"/>
          </p:cNvSpPr>
          <p:nvPr>
            <p:ph type="body" sz="quarter" idx="25" hasCustomPrompt="1"/>
          </p:nvPr>
        </p:nvSpPr>
        <p:spPr>
          <a:xfrm>
            <a:off x="6778624" y="4176072"/>
            <a:ext cx="2098676"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15"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10" name="Text Placeholder 2">
            <a:extLst>
              <a:ext uri="{FF2B5EF4-FFF2-40B4-BE49-F238E27FC236}">
                <a16:creationId xmlns="" xmlns:a16="http://schemas.microsoft.com/office/drawing/2014/main" id="{11A76B9A-C73D-41F4-848B-7B422BD2540C}"/>
              </a:ext>
            </a:extLst>
          </p:cNvPr>
          <p:cNvSpPr>
            <a:spLocks noGrp="1"/>
          </p:cNvSpPr>
          <p:nvPr>
            <p:ph type="body" sz="quarter" idx="13" hasCustomPrompt="1"/>
          </p:nvPr>
        </p:nvSpPr>
        <p:spPr>
          <a:xfrm>
            <a:off x="186597" y="1311275"/>
            <a:ext cx="4288564"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336850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2 column text + image + caption 1">
    <p:spTree>
      <p:nvGrpSpPr>
        <p:cNvPr id="1" name=""/>
        <p:cNvGrpSpPr/>
        <p:nvPr/>
      </p:nvGrpSpPr>
      <p:grpSpPr>
        <a:xfrm>
          <a:off x="0" y="0"/>
          <a:ext cx="0" cy="0"/>
          <a:chOff x="0" y="0"/>
          <a:chExt cx="0" cy="0"/>
        </a:xfrm>
      </p:grpSpPr>
      <p:sp>
        <p:nvSpPr>
          <p:cNvPr id="19" name="Picture Placeholder 5">
            <a:extLst>
              <a:ext uri="{FF2B5EF4-FFF2-40B4-BE49-F238E27FC236}">
                <a16:creationId xmlns="" xmlns:a16="http://schemas.microsoft.com/office/drawing/2014/main" id="{FA0FF9DD-FA38-C644-8804-531A719824B2}"/>
              </a:ext>
            </a:extLst>
          </p:cNvPr>
          <p:cNvSpPr>
            <a:spLocks noGrp="1"/>
          </p:cNvSpPr>
          <p:nvPr>
            <p:ph type="pic" sz="quarter" idx="24" hasCustomPrompt="1"/>
          </p:nvPr>
        </p:nvSpPr>
        <p:spPr>
          <a:xfrm>
            <a:off x="6102847" y="1322601"/>
            <a:ext cx="2763341" cy="2792301"/>
          </a:xfrm>
          <a:prstGeom prst="rect">
            <a:avLst/>
          </a:prstGeom>
          <a:solidFill>
            <a:schemeClr val="bg1">
              <a:lumMod val="85000"/>
            </a:schemeClr>
          </a:solidFill>
        </p:spPr>
        <p:txBody>
          <a:bodyPr anchor="ctr"/>
          <a:lstStyle>
            <a:lvl1pPr marL="0" indent="0" algn="ctr">
              <a:buNone/>
              <a:defRPr sz="1600" b="0" i="0">
                <a:solidFill>
                  <a:schemeClr val="tx2"/>
                </a:solidFill>
                <a:latin typeface="4 Text" pitchFamily="2" charset="77"/>
              </a:defRPr>
            </a:lvl1pPr>
          </a:lstStyle>
          <a:p>
            <a:r>
              <a:rPr lang="en-US" dirty="0"/>
              <a:t>Drag and drop image</a:t>
            </a:r>
          </a:p>
        </p:txBody>
      </p:sp>
      <p:sp>
        <p:nvSpPr>
          <p:cNvPr id="20" name="Text Placeholder 8">
            <a:extLst>
              <a:ext uri="{FF2B5EF4-FFF2-40B4-BE49-F238E27FC236}">
                <a16:creationId xmlns="" xmlns:a16="http://schemas.microsoft.com/office/drawing/2014/main" id="{C8558A91-5849-F74E-9FFB-8BB3E3F86F0C}"/>
              </a:ext>
            </a:extLst>
          </p:cNvPr>
          <p:cNvSpPr>
            <a:spLocks noGrp="1"/>
          </p:cNvSpPr>
          <p:nvPr>
            <p:ph type="body" sz="quarter" idx="25" hasCustomPrompt="1"/>
          </p:nvPr>
        </p:nvSpPr>
        <p:spPr>
          <a:xfrm>
            <a:off x="6102847" y="4177950"/>
            <a:ext cx="2763341" cy="87953"/>
          </a:xfrm>
          <a:prstGeom prst="rect">
            <a:avLst/>
          </a:prstGeom>
        </p:spPr>
        <p:txBody>
          <a:bodyPr lIns="0" tIns="0" rIns="0" bIns="0"/>
          <a:lstStyle>
            <a:lvl1pPr marL="0" indent="0">
              <a:buNone/>
              <a:defRPr sz="1000" b="0" i="0">
                <a:solidFill>
                  <a:schemeClr val="tx2"/>
                </a:solidFill>
                <a:latin typeface="Arial" panose="020B0604020202020204" pitchFamily="34" charset="0"/>
                <a:cs typeface="Arial" panose="020B0604020202020204" pitchFamily="34" charset="0"/>
              </a:defRPr>
            </a:lvl1pPr>
            <a:lvl2pPr marL="342900" indent="0">
              <a:buNone/>
              <a:defRPr sz="1000">
                <a:solidFill>
                  <a:schemeClr val="accent5"/>
                </a:solidFill>
                <a:latin typeface="Channel 4 Chadwick" pitchFamily="2" charset="77"/>
              </a:defRPr>
            </a:lvl2pPr>
            <a:lvl3pPr marL="685800" indent="0">
              <a:buNone/>
              <a:defRPr sz="1000">
                <a:solidFill>
                  <a:schemeClr val="accent5"/>
                </a:solidFill>
                <a:latin typeface="Channel 4 Chadwick" pitchFamily="2" charset="77"/>
              </a:defRPr>
            </a:lvl3pPr>
            <a:lvl4pPr marL="1028700" indent="0">
              <a:buNone/>
              <a:defRPr sz="1000">
                <a:solidFill>
                  <a:schemeClr val="accent5"/>
                </a:solidFill>
                <a:latin typeface="Channel 4 Chadwick" pitchFamily="2" charset="77"/>
              </a:defRPr>
            </a:lvl4pPr>
            <a:lvl5pPr marL="1371600" indent="0">
              <a:buNone/>
              <a:defRPr sz="1000">
                <a:solidFill>
                  <a:schemeClr val="accent5"/>
                </a:solidFill>
                <a:latin typeface="Channel 4 Chadwick" pitchFamily="2" charset="77"/>
              </a:defRPr>
            </a:lvl5pPr>
          </a:lstStyle>
          <a:p>
            <a:pPr lvl="0"/>
            <a:r>
              <a:rPr lang="en-US" dirty="0"/>
              <a:t>Click to edit caption: Arial Regular 10pt</a:t>
            </a:r>
          </a:p>
        </p:txBody>
      </p:sp>
      <p:sp>
        <p:nvSpPr>
          <p:cNvPr id="11" name="Content Placeholder 2"/>
          <p:cNvSpPr>
            <a:spLocks noGrp="1"/>
          </p:cNvSpPr>
          <p:nvPr>
            <p:ph sz="quarter" idx="10" hasCustomPrompt="1"/>
          </p:nvPr>
        </p:nvSpPr>
        <p:spPr>
          <a:xfrm>
            <a:off x="186596" y="262396"/>
            <a:ext cx="8672097" cy="1036377"/>
          </a:xfrm>
          <a:prstGeom prst="rect">
            <a:avLst/>
          </a:prstGeom>
        </p:spPr>
        <p:txBody>
          <a:bodyPr/>
          <a:lstStyle>
            <a:lvl1pPr marL="0" indent="0">
              <a:buNone/>
              <a:defRPr sz="2500" b="1">
                <a:solidFill>
                  <a:srgbClr val="1C3D74"/>
                </a:solidFill>
                <a:latin typeface="Arial" panose="020B0604020202020204" pitchFamily="34" charset="0"/>
                <a:cs typeface="Arial" panose="020B0604020202020204" pitchFamily="34" charset="0"/>
              </a:defRPr>
            </a:lvl1pPr>
          </a:lstStyle>
          <a:p>
            <a:r>
              <a:rPr lang="en-US" dirty="0"/>
              <a:t>Click to edit slide title (up to 2 lines) – </a:t>
            </a:r>
            <a:br>
              <a:rPr lang="en-US" dirty="0"/>
            </a:br>
            <a:r>
              <a:rPr lang="en-US" dirty="0"/>
              <a:t>Arial Bold 25pt title</a:t>
            </a:r>
          </a:p>
        </p:txBody>
      </p:sp>
      <p:sp>
        <p:nvSpPr>
          <p:cNvPr id="9" name="Text Placeholder 2">
            <a:extLst>
              <a:ext uri="{FF2B5EF4-FFF2-40B4-BE49-F238E27FC236}">
                <a16:creationId xmlns="" xmlns:a16="http://schemas.microsoft.com/office/drawing/2014/main" id="{6B742EC7-0905-4619-9932-945C15BD9FB8}"/>
              </a:ext>
            </a:extLst>
          </p:cNvPr>
          <p:cNvSpPr>
            <a:spLocks noGrp="1"/>
          </p:cNvSpPr>
          <p:nvPr>
            <p:ph type="body" sz="quarter" idx="26" hasCustomPrompt="1"/>
          </p:nvPr>
        </p:nvSpPr>
        <p:spPr>
          <a:xfrm>
            <a:off x="3144721" y="1311275"/>
            <a:ext cx="2854557"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marL="457200" indent="0">
              <a:buFont typeface="Arial" panose="020B0604020202020204" pitchFamily="34" charset="0"/>
              <a:buNone/>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p:txBody>
      </p:sp>
      <p:sp>
        <p:nvSpPr>
          <p:cNvPr id="8" name="Text Placeholder 2">
            <a:extLst>
              <a:ext uri="{FF2B5EF4-FFF2-40B4-BE49-F238E27FC236}">
                <a16:creationId xmlns="" xmlns:a16="http://schemas.microsoft.com/office/drawing/2014/main" id="{E839734A-FE59-489D-8235-3CE5E3DE21EF}"/>
              </a:ext>
            </a:extLst>
          </p:cNvPr>
          <p:cNvSpPr>
            <a:spLocks noGrp="1"/>
          </p:cNvSpPr>
          <p:nvPr>
            <p:ph type="body" sz="quarter" idx="27" hasCustomPrompt="1"/>
          </p:nvPr>
        </p:nvSpPr>
        <p:spPr>
          <a:xfrm>
            <a:off x="186595" y="1311275"/>
            <a:ext cx="2854557" cy="2952750"/>
          </a:xfrm>
          <a:prstGeom prst="rect">
            <a:avLst/>
          </a:prstGeom>
        </p:spPr>
        <p:txBody>
          <a:bodyPr/>
          <a:lstStyle>
            <a:lvl1pPr marL="285750" indent="-285750">
              <a:buFont typeface="Arial" panose="020B0604020202020204" pitchFamily="34" charset="0"/>
              <a:buChar char="•"/>
              <a:defRPr sz="1400">
                <a:solidFill>
                  <a:srgbClr val="1C3D74"/>
                </a:solidFill>
                <a:latin typeface="+mj-lt"/>
              </a:defRPr>
            </a:lvl1pPr>
            <a:lvl2pPr>
              <a:buFont typeface="Arial" panose="020B0604020202020204" pitchFamily="34" charset="0"/>
              <a:buChar char="-"/>
              <a:defRPr sz="1400">
                <a:solidFill>
                  <a:srgbClr val="1C3D74"/>
                </a:solidFill>
                <a:latin typeface="+mj-lt"/>
              </a:defRPr>
            </a:lvl2pPr>
            <a:lvl3pPr>
              <a:defRPr>
                <a:solidFill>
                  <a:srgbClr val="1C3D74"/>
                </a:solidFill>
                <a:latin typeface="+mj-lt"/>
              </a:defRPr>
            </a:lvl3pPr>
            <a:lvl4pPr>
              <a:defRPr>
                <a:solidFill>
                  <a:srgbClr val="1C3D74"/>
                </a:solidFill>
                <a:latin typeface="+mj-lt"/>
              </a:defRPr>
            </a:lvl4pPr>
            <a:lvl5pPr>
              <a:defRPr>
                <a:solidFill>
                  <a:srgbClr val="1C3D74"/>
                </a:solidFill>
                <a:latin typeface="+mj-lt"/>
              </a:defRPr>
            </a:lvl5pPr>
          </a:lstStyle>
          <a:p>
            <a:pPr marL="0" indent="0">
              <a:buNone/>
            </a:pPr>
            <a:r>
              <a:rPr lang="en-US" dirty="0"/>
              <a:t>Click to edit Master title style – Arial Regular 14pt</a:t>
            </a:r>
          </a:p>
          <a:p>
            <a:r>
              <a:rPr lang="en-US" dirty="0"/>
              <a:t>Bullet points</a:t>
            </a:r>
          </a:p>
          <a:p>
            <a:pPr>
              <a:defRPr/>
            </a:pPr>
            <a:r>
              <a:rPr lang="en-US" dirty="0"/>
              <a:t>Bullet points</a:t>
            </a:r>
          </a:p>
          <a:p>
            <a:pPr>
              <a:defRPr/>
            </a:pPr>
            <a:r>
              <a:rPr lang="en-US" dirty="0"/>
              <a:t>Bullet points</a:t>
            </a:r>
          </a:p>
          <a:p>
            <a:pPr lvl="1">
              <a:buFont typeface="Arial" panose="020B0604020202020204" pitchFamily="34" charset="0"/>
              <a:buChar char="-"/>
              <a:defRPr/>
            </a:pPr>
            <a:r>
              <a:rPr lang="en-US" sz="1400" dirty="0">
                <a:solidFill>
                  <a:srgbClr val="1C3D74"/>
                </a:solidFill>
                <a:latin typeface="Arial" panose="020B0604020202020204" pitchFamily="34" charset="0"/>
                <a:cs typeface="Arial" panose="020B0604020202020204" pitchFamily="34" charset="0"/>
              </a:rPr>
              <a:t>Sub-bullet point</a:t>
            </a:r>
          </a:p>
          <a:p>
            <a:pPr>
              <a:defRPr/>
            </a:pPr>
            <a:endParaRPr lang="en-US" dirty="0"/>
          </a:p>
        </p:txBody>
      </p:sp>
    </p:spTree>
    <p:extLst>
      <p:ext uri="{BB962C8B-B14F-4D97-AF65-F5344CB8AC3E}">
        <p14:creationId xmlns:p14="http://schemas.microsoft.com/office/powerpoint/2010/main" val="337171970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A23B30F1-BEAB-1D48-98D9-E0838B9BE62A}"/>
              </a:ext>
            </a:extLst>
          </p:cNvPr>
          <p:cNvPicPr>
            <a:picLocks noChangeAspect="1"/>
          </p:cNvPicPr>
          <p:nvPr userDrawn="1"/>
        </p:nvPicPr>
        <p:blipFill rotWithShape="1">
          <a:blip r:embed="rId21"/>
          <a:srcRect t="86937"/>
          <a:stretch/>
        </p:blipFill>
        <p:spPr>
          <a:xfrm>
            <a:off x="0" y="4471626"/>
            <a:ext cx="9144000" cy="671874"/>
          </a:xfrm>
          <a:prstGeom prst="rect">
            <a:avLst/>
          </a:prstGeom>
        </p:spPr>
      </p:pic>
      <p:pic>
        <p:nvPicPr>
          <p:cNvPr id="10" name="Picture 9">
            <a:extLst>
              <a:ext uri="{FF2B5EF4-FFF2-40B4-BE49-F238E27FC236}">
                <a16:creationId xmlns="" xmlns:a16="http://schemas.microsoft.com/office/drawing/2014/main" id="{F674CA67-DD21-8043-AD24-58925882A109}"/>
              </a:ext>
            </a:extLst>
          </p:cNvPr>
          <p:cNvPicPr>
            <a:picLocks noChangeAspect="1"/>
          </p:cNvPicPr>
          <p:nvPr userDrawn="1"/>
        </p:nvPicPr>
        <p:blipFill>
          <a:blip r:embed="rId22">
            <a:alphaModFix/>
          </a:blip>
          <a:stretch>
            <a:fillRect/>
          </a:stretch>
        </p:blipFill>
        <p:spPr>
          <a:xfrm>
            <a:off x="298188" y="4539884"/>
            <a:ext cx="1760102" cy="470442"/>
          </a:xfrm>
          <a:prstGeom prst="rect">
            <a:avLst/>
          </a:prstGeom>
        </p:spPr>
      </p:pic>
      <p:sp>
        <p:nvSpPr>
          <p:cNvPr id="13" name="TextBox 12">
            <a:extLst>
              <a:ext uri="{FF2B5EF4-FFF2-40B4-BE49-F238E27FC236}">
                <a16:creationId xmlns="" xmlns:a16="http://schemas.microsoft.com/office/drawing/2014/main" id="{5EFACAD1-D0A6-9749-A5C6-07C38D8E6F7D}"/>
              </a:ext>
            </a:extLst>
          </p:cNvPr>
          <p:cNvSpPr txBox="1"/>
          <p:nvPr userDrawn="1"/>
        </p:nvSpPr>
        <p:spPr>
          <a:xfrm>
            <a:off x="7926850" y="4846638"/>
            <a:ext cx="939338" cy="138499"/>
          </a:xfrm>
          <a:prstGeom prst="rect">
            <a:avLst/>
          </a:prstGeom>
          <a:noFill/>
        </p:spPr>
        <p:txBody>
          <a:bodyPr wrap="square" lIns="0" tIns="0" rIns="0" bIns="0" rtlCol="0">
            <a:spAutoFit/>
          </a:bodyPr>
          <a:lstStyle/>
          <a:p>
            <a:pPr algn="r"/>
            <a:fld id="{A98891B2-5225-5C40-A770-7C3A43B5E5B1}" type="slidenum">
              <a:rPr lang="en-US" sz="900" b="0" i="0" smtClean="0">
                <a:solidFill>
                  <a:schemeClr val="bg1"/>
                </a:solidFill>
                <a:latin typeface="Arial" panose="020B0604020202020204" pitchFamily="34" charset="0"/>
                <a:cs typeface="Arial" panose="020B0604020202020204" pitchFamily="34" charset="0"/>
              </a:rPr>
              <a:pPr algn="r"/>
              <a:t>‹#›</a:t>
            </a:fld>
            <a:endParaRPr lang="en-US" sz="900" b="0"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695733"/>
      </p:ext>
    </p:extLst>
  </p:cSld>
  <p:clrMap bg1="lt1" tx1="dk1" bg2="lt2" tx2="dk2" accent1="accent1" accent2="accent2" accent3="accent3" accent4="accent4" accent5="accent5" accent6="accent6" hlink="hlink" folHlink="folHlink"/>
  <p:sldLayoutIdLst>
    <p:sldLayoutId id="2147483885"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90" r:id="rId18"/>
    <p:sldLayoutId id="214748389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86">
          <p15:clr>
            <a:srgbClr val="F26B43"/>
          </p15:clr>
        </p15:guide>
        <p15:guide id="2" pos="1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466171"/>
      </p:ext>
    </p:extLst>
  </p:cSld>
  <p:clrMap bg1="lt1" tx1="dk1" bg2="lt2" tx2="dk2" accent1="accent1" accent2="accent2" accent3="accent3" accent4="accent4" accent5="accent5" accent6="accent6" hlink="hlink" folHlink="folHlink"/>
  <p:sldLayoutIdLst>
    <p:sldLayoutId id="2147483844" r:id="rId1"/>
    <p:sldLayoutId id="214748388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2.png"/><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2.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26.png"/><Relationship Id="rId1" Type="http://schemas.openxmlformats.org/officeDocument/2006/relationships/slideLayout" Target="../slideLayouts/slideLayout18.xml"/><Relationship Id="rId2"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8.xml"/><Relationship Id="rId2"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8.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8.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2.png"/><Relationship Id="rId1" Type="http://schemas.openxmlformats.org/officeDocument/2006/relationships/slideLayout" Target="../slideLayouts/slideLayout18.xml"/><Relationship Id="rId2"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360.png"/><Relationship Id="rId1" Type="http://schemas.openxmlformats.org/officeDocument/2006/relationships/slideLayout" Target="../slideLayouts/slideLayout18.xml"/><Relationship Id="rId2" Type="http://schemas.openxmlformats.org/officeDocument/2006/relationships/image" Target="../media/image46.png"/></Relationships>
</file>

<file path=ppt/slides/_rels/slide38.xml.rels><?xml version="1.0" encoding="UTF-8" standalone="yes"?>
<Relationships xmlns="http://schemas.openxmlformats.org/package/2006/relationships"><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22.png"/><Relationship Id="rId9" Type="http://schemas.openxmlformats.org/officeDocument/2006/relationships/image" Target="../media/image23.png"/><Relationship Id="rId1" Type="http://schemas.openxmlformats.org/officeDocument/2006/relationships/slideLayout" Target="../slideLayouts/slideLayout18.xml"/><Relationship Id="rId2"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5.png"/><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1" Type="http://schemas.openxmlformats.org/officeDocument/2006/relationships/slideLayout" Target="../slideLayouts/slideLayout18.xml"/><Relationship Id="rId2"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4" Type="http://schemas.openxmlformats.org/officeDocument/2006/relationships/image" Target="../media/image62.png"/><Relationship Id="rId5" Type="http://schemas.openxmlformats.org/officeDocument/2006/relationships/image" Target="../media/image63.png"/><Relationship Id="rId1" Type="http://schemas.openxmlformats.org/officeDocument/2006/relationships/slideLayout" Target="../slideLayouts/slideLayout18.xml"/><Relationship Id="rId2" Type="http://schemas.openxmlformats.org/officeDocument/2006/relationships/image" Target="../media/image6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customXml" Target="../ink/ink1.xml"/><Relationship Id="rId6" Type="http://schemas.openxmlformats.org/officeDocument/2006/relationships/image" Target="../media/image68.png"/><Relationship Id="rId7" Type="http://schemas.openxmlformats.org/officeDocument/2006/relationships/customXml" Target="../ink/ink2.xml"/><Relationship Id="rId8" Type="http://schemas.openxmlformats.org/officeDocument/2006/relationships/image" Target="../media/image69.png"/><Relationship Id="rId9" Type="http://schemas.openxmlformats.org/officeDocument/2006/relationships/customXml" Target="../ink/ink3.xml"/><Relationship Id="rId10" Type="http://schemas.openxmlformats.org/officeDocument/2006/relationships/image" Target="../media/image70.png"/><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9" Type="http://schemas.openxmlformats.org/officeDocument/2006/relationships/image" Target="../media/image73.png"/><Relationship Id="rId20" Type="http://schemas.openxmlformats.org/officeDocument/2006/relationships/customXml" Target="../ink/ink12.xml"/><Relationship Id="rId21" Type="http://schemas.openxmlformats.org/officeDocument/2006/relationships/image" Target="../media/image79.png"/><Relationship Id="rId22" Type="http://schemas.openxmlformats.org/officeDocument/2006/relationships/customXml" Target="../ink/ink13.xml"/><Relationship Id="rId23" Type="http://schemas.openxmlformats.org/officeDocument/2006/relationships/image" Target="../media/image80.png"/><Relationship Id="rId24" Type="http://schemas.openxmlformats.org/officeDocument/2006/relationships/customXml" Target="../ink/ink14.xml"/><Relationship Id="rId25" Type="http://schemas.openxmlformats.org/officeDocument/2006/relationships/image" Target="../media/image81.png"/><Relationship Id="rId26" Type="http://schemas.openxmlformats.org/officeDocument/2006/relationships/customXml" Target="../ink/ink15.xml"/><Relationship Id="rId27" Type="http://schemas.openxmlformats.org/officeDocument/2006/relationships/image" Target="../media/image82.png"/><Relationship Id="rId28" Type="http://schemas.openxmlformats.org/officeDocument/2006/relationships/customXml" Target="../ink/ink16.xml"/><Relationship Id="rId29" Type="http://schemas.openxmlformats.org/officeDocument/2006/relationships/image" Target="../media/image83.png"/><Relationship Id="rId10" Type="http://schemas.openxmlformats.org/officeDocument/2006/relationships/customXml" Target="../ink/ink7.xml"/><Relationship Id="rId11" Type="http://schemas.openxmlformats.org/officeDocument/2006/relationships/image" Target="../media/image74.png"/><Relationship Id="rId12" Type="http://schemas.openxmlformats.org/officeDocument/2006/relationships/customXml" Target="../ink/ink8.xml"/><Relationship Id="rId13" Type="http://schemas.openxmlformats.org/officeDocument/2006/relationships/image" Target="../media/image38.png"/><Relationship Id="rId14" Type="http://schemas.openxmlformats.org/officeDocument/2006/relationships/customXml" Target="../ink/ink9.xml"/><Relationship Id="rId15" Type="http://schemas.openxmlformats.org/officeDocument/2006/relationships/image" Target="../media/image76.png"/><Relationship Id="rId16" Type="http://schemas.openxmlformats.org/officeDocument/2006/relationships/customXml" Target="../ink/ink10.xml"/><Relationship Id="rId17" Type="http://schemas.openxmlformats.org/officeDocument/2006/relationships/image" Target="../media/image77.png"/><Relationship Id="rId18" Type="http://schemas.openxmlformats.org/officeDocument/2006/relationships/customXml" Target="../ink/ink11.xml"/><Relationship Id="rId19" Type="http://schemas.openxmlformats.org/officeDocument/2006/relationships/image" Target="../media/image78.png"/><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customXml" Target="../ink/ink4.xml"/><Relationship Id="rId5" Type="http://schemas.openxmlformats.org/officeDocument/2006/relationships/image" Target="../media/image71.png"/><Relationship Id="rId6" Type="http://schemas.openxmlformats.org/officeDocument/2006/relationships/customXml" Target="../ink/ink5.xml"/><Relationship Id="rId7" Type="http://schemas.openxmlformats.org/officeDocument/2006/relationships/image" Target="../media/image72.png"/><Relationship Id="rId8" Type="http://schemas.openxmlformats.org/officeDocument/2006/relationships/customXml" Target="../ink/ink6.xml"/></Relationships>
</file>

<file path=ppt/slides/_rels/slide51.xml.rels><?xml version="1.0" encoding="UTF-8" standalone="yes"?>
<Relationships xmlns="http://schemas.openxmlformats.org/package/2006/relationships"><Relationship Id="rId9" Type="http://schemas.openxmlformats.org/officeDocument/2006/relationships/image" Target="../media/image74.png"/><Relationship Id="rId20" Type="http://schemas.openxmlformats.org/officeDocument/2006/relationships/image" Target="../media/image88.png"/><Relationship Id="rId21" Type="http://schemas.openxmlformats.org/officeDocument/2006/relationships/customXml" Target="../ink/ink26.xml"/><Relationship Id="rId22" Type="http://schemas.openxmlformats.org/officeDocument/2006/relationships/customXml" Target="../ink/ink27.xml"/><Relationship Id="rId23" Type="http://schemas.openxmlformats.org/officeDocument/2006/relationships/customXml" Target="../ink/ink28.xml"/><Relationship Id="rId24" Type="http://schemas.openxmlformats.org/officeDocument/2006/relationships/customXml" Target="../ink/ink29.xml"/><Relationship Id="rId25" Type="http://schemas.openxmlformats.org/officeDocument/2006/relationships/customXml" Target="../ink/ink30.xml"/><Relationship Id="rId26" Type="http://schemas.openxmlformats.org/officeDocument/2006/relationships/customXml" Target="../ink/ink31.xml"/><Relationship Id="rId27" Type="http://schemas.openxmlformats.org/officeDocument/2006/relationships/image" Target="../media/image40.png"/><Relationship Id="rId10" Type="http://schemas.openxmlformats.org/officeDocument/2006/relationships/customXml" Target="../ink/ink20.xml"/><Relationship Id="rId11" Type="http://schemas.openxmlformats.org/officeDocument/2006/relationships/customXml" Target="../ink/ink21.xml"/><Relationship Id="rId12" Type="http://schemas.openxmlformats.org/officeDocument/2006/relationships/image" Target="../media/image84.png"/><Relationship Id="rId13" Type="http://schemas.openxmlformats.org/officeDocument/2006/relationships/customXml" Target="../ink/ink22.xml"/><Relationship Id="rId14" Type="http://schemas.openxmlformats.org/officeDocument/2006/relationships/image" Target="../media/image85.png"/><Relationship Id="rId15" Type="http://schemas.openxmlformats.org/officeDocument/2006/relationships/customXml" Target="../ink/ink23.xml"/><Relationship Id="rId16" Type="http://schemas.openxmlformats.org/officeDocument/2006/relationships/image" Target="../media/image86.png"/><Relationship Id="rId17" Type="http://schemas.openxmlformats.org/officeDocument/2006/relationships/customXml" Target="../ink/ink24.xml"/><Relationship Id="rId18" Type="http://schemas.openxmlformats.org/officeDocument/2006/relationships/image" Target="../media/image87.png"/><Relationship Id="rId19" Type="http://schemas.openxmlformats.org/officeDocument/2006/relationships/customXml" Target="../ink/ink25.xml"/><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customXml" Target="../ink/ink17.xml"/><Relationship Id="rId5" Type="http://schemas.openxmlformats.org/officeDocument/2006/relationships/image" Target="../media/image71.png"/><Relationship Id="rId6" Type="http://schemas.openxmlformats.org/officeDocument/2006/relationships/customXml" Target="../ink/ink18.xml"/><Relationship Id="rId7" Type="http://schemas.openxmlformats.org/officeDocument/2006/relationships/image" Target="../media/image72.png"/><Relationship Id="rId8" Type="http://schemas.openxmlformats.org/officeDocument/2006/relationships/customXml" Target="../ink/ink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imon Dixon…"/>
          <p:cNvSpPr txBox="1">
            <a:spLocks noGrp="1"/>
          </p:cNvSpPr>
          <p:nvPr>
            <p:ph sz="quarter" idx="10"/>
          </p:nvPr>
        </p:nvSpPr>
        <p:spPr>
          <a:xfrm>
            <a:off x="360584" y="2446211"/>
            <a:ext cx="8422831" cy="1688123"/>
          </a:xfrm>
          <a:prstGeom prst="rect">
            <a:avLst/>
          </a:prstGeom>
        </p:spPr>
        <p:txBody>
          <a:bodyPr>
            <a:noAutofit/>
          </a:bodyPr>
          <a:lstStyle/>
          <a:p>
            <a:r>
              <a:rPr lang="en-GB" sz="1600" dirty="0"/>
              <a:t>Julia </a:t>
            </a:r>
            <a:r>
              <a:rPr lang="en-GB" sz="1600" dirty="0" err="1"/>
              <a:t>Ive</a:t>
            </a:r>
            <a:endParaRPr lang="en-GB" sz="1600" dirty="0"/>
          </a:p>
          <a:p>
            <a:r>
              <a:rPr lang="en-GB" sz="1600" dirty="0"/>
              <a:t>Queen Mary University of London</a:t>
            </a:r>
          </a:p>
          <a:p>
            <a:r>
              <a:rPr lang="en-GB" sz="1600" dirty="0"/>
              <a:t>based on material by Joshua Reiss, Simon Dixon, Boris </a:t>
            </a:r>
            <a:r>
              <a:rPr lang="en-GB" sz="1600" dirty="0" err="1"/>
              <a:t>Mailhé</a:t>
            </a:r>
            <a:r>
              <a:rPr lang="en-GB" sz="1600" dirty="0"/>
              <a:t> and Alan </a:t>
            </a:r>
            <a:r>
              <a:rPr lang="en-GB" sz="1600" dirty="0" err="1"/>
              <a:t>Neymark</a:t>
            </a:r>
            <a:endParaRPr lang="en-GB" sz="1600" dirty="0"/>
          </a:p>
          <a:p>
            <a:r>
              <a:rPr sz="1600" dirty="0"/>
              <a:t>School of Electronic Engineering and Computer Science</a:t>
            </a:r>
          </a:p>
          <a:p>
            <a:r>
              <a:rPr sz="1600" dirty="0"/>
              <a:t>Queen Mary University of London</a:t>
            </a:r>
          </a:p>
        </p:txBody>
      </p:sp>
      <p:sp>
        <p:nvSpPr>
          <p:cNvPr id="36" name="Intelligent Agents"/>
          <p:cNvSpPr txBox="1">
            <a:spLocks noGrp="1"/>
          </p:cNvSpPr>
          <p:nvPr>
            <p:ph type="ctrTitle" idx="4294967295"/>
          </p:nvPr>
        </p:nvSpPr>
        <p:spPr>
          <a:xfrm>
            <a:off x="186596" y="879475"/>
            <a:ext cx="8243888" cy="1106488"/>
          </a:xfrm>
          <a:prstGeom prst="rect">
            <a:avLst/>
          </a:prstGeom>
        </p:spPr>
        <p:txBody>
          <a:bodyPr/>
          <a:lstStyle/>
          <a:p>
            <a:pPr>
              <a:defRPr>
                <a:effectLst/>
              </a:defRPr>
            </a:pPr>
            <a:r>
              <a:rPr lang="en-US" altLang="en-US" dirty="0" smtClean="0"/>
              <a:t>Decision Trees for Classification</a:t>
            </a:r>
            <a:endParaRPr dirty="0"/>
          </a:p>
        </p:txBody>
      </p:sp>
    </p:spTree>
    <p:extLst>
      <p:ext uri="{BB962C8B-B14F-4D97-AF65-F5344CB8AC3E}">
        <p14:creationId xmlns:p14="http://schemas.microsoft.com/office/powerpoint/2010/main" val="3750490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 xmlns:a16="http://schemas.microsoft.com/office/drawing/2014/main" id="{1610E2DD-9FAA-440D-8ADB-852B7EDF26C9}"/>
              </a:ext>
            </a:extLst>
          </p:cNvPr>
          <p:cNvSpPr>
            <a:spLocks noGrp="1" noChangeArrowheads="1"/>
          </p:cNvSpPr>
          <p:nvPr>
            <p:ph type="title"/>
          </p:nvPr>
        </p:nvSpPr>
        <p:spPr/>
        <p:txBody>
          <a:bodyPr/>
          <a:lstStyle/>
          <a:p>
            <a:pPr eaLnBrk="1">
              <a:defRPr/>
            </a:pPr>
            <a:r>
              <a:rPr lang="en-US" altLang="en-US"/>
              <a:t>Classification: geometrical view</a:t>
            </a:r>
          </a:p>
        </p:txBody>
      </p:sp>
      <p:grpSp>
        <p:nvGrpSpPr>
          <p:cNvPr id="10242" name="Group 2">
            <a:extLst>
              <a:ext uri="{FF2B5EF4-FFF2-40B4-BE49-F238E27FC236}">
                <a16:creationId xmlns="" xmlns:a16="http://schemas.microsoft.com/office/drawing/2014/main" id="{D3E82101-F6AE-4EF1-AE6C-6B74E9FCFE1B}"/>
              </a:ext>
            </a:extLst>
          </p:cNvPr>
          <p:cNvGrpSpPr>
            <a:grpSpLocks/>
          </p:cNvGrpSpPr>
          <p:nvPr/>
        </p:nvGrpSpPr>
        <p:grpSpPr bwMode="auto">
          <a:xfrm>
            <a:off x="6005341" y="1251919"/>
            <a:ext cx="1290061" cy="1290898"/>
            <a:chOff x="0" y="0"/>
            <a:chExt cx="2446926" cy="2446926"/>
          </a:xfrm>
        </p:grpSpPr>
        <p:sp>
          <p:nvSpPr>
            <p:cNvPr id="2" name="AutoShape 3">
              <a:extLst>
                <a:ext uri="{FF2B5EF4-FFF2-40B4-BE49-F238E27FC236}">
                  <a16:creationId xmlns="" xmlns:a16="http://schemas.microsoft.com/office/drawing/2014/main" id="{9B591991-F221-416D-B9B2-9B798E63AA47}"/>
                </a:ext>
              </a:extLst>
            </p:cNvPr>
            <p:cNvSpPr>
              <a:spLocks/>
            </p:cNvSpPr>
            <p:nvPr/>
          </p:nvSpPr>
          <p:spPr bwMode="auto">
            <a:xfrm>
              <a:off x="4262" y="8525"/>
              <a:ext cx="2413001" cy="242146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82"/>
                  </a:moveTo>
                  <a:lnTo>
                    <a:pt x="0" y="0"/>
                  </a:lnTo>
                  <a:lnTo>
                    <a:pt x="21600" y="0"/>
                  </a:lnTo>
                  <a:lnTo>
                    <a:pt x="21600" y="21562"/>
                  </a:lnTo>
                  <a:lnTo>
                    <a:pt x="19137" y="21600"/>
                  </a:lnTo>
                </a:path>
              </a:pathLst>
            </a:custGeom>
            <a:solidFill>
              <a:srgbClr val="FF2600">
                <a:alpha val="50195"/>
              </a:srgbClr>
            </a:solidFill>
            <a:ln>
              <a:noFill/>
            </a:ln>
            <a:effectLst/>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3" name="AutoShape 4">
              <a:extLst>
                <a:ext uri="{FF2B5EF4-FFF2-40B4-BE49-F238E27FC236}">
                  <a16:creationId xmlns="" xmlns:a16="http://schemas.microsoft.com/office/drawing/2014/main" id="{FC2FF051-93C9-49A8-8EA5-7562E3E4492F}"/>
                </a:ext>
              </a:extLst>
            </p:cNvPr>
            <p:cNvSpPr>
              <a:spLocks/>
            </p:cNvSpPr>
            <p:nvPr/>
          </p:nvSpPr>
          <p:spPr bwMode="auto">
            <a:xfrm>
              <a:off x="4262" y="122825"/>
              <a:ext cx="2159001" cy="232410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0"/>
                  </a:lnTo>
                  <a:lnTo>
                    <a:pt x="0" y="21454"/>
                  </a:lnTo>
                </a:path>
              </a:pathLst>
            </a:custGeom>
            <a:solidFill>
              <a:srgbClr val="00F900">
                <a:alpha val="50195"/>
              </a:srgbClr>
            </a:solid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10329" name="Line 5">
              <a:extLst>
                <a:ext uri="{FF2B5EF4-FFF2-40B4-BE49-F238E27FC236}">
                  <a16:creationId xmlns="" xmlns:a16="http://schemas.microsoft.com/office/drawing/2014/main" id="{E47D5F20-2F4A-4398-9864-E6B06DF47107}"/>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30" name="Line 6">
              <a:extLst>
                <a:ext uri="{FF2B5EF4-FFF2-40B4-BE49-F238E27FC236}">
                  <a16:creationId xmlns="" xmlns:a16="http://schemas.microsoft.com/office/drawing/2014/main" id="{8809FE31-33B5-474D-869C-50EE2A583CC5}"/>
                </a:ext>
              </a:extLst>
            </p:cNvPr>
            <p:cNvSpPr>
              <a:spLocks noChangeShapeType="1"/>
            </p:cNvSpPr>
            <p:nvPr/>
          </p:nvSpPr>
          <p:spPr bwMode="auto">
            <a:xfrm flipH="1" flipV="1">
              <a:off x="0" y="2438487"/>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10247" name="Text Box 7">
            <a:extLst>
              <a:ext uri="{FF2B5EF4-FFF2-40B4-BE49-F238E27FC236}">
                <a16:creationId xmlns="" xmlns:a16="http://schemas.microsoft.com/office/drawing/2014/main" id="{63F765D4-C721-4C55-A283-51A8CCE40CD1}"/>
              </a:ext>
            </a:extLst>
          </p:cNvPr>
          <p:cNvSpPr txBox="1">
            <a:spLocks/>
          </p:cNvSpPr>
          <p:nvPr/>
        </p:nvSpPr>
        <p:spPr bwMode="auto">
          <a:xfrm>
            <a:off x="1144243" y="3188843"/>
            <a:ext cx="3518511" cy="9210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marL="230400">
              <a:spcBef>
                <a:spcPts val="500"/>
              </a:spcBef>
            </a:pPr>
            <a:r>
              <a:rPr lang="en-US" altLang="en-US" sz="1600" dirty="0">
                <a:solidFill>
                  <a:schemeClr val="tx1"/>
                </a:solidFill>
                <a:latin typeface="+mn-lt"/>
                <a:ea typeface="+mn-ea"/>
                <a:cs typeface="+mn-cs"/>
              </a:rPr>
              <a:t>Problem</a:t>
            </a:r>
          </a:p>
          <a:p>
            <a:pPr marL="516150" indent="-285750">
              <a:spcBef>
                <a:spcPts val="500"/>
              </a:spcBef>
              <a:buFont typeface="Arial" panose="020B0604020202020204" pitchFamily="34" charset="0"/>
              <a:buChar char="•"/>
            </a:pPr>
            <a:r>
              <a:rPr lang="en-US" altLang="en-US" sz="1600" dirty="0">
                <a:solidFill>
                  <a:schemeClr val="tx1"/>
                </a:solidFill>
                <a:latin typeface="+mn-lt"/>
                <a:ea typeface="+mn-ea"/>
                <a:cs typeface="+mn-cs"/>
              </a:rPr>
              <a:t>Attributes are dimensions (axes)</a:t>
            </a:r>
          </a:p>
          <a:p>
            <a:pPr marL="516150" indent="-285750">
              <a:spcBef>
                <a:spcPts val="500"/>
              </a:spcBef>
              <a:buFont typeface="Arial" panose="020B0604020202020204" pitchFamily="34" charset="0"/>
              <a:buChar char="•"/>
            </a:pPr>
            <a:r>
              <a:rPr lang="en-US" altLang="en-US" sz="1600" dirty="0">
                <a:solidFill>
                  <a:schemeClr val="tx1"/>
                </a:solidFill>
                <a:latin typeface="+mn-lt"/>
                <a:ea typeface="+mn-ea"/>
                <a:cs typeface="+mn-cs"/>
              </a:rPr>
              <a:t>Examples are points</a:t>
            </a:r>
          </a:p>
        </p:txBody>
      </p:sp>
      <p:sp>
        <p:nvSpPr>
          <p:cNvPr id="10248" name="Text Box 8">
            <a:extLst>
              <a:ext uri="{FF2B5EF4-FFF2-40B4-BE49-F238E27FC236}">
                <a16:creationId xmlns="" xmlns:a16="http://schemas.microsoft.com/office/drawing/2014/main" id="{4DFEB714-8FEF-4842-BEED-A5A0284C7C45}"/>
              </a:ext>
            </a:extLst>
          </p:cNvPr>
          <p:cNvSpPr txBox="1">
            <a:spLocks/>
          </p:cNvSpPr>
          <p:nvPr/>
        </p:nvSpPr>
        <p:spPr bwMode="auto">
          <a:xfrm>
            <a:off x="5460486" y="3188843"/>
            <a:ext cx="2980119" cy="610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marL="230400">
              <a:spcBef>
                <a:spcPts val="500"/>
              </a:spcBef>
            </a:pPr>
            <a:r>
              <a:rPr lang="en-US" altLang="en-US" sz="1600" dirty="0">
                <a:solidFill>
                  <a:schemeClr val="tx1"/>
                </a:solidFill>
                <a:latin typeface="+mn-lt"/>
                <a:ea typeface="+mn-ea"/>
                <a:cs typeface="+mn-cs"/>
              </a:rPr>
              <a:t>Classifier</a:t>
            </a:r>
          </a:p>
          <a:p>
            <a:pPr marL="516150" indent="-285750">
              <a:spcBef>
                <a:spcPts val="500"/>
              </a:spcBef>
              <a:buSzPct val="125000"/>
              <a:buFont typeface="Arial" panose="020B0604020202020204" pitchFamily="34" charset="0"/>
              <a:buChar char="•"/>
            </a:pPr>
            <a:r>
              <a:rPr lang="en-US" altLang="en-US" sz="1600" dirty="0" err="1">
                <a:solidFill>
                  <a:schemeClr val="tx1"/>
                </a:solidFill>
                <a:latin typeface="+mn-lt"/>
                <a:ea typeface="+mn-ea"/>
                <a:cs typeface="+mn-cs"/>
              </a:rPr>
              <a:t>Colour</a:t>
            </a:r>
            <a:r>
              <a:rPr lang="en-US" altLang="en-US" sz="1600" dirty="0">
                <a:solidFill>
                  <a:schemeClr val="tx1"/>
                </a:solidFill>
                <a:latin typeface="+mn-lt"/>
                <a:ea typeface="+mn-ea"/>
                <a:cs typeface="+mn-cs"/>
              </a:rPr>
              <a:t> the whole space</a:t>
            </a:r>
          </a:p>
        </p:txBody>
      </p:sp>
      <p:grpSp>
        <p:nvGrpSpPr>
          <p:cNvPr id="10249" name="Group 9">
            <a:extLst>
              <a:ext uri="{FF2B5EF4-FFF2-40B4-BE49-F238E27FC236}">
                <a16:creationId xmlns="" xmlns:a16="http://schemas.microsoft.com/office/drawing/2014/main" id="{B07288D7-80C3-4DE1-998C-F528E11B4DB7}"/>
              </a:ext>
            </a:extLst>
          </p:cNvPr>
          <p:cNvGrpSpPr>
            <a:grpSpLocks/>
          </p:cNvGrpSpPr>
          <p:nvPr/>
        </p:nvGrpSpPr>
        <p:grpSpPr bwMode="auto">
          <a:xfrm>
            <a:off x="1212610" y="1247733"/>
            <a:ext cx="1290061" cy="1290061"/>
            <a:chOff x="0" y="0"/>
            <a:chExt cx="2446926" cy="2446926"/>
          </a:xfrm>
        </p:grpSpPr>
        <p:grpSp>
          <p:nvGrpSpPr>
            <p:cNvPr id="10282" name="Group 10">
              <a:extLst>
                <a:ext uri="{FF2B5EF4-FFF2-40B4-BE49-F238E27FC236}">
                  <a16:creationId xmlns="" xmlns:a16="http://schemas.microsoft.com/office/drawing/2014/main" id="{0D9763E6-DAB4-4831-B5BF-027F25828B12}"/>
                </a:ext>
              </a:extLst>
            </p:cNvPr>
            <p:cNvGrpSpPr>
              <a:grpSpLocks/>
            </p:cNvGrpSpPr>
            <p:nvPr/>
          </p:nvGrpSpPr>
          <p:grpSpPr bwMode="auto">
            <a:xfrm>
              <a:off x="0" y="0"/>
              <a:ext cx="2446926" cy="2446926"/>
              <a:chOff x="0" y="0"/>
              <a:chExt cx="2446926" cy="2446926"/>
            </a:xfrm>
          </p:grpSpPr>
          <p:sp>
            <p:nvSpPr>
              <p:cNvPr id="10325" name="Line 11">
                <a:extLst>
                  <a:ext uri="{FF2B5EF4-FFF2-40B4-BE49-F238E27FC236}">
                    <a16:creationId xmlns="" xmlns:a16="http://schemas.microsoft.com/office/drawing/2014/main" id="{C9D496DD-28D8-4B11-B653-6A022BB6F5BC}"/>
                  </a:ext>
                </a:extLst>
              </p:cNvPr>
              <p:cNvSpPr>
                <a:spLocks noChangeShapeType="1"/>
              </p:cNvSpPr>
              <p:nvPr/>
            </p:nvSpPr>
            <p:spPr bwMode="auto">
              <a:xfrm flipH="1" flipV="1">
                <a:off x="0" y="2442662"/>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26" name="Line 12">
                <a:extLst>
                  <a:ext uri="{FF2B5EF4-FFF2-40B4-BE49-F238E27FC236}">
                    <a16:creationId xmlns="" xmlns:a16="http://schemas.microsoft.com/office/drawing/2014/main" id="{D3359939-F158-44BA-83BC-C6AA3857B02B}"/>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83" name="Group 13">
              <a:extLst>
                <a:ext uri="{FF2B5EF4-FFF2-40B4-BE49-F238E27FC236}">
                  <a16:creationId xmlns="" xmlns:a16="http://schemas.microsoft.com/office/drawing/2014/main" id="{3CCAFCE0-4F9D-4FD7-9524-9F4D2CC88C59}"/>
                </a:ext>
              </a:extLst>
            </p:cNvPr>
            <p:cNvGrpSpPr>
              <a:grpSpLocks/>
            </p:cNvGrpSpPr>
            <p:nvPr/>
          </p:nvGrpSpPr>
          <p:grpSpPr bwMode="auto">
            <a:xfrm>
              <a:off x="228600" y="1845762"/>
              <a:ext cx="127000" cy="127001"/>
              <a:chOff x="0" y="0"/>
              <a:chExt cx="127000" cy="127000"/>
            </a:xfrm>
          </p:grpSpPr>
          <p:sp>
            <p:nvSpPr>
              <p:cNvPr id="10323" name="Line 14">
                <a:extLst>
                  <a:ext uri="{FF2B5EF4-FFF2-40B4-BE49-F238E27FC236}">
                    <a16:creationId xmlns="" xmlns:a16="http://schemas.microsoft.com/office/drawing/2014/main" id="{CF38671D-B2CE-4742-B292-EC8E2CED3FD2}"/>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24" name="Line 15">
                <a:extLst>
                  <a:ext uri="{FF2B5EF4-FFF2-40B4-BE49-F238E27FC236}">
                    <a16:creationId xmlns="" xmlns:a16="http://schemas.microsoft.com/office/drawing/2014/main" id="{2123713E-8BC4-4B5D-897B-DB37A2835025}"/>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84" name="Group 16">
              <a:extLst>
                <a:ext uri="{FF2B5EF4-FFF2-40B4-BE49-F238E27FC236}">
                  <a16:creationId xmlns="" xmlns:a16="http://schemas.microsoft.com/office/drawing/2014/main" id="{FB534B53-082D-4CC4-9969-11B869C7FECB}"/>
                </a:ext>
              </a:extLst>
            </p:cNvPr>
            <p:cNvGrpSpPr>
              <a:grpSpLocks/>
            </p:cNvGrpSpPr>
            <p:nvPr/>
          </p:nvGrpSpPr>
          <p:grpSpPr bwMode="auto">
            <a:xfrm>
              <a:off x="355600" y="1972762"/>
              <a:ext cx="127000" cy="127001"/>
              <a:chOff x="0" y="0"/>
              <a:chExt cx="127000" cy="127000"/>
            </a:xfrm>
          </p:grpSpPr>
          <p:sp>
            <p:nvSpPr>
              <p:cNvPr id="10321" name="Line 17">
                <a:extLst>
                  <a:ext uri="{FF2B5EF4-FFF2-40B4-BE49-F238E27FC236}">
                    <a16:creationId xmlns="" xmlns:a16="http://schemas.microsoft.com/office/drawing/2014/main" id="{1CEEA77F-5A1C-441D-BA90-C85661F5BD09}"/>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22" name="Line 18">
                <a:extLst>
                  <a:ext uri="{FF2B5EF4-FFF2-40B4-BE49-F238E27FC236}">
                    <a16:creationId xmlns="" xmlns:a16="http://schemas.microsoft.com/office/drawing/2014/main" id="{67E795B1-0957-4A3D-8F29-3B47A150F8AD}"/>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85" name="Group 19">
              <a:extLst>
                <a:ext uri="{FF2B5EF4-FFF2-40B4-BE49-F238E27FC236}">
                  <a16:creationId xmlns="" xmlns:a16="http://schemas.microsoft.com/office/drawing/2014/main" id="{778E53E7-409D-4BE9-A88C-EF0C0DA0928E}"/>
                </a:ext>
              </a:extLst>
            </p:cNvPr>
            <p:cNvGrpSpPr>
              <a:grpSpLocks/>
            </p:cNvGrpSpPr>
            <p:nvPr/>
          </p:nvGrpSpPr>
          <p:grpSpPr bwMode="auto">
            <a:xfrm>
              <a:off x="482600" y="2099762"/>
              <a:ext cx="127000" cy="127001"/>
              <a:chOff x="0" y="0"/>
              <a:chExt cx="127000" cy="127000"/>
            </a:xfrm>
          </p:grpSpPr>
          <p:sp>
            <p:nvSpPr>
              <p:cNvPr id="10319" name="Line 20">
                <a:extLst>
                  <a:ext uri="{FF2B5EF4-FFF2-40B4-BE49-F238E27FC236}">
                    <a16:creationId xmlns="" xmlns:a16="http://schemas.microsoft.com/office/drawing/2014/main" id="{D7AF4229-7115-476D-B475-5D5A6853BF2F}"/>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20" name="Line 21">
                <a:extLst>
                  <a:ext uri="{FF2B5EF4-FFF2-40B4-BE49-F238E27FC236}">
                    <a16:creationId xmlns="" xmlns:a16="http://schemas.microsoft.com/office/drawing/2014/main" id="{2BBB471C-1BC1-47E1-8DA1-2DBB5282BE39}"/>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86" name="Group 22">
              <a:extLst>
                <a:ext uri="{FF2B5EF4-FFF2-40B4-BE49-F238E27FC236}">
                  <a16:creationId xmlns="" xmlns:a16="http://schemas.microsoft.com/office/drawing/2014/main" id="{2027326C-B46C-4573-AC29-23FF8E2DDA6D}"/>
                </a:ext>
              </a:extLst>
            </p:cNvPr>
            <p:cNvGrpSpPr>
              <a:grpSpLocks/>
            </p:cNvGrpSpPr>
            <p:nvPr/>
          </p:nvGrpSpPr>
          <p:grpSpPr bwMode="auto">
            <a:xfrm>
              <a:off x="609600" y="2226762"/>
              <a:ext cx="127000" cy="127001"/>
              <a:chOff x="0" y="0"/>
              <a:chExt cx="127000" cy="127000"/>
            </a:xfrm>
          </p:grpSpPr>
          <p:sp>
            <p:nvSpPr>
              <p:cNvPr id="10317" name="Line 23">
                <a:extLst>
                  <a:ext uri="{FF2B5EF4-FFF2-40B4-BE49-F238E27FC236}">
                    <a16:creationId xmlns="" xmlns:a16="http://schemas.microsoft.com/office/drawing/2014/main" id="{BC398CE9-1774-4EE0-B459-7BFD365D5B02}"/>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18" name="Line 24">
                <a:extLst>
                  <a:ext uri="{FF2B5EF4-FFF2-40B4-BE49-F238E27FC236}">
                    <a16:creationId xmlns="" xmlns:a16="http://schemas.microsoft.com/office/drawing/2014/main" id="{06E21DCE-70D8-4D23-800F-CE27E65CE44C}"/>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87" name="Group 25">
              <a:extLst>
                <a:ext uri="{FF2B5EF4-FFF2-40B4-BE49-F238E27FC236}">
                  <a16:creationId xmlns="" xmlns:a16="http://schemas.microsoft.com/office/drawing/2014/main" id="{23DBAC52-81DA-40AC-9C2C-E4B30C908A9E}"/>
                </a:ext>
              </a:extLst>
            </p:cNvPr>
            <p:cNvGrpSpPr>
              <a:grpSpLocks/>
            </p:cNvGrpSpPr>
            <p:nvPr/>
          </p:nvGrpSpPr>
          <p:grpSpPr bwMode="auto">
            <a:xfrm>
              <a:off x="876300" y="2099762"/>
              <a:ext cx="127000" cy="127001"/>
              <a:chOff x="0" y="0"/>
              <a:chExt cx="127000" cy="127000"/>
            </a:xfrm>
          </p:grpSpPr>
          <p:sp>
            <p:nvSpPr>
              <p:cNvPr id="10315" name="Line 26">
                <a:extLst>
                  <a:ext uri="{FF2B5EF4-FFF2-40B4-BE49-F238E27FC236}">
                    <a16:creationId xmlns="" xmlns:a16="http://schemas.microsoft.com/office/drawing/2014/main" id="{711A2A73-F6CD-425B-9D07-412F4E67D6A0}"/>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16" name="Line 27">
                <a:extLst>
                  <a:ext uri="{FF2B5EF4-FFF2-40B4-BE49-F238E27FC236}">
                    <a16:creationId xmlns="" xmlns:a16="http://schemas.microsoft.com/office/drawing/2014/main" id="{DCD95E87-5E33-46F9-91D8-148FEEBB3488}"/>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88" name="Group 28">
              <a:extLst>
                <a:ext uri="{FF2B5EF4-FFF2-40B4-BE49-F238E27FC236}">
                  <a16:creationId xmlns="" xmlns:a16="http://schemas.microsoft.com/office/drawing/2014/main" id="{034450AE-E287-40CC-A560-BFBB60EDED54}"/>
                </a:ext>
              </a:extLst>
            </p:cNvPr>
            <p:cNvGrpSpPr>
              <a:grpSpLocks/>
            </p:cNvGrpSpPr>
            <p:nvPr/>
          </p:nvGrpSpPr>
          <p:grpSpPr bwMode="auto">
            <a:xfrm>
              <a:off x="482600" y="1731462"/>
              <a:ext cx="127000" cy="127001"/>
              <a:chOff x="0" y="0"/>
              <a:chExt cx="127000" cy="127000"/>
            </a:xfrm>
          </p:grpSpPr>
          <p:sp>
            <p:nvSpPr>
              <p:cNvPr id="10313" name="Line 29">
                <a:extLst>
                  <a:ext uri="{FF2B5EF4-FFF2-40B4-BE49-F238E27FC236}">
                    <a16:creationId xmlns="" xmlns:a16="http://schemas.microsoft.com/office/drawing/2014/main" id="{37D65FA9-1EA5-4891-BC7A-0AA2AFEC5F59}"/>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14" name="Line 30">
                <a:extLst>
                  <a:ext uri="{FF2B5EF4-FFF2-40B4-BE49-F238E27FC236}">
                    <a16:creationId xmlns="" xmlns:a16="http://schemas.microsoft.com/office/drawing/2014/main" id="{11469707-7805-4127-BA71-DF1A33ADCD76}"/>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89" name="Group 31">
              <a:extLst>
                <a:ext uri="{FF2B5EF4-FFF2-40B4-BE49-F238E27FC236}">
                  <a16:creationId xmlns="" xmlns:a16="http://schemas.microsoft.com/office/drawing/2014/main" id="{EA3EFAAB-C27B-4679-B23D-BC97EA53FA93}"/>
                </a:ext>
              </a:extLst>
            </p:cNvPr>
            <p:cNvGrpSpPr>
              <a:grpSpLocks/>
            </p:cNvGrpSpPr>
            <p:nvPr/>
          </p:nvGrpSpPr>
          <p:grpSpPr bwMode="auto">
            <a:xfrm>
              <a:off x="736600" y="1972762"/>
              <a:ext cx="127000" cy="127001"/>
              <a:chOff x="0" y="0"/>
              <a:chExt cx="127000" cy="127000"/>
            </a:xfrm>
          </p:grpSpPr>
          <p:sp>
            <p:nvSpPr>
              <p:cNvPr id="10311" name="Line 32">
                <a:extLst>
                  <a:ext uri="{FF2B5EF4-FFF2-40B4-BE49-F238E27FC236}">
                    <a16:creationId xmlns="" xmlns:a16="http://schemas.microsoft.com/office/drawing/2014/main" id="{15100B03-1A20-4D05-B280-49316EC01B9A}"/>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12" name="Line 33">
                <a:extLst>
                  <a:ext uri="{FF2B5EF4-FFF2-40B4-BE49-F238E27FC236}">
                    <a16:creationId xmlns="" xmlns:a16="http://schemas.microsoft.com/office/drawing/2014/main" id="{9DFE01E5-14C1-4F04-9641-A85557FA4355}"/>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90" name="Group 34">
              <a:extLst>
                <a:ext uri="{FF2B5EF4-FFF2-40B4-BE49-F238E27FC236}">
                  <a16:creationId xmlns="" xmlns:a16="http://schemas.microsoft.com/office/drawing/2014/main" id="{0849EBC6-7E21-495B-88D4-EE8853B60899}"/>
                </a:ext>
              </a:extLst>
            </p:cNvPr>
            <p:cNvGrpSpPr>
              <a:grpSpLocks/>
            </p:cNvGrpSpPr>
            <p:nvPr/>
          </p:nvGrpSpPr>
          <p:grpSpPr bwMode="auto">
            <a:xfrm>
              <a:off x="1270000" y="778962"/>
              <a:ext cx="127000" cy="127001"/>
              <a:chOff x="0" y="0"/>
              <a:chExt cx="127000" cy="127000"/>
            </a:xfrm>
          </p:grpSpPr>
          <p:sp>
            <p:nvSpPr>
              <p:cNvPr id="10309" name="Line 35">
                <a:extLst>
                  <a:ext uri="{FF2B5EF4-FFF2-40B4-BE49-F238E27FC236}">
                    <a16:creationId xmlns="" xmlns:a16="http://schemas.microsoft.com/office/drawing/2014/main" id="{8001E770-EED5-4E23-BD7A-901B56A5A269}"/>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10" name="Line 36">
                <a:extLst>
                  <a:ext uri="{FF2B5EF4-FFF2-40B4-BE49-F238E27FC236}">
                    <a16:creationId xmlns="" xmlns:a16="http://schemas.microsoft.com/office/drawing/2014/main" id="{74300802-DB22-4BB3-8FB3-588651D22506}"/>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91" name="Group 37">
              <a:extLst>
                <a:ext uri="{FF2B5EF4-FFF2-40B4-BE49-F238E27FC236}">
                  <a16:creationId xmlns="" xmlns:a16="http://schemas.microsoft.com/office/drawing/2014/main" id="{0C67CDCF-57A5-4E95-9A9E-2F35383CB1C5}"/>
                </a:ext>
              </a:extLst>
            </p:cNvPr>
            <p:cNvGrpSpPr>
              <a:grpSpLocks/>
            </p:cNvGrpSpPr>
            <p:nvPr/>
          </p:nvGrpSpPr>
          <p:grpSpPr bwMode="auto">
            <a:xfrm>
              <a:off x="1397000" y="905962"/>
              <a:ext cx="127000" cy="127001"/>
              <a:chOff x="0" y="0"/>
              <a:chExt cx="127000" cy="127000"/>
            </a:xfrm>
          </p:grpSpPr>
          <p:sp>
            <p:nvSpPr>
              <p:cNvPr id="10307" name="Line 38">
                <a:extLst>
                  <a:ext uri="{FF2B5EF4-FFF2-40B4-BE49-F238E27FC236}">
                    <a16:creationId xmlns="" xmlns:a16="http://schemas.microsoft.com/office/drawing/2014/main" id="{74700ED8-0926-4228-9916-8BC2F817C9B6}"/>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08" name="Line 39">
                <a:extLst>
                  <a:ext uri="{FF2B5EF4-FFF2-40B4-BE49-F238E27FC236}">
                    <a16:creationId xmlns="" xmlns:a16="http://schemas.microsoft.com/office/drawing/2014/main" id="{BEC43A40-CBBD-4898-B1F5-9F88644BC2BF}"/>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92" name="Group 40">
              <a:extLst>
                <a:ext uri="{FF2B5EF4-FFF2-40B4-BE49-F238E27FC236}">
                  <a16:creationId xmlns="" xmlns:a16="http://schemas.microsoft.com/office/drawing/2014/main" id="{132509F7-DBC4-450F-B569-111A45A71C24}"/>
                </a:ext>
              </a:extLst>
            </p:cNvPr>
            <p:cNvGrpSpPr>
              <a:grpSpLocks/>
            </p:cNvGrpSpPr>
            <p:nvPr/>
          </p:nvGrpSpPr>
          <p:grpSpPr bwMode="auto">
            <a:xfrm>
              <a:off x="1524000" y="1032962"/>
              <a:ext cx="127000" cy="127001"/>
              <a:chOff x="0" y="0"/>
              <a:chExt cx="127000" cy="127000"/>
            </a:xfrm>
          </p:grpSpPr>
          <p:sp>
            <p:nvSpPr>
              <p:cNvPr id="10305" name="Line 41">
                <a:extLst>
                  <a:ext uri="{FF2B5EF4-FFF2-40B4-BE49-F238E27FC236}">
                    <a16:creationId xmlns="" xmlns:a16="http://schemas.microsoft.com/office/drawing/2014/main" id="{55E5E125-9A69-4FD6-86B7-AC5006F6CF4F}"/>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06" name="Line 42">
                <a:extLst>
                  <a:ext uri="{FF2B5EF4-FFF2-40B4-BE49-F238E27FC236}">
                    <a16:creationId xmlns="" xmlns:a16="http://schemas.microsoft.com/office/drawing/2014/main" id="{1D4956D7-D347-4CA9-B58D-CFCB712B8304}"/>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93" name="Group 43">
              <a:extLst>
                <a:ext uri="{FF2B5EF4-FFF2-40B4-BE49-F238E27FC236}">
                  <a16:creationId xmlns="" xmlns:a16="http://schemas.microsoft.com/office/drawing/2014/main" id="{8F3CB8C6-0DBE-42E7-8617-0EDC1E9284C2}"/>
                </a:ext>
              </a:extLst>
            </p:cNvPr>
            <p:cNvGrpSpPr>
              <a:grpSpLocks/>
            </p:cNvGrpSpPr>
            <p:nvPr/>
          </p:nvGrpSpPr>
          <p:grpSpPr bwMode="auto">
            <a:xfrm>
              <a:off x="1651000" y="1159962"/>
              <a:ext cx="127000" cy="127001"/>
              <a:chOff x="0" y="0"/>
              <a:chExt cx="127000" cy="127000"/>
            </a:xfrm>
          </p:grpSpPr>
          <p:sp>
            <p:nvSpPr>
              <p:cNvPr id="10303" name="Line 44">
                <a:extLst>
                  <a:ext uri="{FF2B5EF4-FFF2-40B4-BE49-F238E27FC236}">
                    <a16:creationId xmlns="" xmlns:a16="http://schemas.microsoft.com/office/drawing/2014/main" id="{DE61662B-79CD-455E-845C-9453001B97FC}"/>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04" name="Line 45">
                <a:extLst>
                  <a:ext uri="{FF2B5EF4-FFF2-40B4-BE49-F238E27FC236}">
                    <a16:creationId xmlns="" xmlns:a16="http://schemas.microsoft.com/office/drawing/2014/main" id="{B6329B59-175B-46B6-996D-0A75A1E31A5F}"/>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94" name="Group 46">
              <a:extLst>
                <a:ext uri="{FF2B5EF4-FFF2-40B4-BE49-F238E27FC236}">
                  <a16:creationId xmlns="" xmlns:a16="http://schemas.microsoft.com/office/drawing/2014/main" id="{AACE0142-FA0D-4730-9382-C32843B3931C}"/>
                </a:ext>
              </a:extLst>
            </p:cNvPr>
            <p:cNvGrpSpPr>
              <a:grpSpLocks/>
            </p:cNvGrpSpPr>
            <p:nvPr/>
          </p:nvGrpSpPr>
          <p:grpSpPr bwMode="auto">
            <a:xfrm>
              <a:off x="1917700" y="1032962"/>
              <a:ext cx="127000" cy="127001"/>
              <a:chOff x="0" y="0"/>
              <a:chExt cx="127000" cy="127000"/>
            </a:xfrm>
          </p:grpSpPr>
          <p:sp>
            <p:nvSpPr>
              <p:cNvPr id="10301" name="Line 47">
                <a:extLst>
                  <a:ext uri="{FF2B5EF4-FFF2-40B4-BE49-F238E27FC236}">
                    <a16:creationId xmlns="" xmlns:a16="http://schemas.microsoft.com/office/drawing/2014/main" id="{F976ED1A-D46C-4908-85AC-CD72E94239B6}"/>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02" name="Line 48">
                <a:extLst>
                  <a:ext uri="{FF2B5EF4-FFF2-40B4-BE49-F238E27FC236}">
                    <a16:creationId xmlns="" xmlns:a16="http://schemas.microsoft.com/office/drawing/2014/main" id="{C277064F-C505-4CAF-8A97-5A551C6E1DFE}"/>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4" name="Group 49">
              <a:extLst>
                <a:ext uri="{FF2B5EF4-FFF2-40B4-BE49-F238E27FC236}">
                  <a16:creationId xmlns="" xmlns:a16="http://schemas.microsoft.com/office/drawing/2014/main" id="{08768BDD-4C33-4AAD-A2B0-D57C710371B3}"/>
                </a:ext>
              </a:extLst>
            </p:cNvPr>
            <p:cNvGrpSpPr>
              <a:grpSpLocks/>
            </p:cNvGrpSpPr>
            <p:nvPr/>
          </p:nvGrpSpPr>
          <p:grpSpPr bwMode="auto">
            <a:xfrm>
              <a:off x="1524000" y="664662"/>
              <a:ext cx="127000" cy="127001"/>
              <a:chOff x="0" y="0"/>
              <a:chExt cx="127000" cy="127000"/>
            </a:xfrm>
          </p:grpSpPr>
          <p:sp>
            <p:nvSpPr>
              <p:cNvPr id="10299" name="Line 50">
                <a:extLst>
                  <a:ext uri="{FF2B5EF4-FFF2-40B4-BE49-F238E27FC236}">
                    <a16:creationId xmlns="" xmlns:a16="http://schemas.microsoft.com/office/drawing/2014/main" id="{46BFABB0-2F2D-4A4B-BF31-5E6E5107BEDD}"/>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300" name="Line 51">
                <a:extLst>
                  <a:ext uri="{FF2B5EF4-FFF2-40B4-BE49-F238E27FC236}">
                    <a16:creationId xmlns="" xmlns:a16="http://schemas.microsoft.com/office/drawing/2014/main" id="{270BC0B3-F075-485C-83C4-284B79982F29}"/>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296" name="Group 52">
              <a:extLst>
                <a:ext uri="{FF2B5EF4-FFF2-40B4-BE49-F238E27FC236}">
                  <a16:creationId xmlns="" xmlns:a16="http://schemas.microsoft.com/office/drawing/2014/main" id="{F9E13524-DA4C-4E0E-8711-08D79FBFBAFE}"/>
                </a:ext>
              </a:extLst>
            </p:cNvPr>
            <p:cNvGrpSpPr>
              <a:grpSpLocks/>
            </p:cNvGrpSpPr>
            <p:nvPr/>
          </p:nvGrpSpPr>
          <p:grpSpPr bwMode="auto">
            <a:xfrm>
              <a:off x="1778000" y="905962"/>
              <a:ext cx="127000" cy="127001"/>
              <a:chOff x="0" y="0"/>
              <a:chExt cx="127000" cy="127000"/>
            </a:xfrm>
          </p:grpSpPr>
          <p:sp>
            <p:nvSpPr>
              <p:cNvPr id="10297" name="Line 53">
                <a:extLst>
                  <a:ext uri="{FF2B5EF4-FFF2-40B4-BE49-F238E27FC236}">
                    <a16:creationId xmlns="" xmlns:a16="http://schemas.microsoft.com/office/drawing/2014/main" id="{6251E772-7E0D-4544-AABA-638C34A7CED3}"/>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98" name="Line 54">
                <a:extLst>
                  <a:ext uri="{FF2B5EF4-FFF2-40B4-BE49-F238E27FC236}">
                    <a16:creationId xmlns="" xmlns:a16="http://schemas.microsoft.com/office/drawing/2014/main" id="{5E476FAE-9846-46EE-9D3B-BF7F39B55751}"/>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grpSp>
        <p:nvGrpSpPr>
          <p:cNvPr id="10295" name="Group 55">
            <a:extLst>
              <a:ext uri="{FF2B5EF4-FFF2-40B4-BE49-F238E27FC236}">
                <a16:creationId xmlns="" xmlns:a16="http://schemas.microsoft.com/office/drawing/2014/main" id="{9E2919F4-FCA1-4C6F-ABC7-762115439705}"/>
              </a:ext>
            </a:extLst>
          </p:cNvPr>
          <p:cNvGrpSpPr>
            <a:grpSpLocks/>
          </p:cNvGrpSpPr>
          <p:nvPr/>
        </p:nvGrpSpPr>
        <p:grpSpPr bwMode="auto">
          <a:xfrm>
            <a:off x="3509772" y="1250244"/>
            <a:ext cx="1290061" cy="1290061"/>
            <a:chOff x="0" y="0"/>
            <a:chExt cx="2446926" cy="2446926"/>
          </a:xfrm>
        </p:grpSpPr>
        <p:grpSp>
          <p:nvGrpSpPr>
            <p:cNvPr id="10251" name="Group 56">
              <a:extLst>
                <a:ext uri="{FF2B5EF4-FFF2-40B4-BE49-F238E27FC236}">
                  <a16:creationId xmlns="" xmlns:a16="http://schemas.microsoft.com/office/drawing/2014/main" id="{5C35549E-AA6B-4E31-A9E2-6C46928A36BE}"/>
                </a:ext>
              </a:extLst>
            </p:cNvPr>
            <p:cNvGrpSpPr>
              <a:grpSpLocks/>
            </p:cNvGrpSpPr>
            <p:nvPr/>
          </p:nvGrpSpPr>
          <p:grpSpPr bwMode="auto">
            <a:xfrm>
              <a:off x="0" y="0"/>
              <a:ext cx="2446926" cy="2446926"/>
              <a:chOff x="0" y="0"/>
              <a:chExt cx="2446926" cy="2446926"/>
            </a:xfrm>
          </p:grpSpPr>
          <p:sp>
            <p:nvSpPr>
              <p:cNvPr id="10280" name="Line 57">
                <a:extLst>
                  <a:ext uri="{FF2B5EF4-FFF2-40B4-BE49-F238E27FC236}">
                    <a16:creationId xmlns="" xmlns:a16="http://schemas.microsoft.com/office/drawing/2014/main" id="{9E4F18B7-D411-4388-8CB3-C40B1F6C3420}"/>
                  </a:ext>
                </a:extLst>
              </p:cNvPr>
              <p:cNvSpPr>
                <a:spLocks noChangeShapeType="1"/>
              </p:cNvSpPr>
              <p:nvPr/>
            </p:nvSpPr>
            <p:spPr bwMode="auto">
              <a:xfrm flipH="1" flipV="1">
                <a:off x="0" y="2442662"/>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81" name="Line 58">
                <a:extLst>
                  <a:ext uri="{FF2B5EF4-FFF2-40B4-BE49-F238E27FC236}">
                    <a16:creationId xmlns="" xmlns:a16="http://schemas.microsoft.com/office/drawing/2014/main" id="{F27521E4-FB1C-4ED8-9A92-9B873C16C03F}"/>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10252" name="Line 59">
              <a:extLst>
                <a:ext uri="{FF2B5EF4-FFF2-40B4-BE49-F238E27FC236}">
                  <a16:creationId xmlns="" xmlns:a16="http://schemas.microsoft.com/office/drawing/2014/main" id="{D82C0240-D76E-4ED2-A0F2-98F7B2D8876D}"/>
                </a:ext>
              </a:extLst>
            </p:cNvPr>
            <p:cNvSpPr>
              <a:spLocks noChangeShapeType="1"/>
            </p:cNvSpPr>
            <p:nvPr/>
          </p:nvSpPr>
          <p:spPr bwMode="auto">
            <a:xfrm flipH="1">
              <a:off x="292099" y="1845762"/>
              <a:ext cx="1"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53" name="Line 60">
              <a:extLst>
                <a:ext uri="{FF2B5EF4-FFF2-40B4-BE49-F238E27FC236}">
                  <a16:creationId xmlns="" xmlns:a16="http://schemas.microsoft.com/office/drawing/2014/main" id="{47D62F7A-EFDA-4838-9DF8-D6DAFD273670}"/>
                </a:ext>
              </a:extLst>
            </p:cNvPr>
            <p:cNvSpPr>
              <a:spLocks noChangeShapeType="1"/>
            </p:cNvSpPr>
            <p:nvPr/>
          </p:nvSpPr>
          <p:spPr bwMode="auto">
            <a:xfrm flipH="1">
              <a:off x="228600" y="1909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54" name="Line 61">
              <a:extLst>
                <a:ext uri="{FF2B5EF4-FFF2-40B4-BE49-F238E27FC236}">
                  <a16:creationId xmlns="" xmlns:a16="http://schemas.microsoft.com/office/drawing/2014/main" id="{6BA6184D-1EB5-4F91-8B26-B66F2ADF69C4}"/>
                </a:ext>
              </a:extLst>
            </p:cNvPr>
            <p:cNvSpPr>
              <a:spLocks noChangeShapeType="1"/>
            </p:cNvSpPr>
            <p:nvPr/>
          </p:nvSpPr>
          <p:spPr bwMode="auto">
            <a:xfrm>
              <a:off x="419100" y="1972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55" name="Line 62">
              <a:extLst>
                <a:ext uri="{FF2B5EF4-FFF2-40B4-BE49-F238E27FC236}">
                  <a16:creationId xmlns="" xmlns:a16="http://schemas.microsoft.com/office/drawing/2014/main" id="{5D5F8906-6AC6-4B6B-9A02-84A3A4B61D08}"/>
                </a:ext>
              </a:extLst>
            </p:cNvPr>
            <p:cNvSpPr>
              <a:spLocks noChangeShapeType="1"/>
            </p:cNvSpPr>
            <p:nvPr/>
          </p:nvSpPr>
          <p:spPr bwMode="auto">
            <a:xfrm flipH="1">
              <a:off x="355600" y="2036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56" name="Line 63">
              <a:extLst>
                <a:ext uri="{FF2B5EF4-FFF2-40B4-BE49-F238E27FC236}">
                  <a16:creationId xmlns="" xmlns:a16="http://schemas.microsoft.com/office/drawing/2014/main" id="{52D822E7-8ADB-445D-ADD1-8D7AD8EC5726}"/>
                </a:ext>
              </a:extLst>
            </p:cNvPr>
            <p:cNvSpPr>
              <a:spLocks noChangeShapeType="1"/>
            </p:cNvSpPr>
            <p:nvPr/>
          </p:nvSpPr>
          <p:spPr bwMode="auto">
            <a:xfrm>
              <a:off x="546100" y="2099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57" name="Line 64">
              <a:extLst>
                <a:ext uri="{FF2B5EF4-FFF2-40B4-BE49-F238E27FC236}">
                  <a16:creationId xmlns="" xmlns:a16="http://schemas.microsoft.com/office/drawing/2014/main" id="{0E42EC10-3D94-486B-AF70-E4B35A4CEFE7}"/>
                </a:ext>
              </a:extLst>
            </p:cNvPr>
            <p:cNvSpPr>
              <a:spLocks noChangeShapeType="1"/>
            </p:cNvSpPr>
            <p:nvPr/>
          </p:nvSpPr>
          <p:spPr bwMode="auto">
            <a:xfrm flipH="1">
              <a:off x="482600" y="2163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58" name="Line 65">
              <a:extLst>
                <a:ext uri="{FF2B5EF4-FFF2-40B4-BE49-F238E27FC236}">
                  <a16:creationId xmlns="" xmlns:a16="http://schemas.microsoft.com/office/drawing/2014/main" id="{53C09F95-E2B4-403E-A103-1475EEBB6820}"/>
                </a:ext>
              </a:extLst>
            </p:cNvPr>
            <p:cNvSpPr>
              <a:spLocks noChangeShapeType="1"/>
            </p:cNvSpPr>
            <p:nvPr/>
          </p:nvSpPr>
          <p:spPr bwMode="auto">
            <a:xfrm>
              <a:off x="673100" y="2226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59" name="Line 66">
              <a:extLst>
                <a:ext uri="{FF2B5EF4-FFF2-40B4-BE49-F238E27FC236}">
                  <a16:creationId xmlns="" xmlns:a16="http://schemas.microsoft.com/office/drawing/2014/main" id="{A96EA382-FC0A-4650-A665-69D3E91FD210}"/>
                </a:ext>
              </a:extLst>
            </p:cNvPr>
            <p:cNvSpPr>
              <a:spLocks noChangeShapeType="1"/>
            </p:cNvSpPr>
            <p:nvPr/>
          </p:nvSpPr>
          <p:spPr bwMode="auto">
            <a:xfrm flipH="1">
              <a:off x="609600" y="2290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60" name="Line 67">
              <a:extLst>
                <a:ext uri="{FF2B5EF4-FFF2-40B4-BE49-F238E27FC236}">
                  <a16:creationId xmlns="" xmlns:a16="http://schemas.microsoft.com/office/drawing/2014/main" id="{97611E73-8019-4CD5-B961-86CC6B2524DD}"/>
                </a:ext>
              </a:extLst>
            </p:cNvPr>
            <p:cNvSpPr>
              <a:spLocks noChangeShapeType="1"/>
            </p:cNvSpPr>
            <p:nvPr/>
          </p:nvSpPr>
          <p:spPr bwMode="auto">
            <a:xfrm>
              <a:off x="939800" y="2099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61" name="Line 68">
              <a:extLst>
                <a:ext uri="{FF2B5EF4-FFF2-40B4-BE49-F238E27FC236}">
                  <a16:creationId xmlns="" xmlns:a16="http://schemas.microsoft.com/office/drawing/2014/main" id="{580DD92A-7042-4219-8DC3-5E5EF55573D1}"/>
                </a:ext>
              </a:extLst>
            </p:cNvPr>
            <p:cNvSpPr>
              <a:spLocks noChangeShapeType="1"/>
            </p:cNvSpPr>
            <p:nvPr/>
          </p:nvSpPr>
          <p:spPr bwMode="auto">
            <a:xfrm flipH="1">
              <a:off x="876300" y="2163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62" name="Line 69">
              <a:extLst>
                <a:ext uri="{FF2B5EF4-FFF2-40B4-BE49-F238E27FC236}">
                  <a16:creationId xmlns="" xmlns:a16="http://schemas.microsoft.com/office/drawing/2014/main" id="{CB68B3A1-F06D-4127-9606-91C87B5F543F}"/>
                </a:ext>
              </a:extLst>
            </p:cNvPr>
            <p:cNvSpPr>
              <a:spLocks noChangeShapeType="1"/>
            </p:cNvSpPr>
            <p:nvPr/>
          </p:nvSpPr>
          <p:spPr bwMode="auto">
            <a:xfrm>
              <a:off x="546100" y="17314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63" name="Line 70">
              <a:extLst>
                <a:ext uri="{FF2B5EF4-FFF2-40B4-BE49-F238E27FC236}">
                  <a16:creationId xmlns="" xmlns:a16="http://schemas.microsoft.com/office/drawing/2014/main" id="{54B6FF5B-51E2-4193-B371-A689FA360A5D}"/>
                </a:ext>
              </a:extLst>
            </p:cNvPr>
            <p:cNvSpPr>
              <a:spLocks noChangeShapeType="1"/>
            </p:cNvSpPr>
            <p:nvPr/>
          </p:nvSpPr>
          <p:spPr bwMode="auto">
            <a:xfrm flipH="1">
              <a:off x="482600" y="17949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64" name="Line 71">
              <a:extLst>
                <a:ext uri="{FF2B5EF4-FFF2-40B4-BE49-F238E27FC236}">
                  <a16:creationId xmlns="" xmlns:a16="http://schemas.microsoft.com/office/drawing/2014/main" id="{28DE8898-C2AF-49D2-A550-10DB1E79EA2D}"/>
                </a:ext>
              </a:extLst>
            </p:cNvPr>
            <p:cNvSpPr>
              <a:spLocks noChangeShapeType="1"/>
            </p:cNvSpPr>
            <p:nvPr/>
          </p:nvSpPr>
          <p:spPr bwMode="auto">
            <a:xfrm>
              <a:off x="800100" y="1972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65" name="Line 72">
              <a:extLst>
                <a:ext uri="{FF2B5EF4-FFF2-40B4-BE49-F238E27FC236}">
                  <a16:creationId xmlns="" xmlns:a16="http://schemas.microsoft.com/office/drawing/2014/main" id="{C2D41FB9-F4FC-420F-A322-6D14244D3EBA}"/>
                </a:ext>
              </a:extLst>
            </p:cNvPr>
            <p:cNvSpPr>
              <a:spLocks noChangeShapeType="1"/>
            </p:cNvSpPr>
            <p:nvPr/>
          </p:nvSpPr>
          <p:spPr bwMode="auto">
            <a:xfrm flipH="1">
              <a:off x="736600" y="2036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66" name="Line 73">
              <a:extLst>
                <a:ext uri="{FF2B5EF4-FFF2-40B4-BE49-F238E27FC236}">
                  <a16:creationId xmlns="" xmlns:a16="http://schemas.microsoft.com/office/drawing/2014/main" id="{6CF6725C-221A-480B-B9CE-356CF15BCBB6}"/>
                </a:ext>
              </a:extLst>
            </p:cNvPr>
            <p:cNvSpPr>
              <a:spLocks noChangeShapeType="1"/>
            </p:cNvSpPr>
            <p:nvPr/>
          </p:nvSpPr>
          <p:spPr bwMode="auto">
            <a:xfrm>
              <a:off x="1333500" y="778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67" name="Line 74">
              <a:extLst>
                <a:ext uri="{FF2B5EF4-FFF2-40B4-BE49-F238E27FC236}">
                  <a16:creationId xmlns="" xmlns:a16="http://schemas.microsoft.com/office/drawing/2014/main" id="{FD75C006-ACF3-425E-BAC4-A250D06D31D0}"/>
                </a:ext>
              </a:extLst>
            </p:cNvPr>
            <p:cNvSpPr>
              <a:spLocks noChangeShapeType="1"/>
            </p:cNvSpPr>
            <p:nvPr/>
          </p:nvSpPr>
          <p:spPr bwMode="auto">
            <a:xfrm flipH="1">
              <a:off x="1270000" y="842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68" name="Line 75">
              <a:extLst>
                <a:ext uri="{FF2B5EF4-FFF2-40B4-BE49-F238E27FC236}">
                  <a16:creationId xmlns="" xmlns:a16="http://schemas.microsoft.com/office/drawing/2014/main" id="{21073820-7F41-4519-BDE3-5CBD0ED0380C}"/>
                </a:ext>
              </a:extLst>
            </p:cNvPr>
            <p:cNvSpPr>
              <a:spLocks noChangeShapeType="1"/>
            </p:cNvSpPr>
            <p:nvPr/>
          </p:nvSpPr>
          <p:spPr bwMode="auto">
            <a:xfrm>
              <a:off x="1460500" y="905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69" name="Line 76">
              <a:extLst>
                <a:ext uri="{FF2B5EF4-FFF2-40B4-BE49-F238E27FC236}">
                  <a16:creationId xmlns="" xmlns:a16="http://schemas.microsoft.com/office/drawing/2014/main" id="{51CA9FA0-0873-49E9-BEC8-1BCE7470D61A}"/>
                </a:ext>
              </a:extLst>
            </p:cNvPr>
            <p:cNvSpPr>
              <a:spLocks noChangeShapeType="1"/>
            </p:cNvSpPr>
            <p:nvPr/>
          </p:nvSpPr>
          <p:spPr bwMode="auto">
            <a:xfrm flipH="1">
              <a:off x="1397000" y="969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70" name="Line 77">
              <a:extLst>
                <a:ext uri="{FF2B5EF4-FFF2-40B4-BE49-F238E27FC236}">
                  <a16:creationId xmlns="" xmlns:a16="http://schemas.microsoft.com/office/drawing/2014/main" id="{6334266E-B46A-4231-8EC6-637B2370E404}"/>
                </a:ext>
              </a:extLst>
            </p:cNvPr>
            <p:cNvSpPr>
              <a:spLocks noChangeShapeType="1"/>
            </p:cNvSpPr>
            <p:nvPr/>
          </p:nvSpPr>
          <p:spPr bwMode="auto">
            <a:xfrm>
              <a:off x="1587500" y="1032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71" name="Line 78">
              <a:extLst>
                <a:ext uri="{FF2B5EF4-FFF2-40B4-BE49-F238E27FC236}">
                  <a16:creationId xmlns="" xmlns:a16="http://schemas.microsoft.com/office/drawing/2014/main" id="{1DDE0125-1935-4DCF-B86F-628ABC63315C}"/>
                </a:ext>
              </a:extLst>
            </p:cNvPr>
            <p:cNvSpPr>
              <a:spLocks noChangeShapeType="1"/>
            </p:cNvSpPr>
            <p:nvPr/>
          </p:nvSpPr>
          <p:spPr bwMode="auto">
            <a:xfrm flipH="1">
              <a:off x="1524000" y="1096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72" name="Line 79">
              <a:extLst>
                <a:ext uri="{FF2B5EF4-FFF2-40B4-BE49-F238E27FC236}">
                  <a16:creationId xmlns="" xmlns:a16="http://schemas.microsoft.com/office/drawing/2014/main" id="{83300087-9133-4441-83CE-25F184089A8C}"/>
                </a:ext>
              </a:extLst>
            </p:cNvPr>
            <p:cNvSpPr>
              <a:spLocks noChangeShapeType="1"/>
            </p:cNvSpPr>
            <p:nvPr/>
          </p:nvSpPr>
          <p:spPr bwMode="auto">
            <a:xfrm>
              <a:off x="1714500" y="1159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73" name="Line 80">
              <a:extLst>
                <a:ext uri="{FF2B5EF4-FFF2-40B4-BE49-F238E27FC236}">
                  <a16:creationId xmlns="" xmlns:a16="http://schemas.microsoft.com/office/drawing/2014/main" id="{4172EAE6-C79B-4C70-8F80-3A9EFEEE22B5}"/>
                </a:ext>
              </a:extLst>
            </p:cNvPr>
            <p:cNvSpPr>
              <a:spLocks noChangeShapeType="1"/>
            </p:cNvSpPr>
            <p:nvPr/>
          </p:nvSpPr>
          <p:spPr bwMode="auto">
            <a:xfrm flipH="1">
              <a:off x="1651000" y="1223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74" name="Line 81">
              <a:extLst>
                <a:ext uri="{FF2B5EF4-FFF2-40B4-BE49-F238E27FC236}">
                  <a16:creationId xmlns="" xmlns:a16="http://schemas.microsoft.com/office/drawing/2014/main" id="{3CD2BB62-AC14-41A3-9334-DD7FA21C7DFF}"/>
                </a:ext>
              </a:extLst>
            </p:cNvPr>
            <p:cNvSpPr>
              <a:spLocks noChangeShapeType="1"/>
            </p:cNvSpPr>
            <p:nvPr/>
          </p:nvSpPr>
          <p:spPr bwMode="auto">
            <a:xfrm>
              <a:off x="1981200" y="1032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75" name="Line 82">
              <a:extLst>
                <a:ext uri="{FF2B5EF4-FFF2-40B4-BE49-F238E27FC236}">
                  <a16:creationId xmlns="" xmlns:a16="http://schemas.microsoft.com/office/drawing/2014/main" id="{8D8610A0-C513-499D-97C4-FDA2EE75C460}"/>
                </a:ext>
              </a:extLst>
            </p:cNvPr>
            <p:cNvSpPr>
              <a:spLocks noChangeShapeType="1"/>
            </p:cNvSpPr>
            <p:nvPr/>
          </p:nvSpPr>
          <p:spPr bwMode="auto">
            <a:xfrm flipH="1">
              <a:off x="1917700" y="1096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76" name="Line 83">
              <a:extLst>
                <a:ext uri="{FF2B5EF4-FFF2-40B4-BE49-F238E27FC236}">
                  <a16:creationId xmlns="" xmlns:a16="http://schemas.microsoft.com/office/drawing/2014/main" id="{0400817E-FA9C-445F-95CE-22215D38A40F}"/>
                </a:ext>
              </a:extLst>
            </p:cNvPr>
            <p:cNvSpPr>
              <a:spLocks noChangeShapeType="1"/>
            </p:cNvSpPr>
            <p:nvPr/>
          </p:nvSpPr>
          <p:spPr bwMode="auto">
            <a:xfrm>
              <a:off x="1587500" y="6646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77" name="Line 84">
              <a:extLst>
                <a:ext uri="{FF2B5EF4-FFF2-40B4-BE49-F238E27FC236}">
                  <a16:creationId xmlns="" xmlns:a16="http://schemas.microsoft.com/office/drawing/2014/main" id="{BD9BAF97-1FB8-4A9F-9381-0C660CB0D62D}"/>
                </a:ext>
              </a:extLst>
            </p:cNvPr>
            <p:cNvSpPr>
              <a:spLocks noChangeShapeType="1"/>
            </p:cNvSpPr>
            <p:nvPr/>
          </p:nvSpPr>
          <p:spPr bwMode="auto">
            <a:xfrm flipH="1">
              <a:off x="1524000" y="7281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78" name="Line 85">
              <a:extLst>
                <a:ext uri="{FF2B5EF4-FFF2-40B4-BE49-F238E27FC236}">
                  <a16:creationId xmlns="" xmlns:a16="http://schemas.microsoft.com/office/drawing/2014/main" id="{4E7AA0B4-803C-4CD1-9047-1C24FB68E394}"/>
                </a:ext>
              </a:extLst>
            </p:cNvPr>
            <p:cNvSpPr>
              <a:spLocks noChangeShapeType="1"/>
            </p:cNvSpPr>
            <p:nvPr/>
          </p:nvSpPr>
          <p:spPr bwMode="auto">
            <a:xfrm>
              <a:off x="1841500" y="905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0279" name="Line 86">
              <a:extLst>
                <a:ext uri="{FF2B5EF4-FFF2-40B4-BE49-F238E27FC236}">
                  <a16:creationId xmlns="" xmlns:a16="http://schemas.microsoft.com/office/drawing/2014/main" id="{FC795AF9-4B22-4DF6-9C74-C63AE354C868}"/>
                </a:ext>
              </a:extLst>
            </p:cNvPr>
            <p:cNvSpPr>
              <a:spLocks noChangeShapeType="1"/>
            </p:cNvSpPr>
            <p:nvPr/>
          </p:nvSpPr>
          <p:spPr bwMode="auto">
            <a:xfrm flipH="1">
              <a:off x="1778000" y="969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0327" name="Group 87">
            <a:extLst>
              <a:ext uri="{FF2B5EF4-FFF2-40B4-BE49-F238E27FC236}">
                <a16:creationId xmlns="" xmlns:a16="http://schemas.microsoft.com/office/drawing/2014/main" id="{2C94A85F-42FF-4716-973B-B059DC62F1E7}"/>
              </a:ext>
            </a:extLst>
          </p:cNvPr>
          <p:cNvGrpSpPr>
            <a:grpSpLocks/>
          </p:cNvGrpSpPr>
          <p:nvPr/>
        </p:nvGrpSpPr>
        <p:grpSpPr bwMode="auto">
          <a:xfrm>
            <a:off x="2699402" y="1578410"/>
            <a:ext cx="669727" cy="669727"/>
            <a:chOff x="0" y="0"/>
            <a:chExt cx="1270000" cy="1270000"/>
          </a:xfrm>
        </p:grpSpPr>
        <p:sp>
          <p:nvSpPr>
            <p:cNvPr id="10328" name="AutoShape 88">
              <a:extLst>
                <a:ext uri="{FF2B5EF4-FFF2-40B4-BE49-F238E27FC236}">
                  <a16:creationId xmlns="" xmlns:a16="http://schemas.microsoft.com/office/drawing/2014/main" id="{3D2D7A0D-C459-4934-AE3F-AD3AAC27A3C5}"/>
                </a:ext>
              </a:extLst>
            </p:cNvPr>
            <p:cNvSpPr>
              <a:spLocks/>
            </p:cNvSpPr>
            <p:nvPr/>
          </p:nvSpPr>
          <p:spPr bwMode="auto">
            <a:xfrm>
              <a:off x="0" y="0"/>
              <a:ext cx="1270000" cy="1270000"/>
            </a:xfrm>
            <a:prstGeom prst="rightArrow">
              <a:avLst>
                <a:gd name="adj1" fmla="val 32000"/>
                <a:gd name="adj2" fmla="val 44000"/>
              </a:avLst>
            </a:prstGeom>
            <a:noFill/>
            <a:ln w="25400" cap="flat" cmpd="sng">
              <a:solidFill>
                <a:srgbClr val="000000"/>
              </a:solidFill>
              <a:prstDash val="solid"/>
              <a:miter lim="400000"/>
              <a:headEnd type="none" w="med" len="med"/>
              <a:tailEnd type="none" w="med" len="med"/>
            </a:ln>
            <a:effectLst/>
          </p:spPr>
          <p:txBody>
            <a:bodyPr lIns="20092" tIns="20092" rIns="20092" bIns="20092" anchor="ctr"/>
            <a:lstStyle/>
            <a:p>
              <a:pPr algn="ctr">
                <a:lnSpc>
                  <a:spcPts val="2004"/>
                </a:lnSpc>
                <a:defRPr/>
              </a:pPr>
              <a:endParaRPr lang="en-US" altLang="en-US" sz="1687">
                <a:effectLst>
                  <a:outerShdw blurRad="38100" dist="38100" dir="2700000" algn="tl">
                    <a:srgbClr val="C0C0C0"/>
                  </a:outerShdw>
                </a:effectLst>
              </a:endParaRPr>
            </a:p>
          </p:txBody>
        </p:sp>
        <p:sp>
          <p:nvSpPr>
            <p:cNvPr id="10250" name="Text Box 89">
              <a:extLst>
                <a:ext uri="{FF2B5EF4-FFF2-40B4-BE49-F238E27FC236}">
                  <a16:creationId xmlns="" xmlns:a16="http://schemas.microsoft.com/office/drawing/2014/main" id="{BD41C64F-FE90-4743-B006-69408D9D20AE}"/>
                </a:ext>
              </a:extLst>
            </p:cNvPr>
            <p:cNvSpPr txBox="1">
              <a:spLocks/>
            </p:cNvSpPr>
            <p:nvPr/>
          </p:nvSpPr>
          <p:spPr bwMode="auto">
            <a:xfrm>
              <a:off x="766234" y="355601"/>
              <a:ext cx="239383" cy="588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a:t>?</a:t>
              </a:r>
            </a:p>
          </p:txBody>
        </p:sp>
      </p:grpSp>
    </p:spTree>
    <p:extLst>
      <p:ext uri="{BB962C8B-B14F-4D97-AF65-F5344CB8AC3E}">
        <p14:creationId xmlns:p14="http://schemas.microsoft.com/office/powerpoint/2010/main" val="163957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 xmlns:a16="http://schemas.microsoft.com/office/drawing/2014/main" id="{21EE3282-6100-49DB-B7DC-7C25C3CEE29F}"/>
              </a:ext>
            </a:extLst>
          </p:cNvPr>
          <p:cNvSpPr>
            <a:spLocks noGrp="1" noChangeArrowheads="1"/>
          </p:cNvSpPr>
          <p:nvPr>
            <p:ph type="title"/>
          </p:nvPr>
        </p:nvSpPr>
        <p:spPr/>
        <p:txBody>
          <a:bodyPr/>
          <a:lstStyle/>
          <a:p>
            <a:pPr eaLnBrk="1">
              <a:defRPr/>
            </a:pPr>
            <a:r>
              <a:rPr lang="en-US" altLang="en-US"/>
              <a:t>Learning a classifier</a:t>
            </a:r>
          </a:p>
        </p:txBody>
      </p:sp>
      <p:grpSp>
        <p:nvGrpSpPr>
          <p:cNvPr id="11266" name="Group 2">
            <a:extLst>
              <a:ext uri="{FF2B5EF4-FFF2-40B4-BE49-F238E27FC236}">
                <a16:creationId xmlns="" xmlns:a16="http://schemas.microsoft.com/office/drawing/2014/main" id="{F9B5CF4A-D8E4-4A5C-A72C-FAD163711264}"/>
              </a:ext>
            </a:extLst>
          </p:cNvPr>
          <p:cNvGrpSpPr>
            <a:grpSpLocks/>
          </p:cNvGrpSpPr>
          <p:nvPr/>
        </p:nvGrpSpPr>
        <p:grpSpPr bwMode="auto">
          <a:xfrm>
            <a:off x="1424285" y="1555647"/>
            <a:ext cx="1290061" cy="1290061"/>
            <a:chOff x="0" y="0"/>
            <a:chExt cx="2446926" cy="2446926"/>
          </a:xfrm>
        </p:grpSpPr>
        <p:grpSp>
          <p:nvGrpSpPr>
            <p:cNvPr id="11296" name="Group 3">
              <a:extLst>
                <a:ext uri="{FF2B5EF4-FFF2-40B4-BE49-F238E27FC236}">
                  <a16:creationId xmlns="" xmlns:a16="http://schemas.microsoft.com/office/drawing/2014/main" id="{9DF63860-0E7C-444E-AED2-2F375A8FEFDD}"/>
                </a:ext>
              </a:extLst>
            </p:cNvPr>
            <p:cNvGrpSpPr>
              <a:grpSpLocks/>
            </p:cNvGrpSpPr>
            <p:nvPr/>
          </p:nvGrpSpPr>
          <p:grpSpPr bwMode="auto">
            <a:xfrm>
              <a:off x="0" y="0"/>
              <a:ext cx="2446926" cy="2446926"/>
              <a:chOff x="0" y="0"/>
              <a:chExt cx="2446926" cy="2446926"/>
            </a:xfrm>
          </p:grpSpPr>
          <p:sp>
            <p:nvSpPr>
              <p:cNvPr id="2" name="Line 4">
                <a:extLst>
                  <a:ext uri="{FF2B5EF4-FFF2-40B4-BE49-F238E27FC236}">
                    <a16:creationId xmlns="" xmlns:a16="http://schemas.microsoft.com/office/drawing/2014/main" id="{32B6275D-C5FD-4489-9ACD-5F4B1EC44A98}"/>
                  </a:ext>
                </a:extLst>
              </p:cNvPr>
              <p:cNvSpPr>
                <a:spLocks noChangeShapeType="1"/>
              </p:cNvSpPr>
              <p:nvPr/>
            </p:nvSpPr>
            <p:spPr bwMode="auto">
              <a:xfrm flipH="1" flipV="1">
                <a:off x="0" y="2442662"/>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308" name="Line 5">
                <a:extLst>
                  <a:ext uri="{FF2B5EF4-FFF2-40B4-BE49-F238E27FC236}">
                    <a16:creationId xmlns="" xmlns:a16="http://schemas.microsoft.com/office/drawing/2014/main" id="{0E0D05B2-D8B4-4CA0-BDEA-1347E0CD85C0}"/>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11297" name="Line 6">
              <a:extLst>
                <a:ext uri="{FF2B5EF4-FFF2-40B4-BE49-F238E27FC236}">
                  <a16:creationId xmlns="" xmlns:a16="http://schemas.microsoft.com/office/drawing/2014/main" id="{F6C230D0-0AE7-4F7A-AA61-CABFF3B05AD5}"/>
                </a:ext>
              </a:extLst>
            </p:cNvPr>
            <p:cNvSpPr>
              <a:spLocks noChangeShapeType="1"/>
            </p:cNvSpPr>
            <p:nvPr/>
          </p:nvSpPr>
          <p:spPr bwMode="auto">
            <a:xfrm>
              <a:off x="939800" y="2099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98" name="Line 7">
              <a:extLst>
                <a:ext uri="{FF2B5EF4-FFF2-40B4-BE49-F238E27FC236}">
                  <a16:creationId xmlns="" xmlns:a16="http://schemas.microsoft.com/office/drawing/2014/main" id="{18A4D9A3-480D-4D81-B53C-CF9495EDE1D6}"/>
                </a:ext>
              </a:extLst>
            </p:cNvPr>
            <p:cNvSpPr>
              <a:spLocks noChangeShapeType="1"/>
            </p:cNvSpPr>
            <p:nvPr/>
          </p:nvSpPr>
          <p:spPr bwMode="auto">
            <a:xfrm flipH="1">
              <a:off x="876300" y="2163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 name="Line 8">
              <a:extLst>
                <a:ext uri="{FF2B5EF4-FFF2-40B4-BE49-F238E27FC236}">
                  <a16:creationId xmlns="" xmlns:a16="http://schemas.microsoft.com/office/drawing/2014/main" id="{8D051FCA-425A-4E63-8A91-8A9859ACCFB1}"/>
                </a:ext>
              </a:extLst>
            </p:cNvPr>
            <p:cNvSpPr>
              <a:spLocks noChangeShapeType="1"/>
            </p:cNvSpPr>
            <p:nvPr/>
          </p:nvSpPr>
          <p:spPr bwMode="auto">
            <a:xfrm>
              <a:off x="546100" y="17314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4" name="Line 9">
              <a:extLst>
                <a:ext uri="{FF2B5EF4-FFF2-40B4-BE49-F238E27FC236}">
                  <a16:creationId xmlns="" xmlns:a16="http://schemas.microsoft.com/office/drawing/2014/main" id="{432B19DB-1B8E-4A1D-8694-A32BC6988FBD}"/>
                </a:ext>
              </a:extLst>
            </p:cNvPr>
            <p:cNvSpPr>
              <a:spLocks noChangeShapeType="1"/>
            </p:cNvSpPr>
            <p:nvPr/>
          </p:nvSpPr>
          <p:spPr bwMode="auto">
            <a:xfrm flipH="1">
              <a:off x="482600" y="17949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301" name="Line 10">
              <a:extLst>
                <a:ext uri="{FF2B5EF4-FFF2-40B4-BE49-F238E27FC236}">
                  <a16:creationId xmlns="" xmlns:a16="http://schemas.microsoft.com/office/drawing/2014/main" id="{025EB224-DE8B-438C-95EC-E36BF682B541}"/>
                </a:ext>
              </a:extLst>
            </p:cNvPr>
            <p:cNvSpPr>
              <a:spLocks noChangeShapeType="1"/>
            </p:cNvSpPr>
            <p:nvPr/>
          </p:nvSpPr>
          <p:spPr bwMode="auto">
            <a:xfrm>
              <a:off x="1981200" y="1032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302" name="Line 11">
              <a:extLst>
                <a:ext uri="{FF2B5EF4-FFF2-40B4-BE49-F238E27FC236}">
                  <a16:creationId xmlns="" xmlns:a16="http://schemas.microsoft.com/office/drawing/2014/main" id="{EC59844E-1A5F-4CDC-A26B-3E48E0BA30CE}"/>
                </a:ext>
              </a:extLst>
            </p:cNvPr>
            <p:cNvSpPr>
              <a:spLocks noChangeShapeType="1"/>
            </p:cNvSpPr>
            <p:nvPr/>
          </p:nvSpPr>
          <p:spPr bwMode="auto">
            <a:xfrm flipH="1">
              <a:off x="1917700" y="1096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303" name="Line 12">
              <a:extLst>
                <a:ext uri="{FF2B5EF4-FFF2-40B4-BE49-F238E27FC236}">
                  <a16:creationId xmlns="" xmlns:a16="http://schemas.microsoft.com/office/drawing/2014/main" id="{7198C934-5C9C-4967-B60F-F5FA731B2632}"/>
                </a:ext>
              </a:extLst>
            </p:cNvPr>
            <p:cNvSpPr>
              <a:spLocks noChangeShapeType="1"/>
            </p:cNvSpPr>
            <p:nvPr/>
          </p:nvSpPr>
          <p:spPr bwMode="auto">
            <a:xfrm>
              <a:off x="1587500" y="6646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304" name="Line 13">
              <a:extLst>
                <a:ext uri="{FF2B5EF4-FFF2-40B4-BE49-F238E27FC236}">
                  <a16:creationId xmlns="" xmlns:a16="http://schemas.microsoft.com/office/drawing/2014/main" id="{AB3B9981-6E08-4C34-9479-8E01AB79CFD1}"/>
                </a:ext>
              </a:extLst>
            </p:cNvPr>
            <p:cNvSpPr>
              <a:spLocks noChangeShapeType="1"/>
            </p:cNvSpPr>
            <p:nvPr/>
          </p:nvSpPr>
          <p:spPr bwMode="auto">
            <a:xfrm flipH="1">
              <a:off x="1524000" y="7281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5" name="Line 14">
              <a:extLst>
                <a:ext uri="{FF2B5EF4-FFF2-40B4-BE49-F238E27FC236}">
                  <a16:creationId xmlns="" xmlns:a16="http://schemas.microsoft.com/office/drawing/2014/main" id="{B2A0F56F-78B9-4E80-9D4F-1C7537FB6046}"/>
                </a:ext>
              </a:extLst>
            </p:cNvPr>
            <p:cNvSpPr>
              <a:spLocks noChangeShapeType="1"/>
            </p:cNvSpPr>
            <p:nvPr/>
          </p:nvSpPr>
          <p:spPr bwMode="auto">
            <a:xfrm>
              <a:off x="1841500" y="905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6" name="Line 15">
              <a:extLst>
                <a:ext uri="{FF2B5EF4-FFF2-40B4-BE49-F238E27FC236}">
                  <a16:creationId xmlns="" xmlns:a16="http://schemas.microsoft.com/office/drawing/2014/main" id="{35464C56-C66E-47B7-BB81-F98056160F79}"/>
                </a:ext>
              </a:extLst>
            </p:cNvPr>
            <p:cNvSpPr>
              <a:spLocks noChangeShapeType="1"/>
            </p:cNvSpPr>
            <p:nvPr/>
          </p:nvSpPr>
          <p:spPr bwMode="auto">
            <a:xfrm flipH="1">
              <a:off x="1778000" y="969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11280" name="AutoShape 16">
            <a:extLst>
              <a:ext uri="{FF2B5EF4-FFF2-40B4-BE49-F238E27FC236}">
                <a16:creationId xmlns="" xmlns:a16="http://schemas.microsoft.com/office/drawing/2014/main" id="{BC1B6B9F-F679-486C-84AC-8FA5F2167FBE}"/>
              </a:ext>
            </a:extLst>
          </p:cNvPr>
          <p:cNvSpPr>
            <a:spLocks/>
          </p:cNvSpPr>
          <p:nvPr/>
        </p:nvSpPr>
        <p:spPr bwMode="auto">
          <a:xfrm>
            <a:off x="2951262" y="1883813"/>
            <a:ext cx="669727" cy="669727"/>
          </a:xfrm>
          <a:prstGeom prst="rightArrow">
            <a:avLst>
              <a:gd name="adj1" fmla="val 32000"/>
              <a:gd name="adj2" fmla="val 44000"/>
            </a:avLst>
          </a:prstGeom>
          <a:noFill/>
          <a:ln w="25400" cap="flat" cmpd="sng">
            <a:solidFill>
              <a:srgbClr val="000000"/>
            </a:solidFill>
            <a:prstDash val="solid"/>
            <a:miter lim="400000"/>
            <a:headEnd type="none" w="med" len="med"/>
            <a:tailEnd type="none" w="med" len="med"/>
          </a:ln>
          <a:effectLst/>
        </p:spPr>
        <p:txBody>
          <a:bodyPr lIns="20092" tIns="20092" rIns="20092" bIns="20092" anchor="ctr"/>
          <a:lstStyle/>
          <a:p>
            <a:pPr algn="ctr">
              <a:lnSpc>
                <a:spcPts val="2004"/>
              </a:lnSpc>
              <a:defRPr/>
            </a:pPr>
            <a:endParaRPr lang="en-US" altLang="en-US" sz="1687">
              <a:effectLst>
                <a:outerShdw blurRad="38100" dist="38100" dir="2700000" algn="tl">
                  <a:srgbClr val="C0C0C0"/>
                </a:outerShdw>
              </a:effectLst>
            </a:endParaRPr>
          </a:p>
        </p:txBody>
      </p:sp>
      <p:grpSp>
        <p:nvGrpSpPr>
          <p:cNvPr id="11281" name="Group 17">
            <a:extLst>
              <a:ext uri="{FF2B5EF4-FFF2-40B4-BE49-F238E27FC236}">
                <a16:creationId xmlns="" xmlns:a16="http://schemas.microsoft.com/office/drawing/2014/main" id="{83EDF110-A583-4EC9-BB68-5116A2B4EABC}"/>
              </a:ext>
            </a:extLst>
          </p:cNvPr>
          <p:cNvGrpSpPr>
            <a:grpSpLocks/>
          </p:cNvGrpSpPr>
          <p:nvPr/>
        </p:nvGrpSpPr>
        <p:grpSpPr bwMode="auto">
          <a:xfrm>
            <a:off x="3895576" y="1555647"/>
            <a:ext cx="1294247" cy="1292572"/>
            <a:chOff x="0" y="0"/>
            <a:chExt cx="2455363" cy="2451100"/>
          </a:xfrm>
        </p:grpSpPr>
        <p:grpSp>
          <p:nvGrpSpPr>
            <p:cNvPr id="11279" name="Group 18">
              <a:extLst>
                <a:ext uri="{FF2B5EF4-FFF2-40B4-BE49-F238E27FC236}">
                  <a16:creationId xmlns="" xmlns:a16="http://schemas.microsoft.com/office/drawing/2014/main" id="{4625D662-284E-4D3A-8B98-4257CA21AC69}"/>
                </a:ext>
              </a:extLst>
            </p:cNvPr>
            <p:cNvGrpSpPr>
              <a:grpSpLocks/>
            </p:cNvGrpSpPr>
            <p:nvPr/>
          </p:nvGrpSpPr>
          <p:grpSpPr bwMode="auto">
            <a:xfrm>
              <a:off x="0" y="0"/>
              <a:ext cx="2446926" cy="2446926"/>
              <a:chOff x="0" y="0"/>
              <a:chExt cx="2446926" cy="2446926"/>
            </a:xfrm>
          </p:grpSpPr>
          <p:grpSp>
            <p:nvGrpSpPr>
              <p:cNvPr id="11283" name="Group 19">
                <a:extLst>
                  <a:ext uri="{FF2B5EF4-FFF2-40B4-BE49-F238E27FC236}">
                    <a16:creationId xmlns="" xmlns:a16="http://schemas.microsoft.com/office/drawing/2014/main" id="{1681BDC7-6A83-4C48-9ABD-E2CB056B76DF}"/>
                  </a:ext>
                </a:extLst>
              </p:cNvPr>
              <p:cNvGrpSpPr>
                <a:grpSpLocks/>
              </p:cNvGrpSpPr>
              <p:nvPr/>
            </p:nvGrpSpPr>
            <p:grpSpPr bwMode="auto">
              <a:xfrm>
                <a:off x="0" y="0"/>
                <a:ext cx="2446926" cy="2446926"/>
                <a:chOff x="0" y="0"/>
                <a:chExt cx="2446926" cy="2446926"/>
              </a:xfrm>
            </p:grpSpPr>
            <p:sp>
              <p:nvSpPr>
                <p:cNvPr id="11294" name="Line 20">
                  <a:extLst>
                    <a:ext uri="{FF2B5EF4-FFF2-40B4-BE49-F238E27FC236}">
                      <a16:creationId xmlns="" xmlns:a16="http://schemas.microsoft.com/office/drawing/2014/main" id="{FBE3B269-2B97-4060-9064-205C642F79BB}"/>
                    </a:ext>
                  </a:extLst>
                </p:cNvPr>
                <p:cNvSpPr>
                  <a:spLocks noChangeShapeType="1"/>
                </p:cNvSpPr>
                <p:nvPr/>
              </p:nvSpPr>
              <p:spPr bwMode="auto">
                <a:xfrm flipH="1" flipV="1">
                  <a:off x="0" y="2442662"/>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95" name="Line 21">
                  <a:extLst>
                    <a:ext uri="{FF2B5EF4-FFF2-40B4-BE49-F238E27FC236}">
                      <a16:creationId xmlns="" xmlns:a16="http://schemas.microsoft.com/office/drawing/2014/main" id="{1561AF07-8E23-4945-8915-5AD699B6D261}"/>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11284" name="Line 22">
                <a:extLst>
                  <a:ext uri="{FF2B5EF4-FFF2-40B4-BE49-F238E27FC236}">
                    <a16:creationId xmlns="" xmlns:a16="http://schemas.microsoft.com/office/drawing/2014/main" id="{445E98E2-FD1E-45C8-A2B6-2694B112DCF5}"/>
                  </a:ext>
                </a:extLst>
              </p:cNvPr>
              <p:cNvSpPr>
                <a:spLocks noChangeShapeType="1"/>
              </p:cNvSpPr>
              <p:nvPr/>
            </p:nvSpPr>
            <p:spPr bwMode="auto">
              <a:xfrm>
                <a:off x="939800" y="2099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85" name="Line 23">
                <a:extLst>
                  <a:ext uri="{FF2B5EF4-FFF2-40B4-BE49-F238E27FC236}">
                    <a16:creationId xmlns="" xmlns:a16="http://schemas.microsoft.com/office/drawing/2014/main" id="{87426DE6-0181-44A0-8484-AD66AE6B9D42}"/>
                  </a:ext>
                </a:extLst>
              </p:cNvPr>
              <p:cNvSpPr>
                <a:spLocks noChangeShapeType="1"/>
              </p:cNvSpPr>
              <p:nvPr/>
            </p:nvSpPr>
            <p:spPr bwMode="auto">
              <a:xfrm flipH="1">
                <a:off x="876300" y="2163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86" name="Line 24">
                <a:extLst>
                  <a:ext uri="{FF2B5EF4-FFF2-40B4-BE49-F238E27FC236}">
                    <a16:creationId xmlns="" xmlns:a16="http://schemas.microsoft.com/office/drawing/2014/main" id="{7215E091-AB14-4C82-8BBD-8DF62E2D03BA}"/>
                  </a:ext>
                </a:extLst>
              </p:cNvPr>
              <p:cNvSpPr>
                <a:spLocks noChangeShapeType="1"/>
              </p:cNvSpPr>
              <p:nvPr/>
            </p:nvSpPr>
            <p:spPr bwMode="auto">
              <a:xfrm>
                <a:off x="546100" y="17314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87" name="Line 25">
                <a:extLst>
                  <a:ext uri="{FF2B5EF4-FFF2-40B4-BE49-F238E27FC236}">
                    <a16:creationId xmlns="" xmlns:a16="http://schemas.microsoft.com/office/drawing/2014/main" id="{5A36EB3D-5603-45EF-9298-0B3B95776861}"/>
                  </a:ext>
                </a:extLst>
              </p:cNvPr>
              <p:cNvSpPr>
                <a:spLocks noChangeShapeType="1"/>
              </p:cNvSpPr>
              <p:nvPr/>
            </p:nvSpPr>
            <p:spPr bwMode="auto">
              <a:xfrm flipH="1">
                <a:off x="482600" y="17949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88" name="Line 26">
                <a:extLst>
                  <a:ext uri="{FF2B5EF4-FFF2-40B4-BE49-F238E27FC236}">
                    <a16:creationId xmlns="" xmlns:a16="http://schemas.microsoft.com/office/drawing/2014/main" id="{1E790636-28C9-4F37-B9ED-248E8A1C5800}"/>
                  </a:ext>
                </a:extLst>
              </p:cNvPr>
              <p:cNvSpPr>
                <a:spLocks noChangeShapeType="1"/>
              </p:cNvSpPr>
              <p:nvPr/>
            </p:nvSpPr>
            <p:spPr bwMode="auto">
              <a:xfrm>
                <a:off x="1981200" y="1032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89" name="Line 27">
                <a:extLst>
                  <a:ext uri="{FF2B5EF4-FFF2-40B4-BE49-F238E27FC236}">
                    <a16:creationId xmlns="" xmlns:a16="http://schemas.microsoft.com/office/drawing/2014/main" id="{3B46A778-277D-4BA7-A2CC-005DDD5CFAE1}"/>
                  </a:ext>
                </a:extLst>
              </p:cNvPr>
              <p:cNvSpPr>
                <a:spLocks noChangeShapeType="1"/>
              </p:cNvSpPr>
              <p:nvPr/>
            </p:nvSpPr>
            <p:spPr bwMode="auto">
              <a:xfrm flipH="1">
                <a:off x="1917700" y="1096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90" name="Line 28">
                <a:extLst>
                  <a:ext uri="{FF2B5EF4-FFF2-40B4-BE49-F238E27FC236}">
                    <a16:creationId xmlns="" xmlns:a16="http://schemas.microsoft.com/office/drawing/2014/main" id="{70C33351-139C-4AD0-87E2-2B0CB7DEF981}"/>
                  </a:ext>
                </a:extLst>
              </p:cNvPr>
              <p:cNvSpPr>
                <a:spLocks noChangeShapeType="1"/>
              </p:cNvSpPr>
              <p:nvPr/>
            </p:nvSpPr>
            <p:spPr bwMode="auto">
              <a:xfrm>
                <a:off x="1587500" y="6646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91" name="Line 29">
                <a:extLst>
                  <a:ext uri="{FF2B5EF4-FFF2-40B4-BE49-F238E27FC236}">
                    <a16:creationId xmlns="" xmlns:a16="http://schemas.microsoft.com/office/drawing/2014/main" id="{8598A1F8-17C1-4949-8211-9EFAB2E6562C}"/>
                  </a:ext>
                </a:extLst>
              </p:cNvPr>
              <p:cNvSpPr>
                <a:spLocks noChangeShapeType="1"/>
              </p:cNvSpPr>
              <p:nvPr/>
            </p:nvSpPr>
            <p:spPr bwMode="auto">
              <a:xfrm flipH="1">
                <a:off x="1524000" y="7281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92" name="Line 30">
                <a:extLst>
                  <a:ext uri="{FF2B5EF4-FFF2-40B4-BE49-F238E27FC236}">
                    <a16:creationId xmlns="" xmlns:a16="http://schemas.microsoft.com/office/drawing/2014/main" id="{2E604685-63CA-4895-A004-DB8C1E353E09}"/>
                  </a:ext>
                </a:extLst>
              </p:cNvPr>
              <p:cNvSpPr>
                <a:spLocks noChangeShapeType="1"/>
              </p:cNvSpPr>
              <p:nvPr/>
            </p:nvSpPr>
            <p:spPr bwMode="auto">
              <a:xfrm>
                <a:off x="1841500" y="905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93" name="Line 31">
                <a:extLst>
                  <a:ext uri="{FF2B5EF4-FFF2-40B4-BE49-F238E27FC236}">
                    <a16:creationId xmlns="" xmlns:a16="http://schemas.microsoft.com/office/drawing/2014/main" id="{7F31A589-E26F-4342-9192-89ECB14224A6}"/>
                  </a:ext>
                </a:extLst>
              </p:cNvPr>
              <p:cNvSpPr>
                <a:spLocks noChangeShapeType="1"/>
              </p:cNvSpPr>
              <p:nvPr/>
            </p:nvSpPr>
            <p:spPr bwMode="auto">
              <a:xfrm flipH="1">
                <a:off x="1778000" y="969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7" name="AutoShape 32">
              <a:extLst>
                <a:ext uri="{FF2B5EF4-FFF2-40B4-BE49-F238E27FC236}">
                  <a16:creationId xmlns="" xmlns:a16="http://schemas.microsoft.com/office/drawing/2014/main" id="{01C47A59-61BF-4CF5-998B-74B2DA361842}"/>
                </a:ext>
              </a:extLst>
            </p:cNvPr>
            <p:cNvSpPr>
              <a:spLocks/>
            </p:cNvSpPr>
            <p:nvPr/>
          </p:nvSpPr>
          <p:spPr bwMode="auto">
            <a:xfrm>
              <a:off x="12700" y="127000"/>
              <a:ext cx="2159000" cy="23241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0"/>
                  </a:lnTo>
                  <a:lnTo>
                    <a:pt x="0" y="21454"/>
                  </a:lnTo>
                </a:path>
              </a:pathLst>
            </a:custGeom>
            <a:noFill/>
            <a:ln w="254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8" name="Line 33">
              <a:extLst>
                <a:ext uri="{FF2B5EF4-FFF2-40B4-BE49-F238E27FC236}">
                  <a16:creationId xmlns="" xmlns:a16="http://schemas.microsoft.com/office/drawing/2014/main" id="{C6A1B010-E2B5-402E-9D53-251FC06F78AE}"/>
                </a:ext>
              </a:extLst>
            </p:cNvPr>
            <p:cNvSpPr>
              <a:spLocks noChangeShapeType="1"/>
            </p:cNvSpPr>
            <p:nvPr/>
          </p:nvSpPr>
          <p:spPr bwMode="auto">
            <a:xfrm flipH="1">
              <a:off x="12699" y="4174"/>
              <a:ext cx="2"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82" name="Line 34">
              <a:extLst>
                <a:ext uri="{FF2B5EF4-FFF2-40B4-BE49-F238E27FC236}">
                  <a16:creationId xmlns="" xmlns:a16="http://schemas.microsoft.com/office/drawing/2014/main" id="{E064C8F8-CCE7-4553-8838-5C78133A14EC}"/>
                </a:ext>
              </a:extLst>
            </p:cNvPr>
            <p:cNvSpPr>
              <a:spLocks noChangeShapeType="1"/>
            </p:cNvSpPr>
            <p:nvPr/>
          </p:nvSpPr>
          <p:spPr bwMode="auto">
            <a:xfrm flipH="1" flipV="1">
              <a:off x="8437" y="2442662"/>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11299" name="AutoShape 35">
            <a:extLst>
              <a:ext uri="{FF2B5EF4-FFF2-40B4-BE49-F238E27FC236}">
                <a16:creationId xmlns="" xmlns:a16="http://schemas.microsoft.com/office/drawing/2014/main" id="{E21C9157-D250-4208-8DF6-FA5B3551A078}"/>
              </a:ext>
            </a:extLst>
          </p:cNvPr>
          <p:cNvSpPr>
            <a:spLocks/>
          </p:cNvSpPr>
          <p:nvPr/>
        </p:nvSpPr>
        <p:spPr bwMode="auto">
          <a:xfrm>
            <a:off x="5429250" y="1883813"/>
            <a:ext cx="669727" cy="669727"/>
          </a:xfrm>
          <a:prstGeom prst="rightArrow">
            <a:avLst>
              <a:gd name="adj1" fmla="val 32000"/>
              <a:gd name="adj2" fmla="val 44000"/>
            </a:avLst>
          </a:prstGeom>
          <a:noFill/>
          <a:ln w="25400" cap="flat" cmpd="sng">
            <a:solidFill>
              <a:srgbClr val="000000"/>
            </a:solidFill>
            <a:prstDash val="solid"/>
            <a:miter lim="400000"/>
            <a:headEnd type="none" w="med" len="med"/>
            <a:tailEnd type="none" w="med" len="med"/>
          </a:ln>
          <a:effectLst/>
        </p:spPr>
        <p:txBody>
          <a:bodyPr lIns="20092" tIns="20092" rIns="20092" bIns="20092" anchor="ctr"/>
          <a:lstStyle/>
          <a:p>
            <a:pPr algn="ctr">
              <a:lnSpc>
                <a:spcPts val="2004"/>
              </a:lnSpc>
              <a:defRPr/>
            </a:pPr>
            <a:endParaRPr lang="en-US" altLang="en-US" sz="1687">
              <a:effectLst>
                <a:outerShdw blurRad="38100" dist="38100" dir="2700000" algn="tl">
                  <a:srgbClr val="C0C0C0"/>
                </a:outerShdw>
              </a:effectLst>
            </a:endParaRPr>
          </a:p>
        </p:txBody>
      </p:sp>
      <p:grpSp>
        <p:nvGrpSpPr>
          <p:cNvPr id="11300" name="Group 36">
            <a:extLst>
              <a:ext uri="{FF2B5EF4-FFF2-40B4-BE49-F238E27FC236}">
                <a16:creationId xmlns="" xmlns:a16="http://schemas.microsoft.com/office/drawing/2014/main" id="{5BDCCFE6-48FE-4D42-9775-18B49FE2A22A}"/>
              </a:ext>
            </a:extLst>
          </p:cNvPr>
          <p:cNvGrpSpPr>
            <a:grpSpLocks/>
          </p:cNvGrpSpPr>
          <p:nvPr/>
        </p:nvGrpSpPr>
        <p:grpSpPr bwMode="auto">
          <a:xfrm>
            <a:off x="6371053" y="1557322"/>
            <a:ext cx="1290061" cy="1290898"/>
            <a:chOff x="0" y="0"/>
            <a:chExt cx="2446926" cy="2446926"/>
          </a:xfrm>
        </p:grpSpPr>
        <p:sp>
          <p:nvSpPr>
            <p:cNvPr id="11275" name="AutoShape 37">
              <a:extLst>
                <a:ext uri="{FF2B5EF4-FFF2-40B4-BE49-F238E27FC236}">
                  <a16:creationId xmlns="" xmlns:a16="http://schemas.microsoft.com/office/drawing/2014/main" id="{65A19305-6629-4655-884C-9135FE51D564}"/>
                </a:ext>
              </a:extLst>
            </p:cNvPr>
            <p:cNvSpPr>
              <a:spLocks/>
            </p:cNvSpPr>
            <p:nvPr/>
          </p:nvSpPr>
          <p:spPr bwMode="auto">
            <a:xfrm>
              <a:off x="4262" y="8525"/>
              <a:ext cx="2413001" cy="242146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82"/>
                  </a:moveTo>
                  <a:lnTo>
                    <a:pt x="0" y="0"/>
                  </a:lnTo>
                  <a:lnTo>
                    <a:pt x="21600" y="0"/>
                  </a:lnTo>
                  <a:lnTo>
                    <a:pt x="21600" y="21562"/>
                  </a:lnTo>
                  <a:lnTo>
                    <a:pt x="19137" y="21600"/>
                  </a:lnTo>
                </a:path>
              </a:pathLst>
            </a:custGeom>
            <a:solidFill>
              <a:srgbClr val="FF2600">
                <a:alpha val="50195"/>
              </a:srgbClr>
            </a:solidFill>
            <a:ln>
              <a:noFill/>
            </a:ln>
            <a:effectLst/>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11276" name="AutoShape 38">
              <a:extLst>
                <a:ext uri="{FF2B5EF4-FFF2-40B4-BE49-F238E27FC236}">
                  <a16:creationId xmlns="" xmlns:a16="http://schemas.microsoft.com/office/drawing/2014/main" id="{E1713CF9-AA2D-4C94-9DAD-A6A165A488DE}"/>
                </a:ext>
              </a:extLst>
            </p:cNvPr>
            <p:cNvSpPr>
              <a:spLocks/>
            </p:cNvSpPr>
            <p:nvPr/>
          </p:nvSpPr>
          <p:spPr bwMode="auto">
            <a:xfrm>
              <a:off x="4262" y="122825"/>
              <a:ext cx="2159001" cy="232410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0"/>
                  </a:lnTo>
                  <a:lnTo>
                    <a:pt x="0" y="21454"/>
                  </a:lnTo>
                </a:path>
              </a:pathLst>
            </a:custGeom>
            <a:solidFill>
              <a:srgbClr val="00F900">
                <a:alpha val="50195"/>
              </a:srgbClr>
            </a:solid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11277" name="Line 39">
              <a:extLst>
                <a:ext uri="{FF2B5EF4-FFF2-40B4-BE49-F238E27FC236}">
                  <a16:creationId xmlns="" xmlns:a16="http://schemas.microsoft.com/office/drawing/2014/main" id="{4379D12A-968E-4AE4-955B-168EB450587C}"/>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1278" name="Line 40">
              <a:extLst>
                <a:ext uri="{FF2B5EF4-FFF2-40B4-BE49-F238E27FC236}">
                  <a16:creationId xmlns="" xmlns:a16="http://schemas.microsoft.com/office/drawing/2014/main" id="{F4154A5F-D681-4F7D-AA1D-AB43EB972D16}"/>
                </a:ext>
              </a:extLst>
            </p:cNvPr>
            <p:cNvSpPr>
              <a:spLocks noChangeShapeType="1"/>
            </p:cNvSpPr>
            <p:nvPr/>
          </p:nvSpPr>
          <p:spPr bwMode="auto">
            <a:xfrm flipH="1" flipV="1">
              <a:off x="0" y="2438487"/>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11305" name="Text Box 41">
            <a:extLst>
              <a:ext uri="{FF2B5EF4-FFF2-40B4-BE49-F238E27FC236}">
                <a16:creationId xmlns="" xmlns:a16="http://schemas.microsoft.com/office/drawing/2014/main" id="{CDB1F6DA-0B5B-4968-8A88-A241C6803D46}"/>
              </a:ext>
            </a:extLst>
          </p:cNvPr>
          <p:cNvSpPr txBox="1">
            <a:spLocks/>
          </p:cNvSpPr>
          <p:nvPr/>
        </p:nvSpPr>
        <p:spPr bwMode="auto">
          <a:xfrm>
            <a:off x="3564449" y="3449128"/>
            <a:ext cx="1952053" cy="293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00" dirty="0">
                <a:solidFill>
                  <a:schemeClr val="tx1"/>
                </a:solidFill>
                <a:latin typeface="+mn-lt"/>
                <a:ea typeface="+mn-ea"/>
                <a:cs typeface="+mn-cs"/>
              </a:rPr>
              <a:t>Draw the borders</a:t>
            </a:r>
          </a:p>
        </p:txBody>
      </p:sp>
      <p:sp>
        <p:nvSpPr>
          <p:cNvPr id="11306" name="Text Box 42">
            <a:extLst>
              <a:ext uri="{FF2B5EF4-FFF2-40B4-BE49-F238E27FC236}">
                <a16:creationId xmlns="" xmlns:a16="http://schemas.microsoft.com/office/drawing/2014/main" id="{15D43589-5A9A-4717-A3A2-B03829CF3022}"/>
              </a:ext>
            </a:extLst>
          </p:cNvPr>
          <p:cNvSpPr txBox="1">
            <a:spLocks/>
          </p:cNvSpPr>
          <p:nvPr/>
        </p:nvSpPr>
        <p:spPr bwMode="auto">
          <a:xfrm>
            <a:off x="5966123" y="3436389"/>
            <a:ext cx="2037016" cy="293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00" dirty="0" err="1">
                <a:solidFill>
                  <a:schemeClr val="tx1"/>
                </a:solidFill>
                <a:latin typeface="+mn-lt"/>
                <a:ea typeface="+mn-ea"/>
                <a:cs typeface="+mn-cs"/>
              </a:rPr>
              <a:t>Colour</a:t>
            </a:r>
            <a:r>
              <a:rPr lang="en-US" altLang="en-US" sz="1600" dirty="0">
                <a:solidFill>
                  <a:schemeClr val="tx1"/>
                </a:solidFill>
                <a:latin typeface="+mn-lt"/>
                <a:ea typeface="+mn-ea"/>
                <a:cs typeface="+mn-cs"/>
              </a:rPr>
              <a:t> the subspaces</a:t>
            </a:r>
          </a:p>
        </p:txBody>
      </p:sp>
      <p:sp>
        <p:nvSpPr>
          <p:cNvPr id="11307" name="Text Box 43">
            <a:extLst>
              <a:ext uri="{FF2B5EF4-FFF2-40B4-BE49-F238E27FC236}">
                <a16:creationId xmlns="" xmlns:a16="http://schemas.microsoft.com/office/drawing/2014/main" id="{D72008B3-3ACC-4123-8ECA-95FC104C8C31}"/>
              </a:ext>
            </a:extLst>
          </p:cNvPr>
          <p:cNvSpPr txBox="1">
            <a:spLocks/>
          </p:cNvSpPr>
          <p:nvPr/>
        </p:nvSpPr>
        <p:spPr bwMode="auto">
          <a:xfrm>
            <a:off x="1309915" y="3423975"/>
            <a:ext cx="1804913" cy="592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109"/>
              </a:lnSpc>
            </a:pPr>
            <a:r>
              <a:rPr lang="en-US" altLang="en-US" sz="1600" dirty="0">
                <a:solidFill>
                  <a:schemeClr val="tx1"/>
                </a:solidFill>
                <a:latin typeface="+mn-lt"/>
                <a:ea typeface="+mn-ea"/>
                <a:cs typeface="+mn-cs"/>
              </a:rPr>
              <a:t>Select training examples</a:t>
            </a:r>
          </a:p>
        </p:txBody>
      </p:sp>
    </p:spTree>
    <p:extLst>
      <p:ext uri="{BB962C8B-B14F-4D97-AF65-F5344CB8AC3E}">
        <p14:creationId xmlns:p14="http://schemas.microsoft.com/office/powerpoint/2010/main" val="102609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9" grpId="0" animBg="1"/>
      <p:bldP spid="11305" grpId="0"/>
      <p:bldP spid="1130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 xmlns:a16="http://schemas.microsoft.com/office/drawing/2014/main" id="{A7FF9888-F35C-4DC3-96BE-A637263761D0}"/>
              </a:ext>
            </a:extLst>
          </p:cNvPr>
          <p:cNvSpPr>
            <a:spLocks noGrp="1" noChangeArrowheads="1"/>
          </p:cNvSpPr>
          <p:nvPr>
            <p:ph type="title"/>
          </p:nvPr>
        </p:nvSpPr>
        <p:spPr/>
        <p:txBody>
          <a:bodyPr/>
          <a:lstStyle/>
          <a:p>
            <a:pPr eaLnBrk="1">
              <a:defRPr/>
            </a:pPr>
            <a:r>
              <a:rPr lang="en-US" altLang="en-US"/>
              <a:t>Applying the classifier</a:t>
            </a:r>
          </a:p>
        </p:txBody>
      </p:sp>
      <p:grpSp>
        <p:nvGrpSpPr>
          <p:cNvPr id="12290" name="Group 2">
            <a:extLst>
              <a:ext uri="{FF2B5EF4-FFF2-40B4-BE49-F238E27FC236}">
                <a16:creationId xmlns="" xmlns:a16="http://schemas.microsoft.com/office/drawing/2014/main" id="{3A0A4FF8-1921-42CF-99CC-271B4843BF26}"/>
              </a:ext>
            </a:extLst>
          </p:cNvPr>
          <p:cNvGrpSpPr>
            <a:grpSpLocks/>
          </p:cNvGrpSpPr>
          <p:nvPr/>
        </p:nvGrpSpPr>
        <p:grpSpPr bwMode="auto">
          <a:xfrm>
            <a:off x="1417588" y="1055657"/>
            <a:ext cx="1294247" cy="2842152"/>
            <a:chOff x="0" y="0"/>
            <a:chExt cx="2455363" cy="5389063"/>
          </a:xfrm>
        </p:grpSpPr>
        <p:grpSp>
          <p:nvGrpSpPr>
            <p:cNvPr id="12380" name="Group 3">
              <a:extLst>
                <a:ext uri="{FF2B5EF4-FFF2-40B4-BE49-F238E27FC236}">
                  <a16:creationId xmlns="" xmlns:a16="http://schemas.microsoft.com/office/drawing/2014/main" id="{90E1028F-6A58-483F-8E4C-4EC3154AD44F}"/>
                </a:ext>
              </a:extLst>
            </p:cNvPr>
            <p:cNvGrpSpPr>
              <a:grpSpLocks/>
            </p:cNvGrpSpPr>
            <p:nvPr/>
          </p:nvGrpSpPr>
          <p:grpSpPr bwMode="auto">
            <a:xfrm>
              <a:off x="0" y="0"/>
              <a:ext cx="2446926" cy="2446926"/>
              <a:chOff x="0" y="0"/>
              <a:chExt cx="2446926" cy="2446926"/>
            </a:xfrm>
          </p:grpSpPr>
          <p:grpSp>
            <p:nvGrpSpPr>
              <p:cNvPr id="12386" name="Group 4">
                <a:extLst>
                  <a:ext uri="{FF2B5EF4-FFF2-40B4-BE49-F238E27FC236}">
                    <a16:creationId xmlns="" xmlns:a16="http://schemas.microsoft.com/office/drawing/2014/main" id="{85AFA948-F2D8-4BC1-A8C8-EE5785038F00}"/>
                  </a:ext>
                </a:extLst>
              </p:cNvPr>
              <p:cNvGrpSpPr>
                <a:grpSpLocks/>
              </p:cNvGrpSpPr>
              <p:nvPr/>
            </p:nvGrpSpPr>
            <p:grpSpPr bwMode="auto">
              <a:xfrm>
                <a:off x="0" y="0"/>
                <a:ext cx="2446926" cy="2446926"/>
                <a:chOff x="0" y="0"/>
                <a:chExt cx="2446926" cy="2446926"/>
              </a:xfrm>
            </p:grpSpPr>
            <p:sp>
              <p:nvSpPr>
                <p:cNvPr id="2" name="Line 5">
                  <a:extLst>
                    <a:ext uri="{FF2B5EF4-FFF2-40B4-BE49-F238E27FC236}">
                      <a16:creationId xmlns="" xmlns:a16="http://schemas.microsoft.com/office/drawing/2014/main" id="{EC0B93FD-8FAE-42AF-BE54-364B580A9765}"/>
                    </a:ext>
                  </a:extLst>
                </p:cNvPr>
                <p:cNvSpPr>
                  <a:spLocks noChangeShapeType="1"/>
                </p:cNvSpPr>
                <p:nvPr/>
              </p:nvSpPr>
              <p:spPr bwMode="auto">
                <a:xfrm flipH="1" flipV="1">
                  <a:off x="0" y="2442662"/>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30" name="Line 6">
                  <a:extLst>
                    <a:ext uri="{FF2B5EF4-FFF2-40B4-BE49-F238E27FC236}">
                      <a16:creationId xmlns="" xmlns:a16="http://schemas.microsoft.com/office/drawing/2014/main" id="{DAEF4D6D-CB8B-4779-BF3E-55A719CBE1D9}"/>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87" name="Group 7">
                <a:extLst>
                  <a:ext uri="{FF2B5EF4-FFF2-40B4-BE49-F238E27FC236}">
                    <a16:creationId xmlns="" xmlns:a16="http://schemas.microsoft.com/office/drawing/2014/main" id="{AFF68550-68FE-405C-BD41-F7244B537143}"/>
                  </a:ext>
                </a:extLst>
              </p:cNvPr>
              <p:cNvGrpSpPr>
                <a:grpSpLocks/>
              </p:cNvGrpSpPr>
              <p:nvPr/>
            </p:nvGrpSpPr>
            <p:grpSpPr bwMode="auto">
              <a:xfrm>
                <a:off x="228600" y="1845762"/>
                <a:ext cx="127000" cy="127001"/>
                <a:chOff x="0" y="0"/>
                <a:chExt cx="127000" cy="127000"/>
              </a:xfrm>
            </p:grpSpPr>
            <p:sp>
              <p:nvSpPr>
                <p:cNvPr id="12427" name="Line 8">
                  <a:extLst>
                    <a:ext uri="{FF2B5EF4-FFF2-40B4-BE49-F238E27FC236}">
                      <a16:creationId xmlns="" xmlns:a16="http://schemas.microsoft.com/office/drawing/2014/main" id="{BF57434A-C471-4894-8F56-943ACEBF0F30}"/>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 name="Line 9">
                  <a:extLst>
                    <a:ext uri="{FF2B5EF4-FFF2-40B4-BE49-F238E27FC236}">
                      <a16:creationId xmlns="" xmlns:a16="http://schemas.microsoft.com/office/drawing/2014/main" id="{42E5BC51-18D0-4310-A349-651BFC30B04E}"/>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88" name="Group 10">
                <a:extLst>
                  <a:ext uri="{FF2B5EF4-FFF2-40B4-BE49-F238E27FC236}">
                    <a16:creationId xmlns="" xmlns:a16="http://schemas.microsoft.com/office/drawing/2014/main" id="{6BAD14C1-843C-4229-A803-AF2738C88713}"/>
                  </a:ext>
                </a:extLst>
              </p:cNvPr>
              <p:cNvGrpSpPr>
                <a:grpSpLocks/>
              </p:cNvGrpSpPr>
              <p:nvPr/>
            </p:nvGrpSpPr>
            <p:grpSpPr bwMode="auto">
              <a:xfrm>
                <a:off x="355600" y="1972762"/>
                <a:ext cx="127000" cy="127001"/>
                <a:chOff x="0" y="0"/>
                <a:chExt cx="127000" cy="127000"/>
              </a:xfrm>
            </p:grpSpPr>
            <p:sp>
              <p:nvSpPr>
                <p:cNvPr id="12425" name="Line 11">
                  <a:extLst>
                    <a:ext uri="{FF2B5EF4-FFF2-40B4-BE49-F238E27FC236}">
                      <a16:creationId xmlns="" xmlns:a16="http://schemas.microsoft.com/office/drawing/2014/main" id="{DF869A77-9576-425A-A76A-A9177CAB0897}"/>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26" name="Line 12">
                  <a:extLst>
                    <a:ext uri="{FF2B5EF4-FFF2-40B4-BE49-F238E27FC236}">
                      <a16:creationId xmlns="" xmlns:a16="http://schemas.microsoft.com/office/drawing/2014/main" id="{0E76D6FF-2B3B-4548-A52C-27A47949CDFE}"/>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89" name="Group 13">
                <a:extLst>
                  <a:ext uri="{FF2B5EF4-FFF2-40B4-BE49-F238E27FC236}">
                    <a16:creationId xmlns="" xmlns:a16="http://schemas.microsoft.com/office/drawing/2014/main" id="{2461AAAD-1F08-4945-B138-71E35951F802}"/>
                  </a:ext>
                </a:extLst>
              </p:cNvPr>
              <p:cNvGrpSpPr>
                <a:grpSpLocks/>
              </p:cNvGrpSpPr>
              <p:nvPr/>
            </p:nvGrpSpPr>
            <p:grpSpPr bwMode="auto">
              <a:xfrm>
                <a:off x="482600" y="2099762"/>
                <a:ext cx="127000" cy="127001"/>
                <a:chOff x="0" y="0"/>
                <a:chExt cx="127000" cy="127000"/>
              </a:xfrm>
            </p:grpSpPr>
            <p:sp>
              <p:nvSpPr>
                <p:cNvPr id="12423" name="Line 14">
                  <a:extLst>
                    <a:ext uri="{FF2B5EF4-FFF2-40B4-BE49-F238E27FC236}">
                      <a16:creationId xmlns="" xmlns:a16="http://schemas.microsoft.com/office/drawing/2014/main" id="{85589506-50FF-4561-822F-B8DE062E158E}"/>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24" name="Line 15">
                  <a:extLst>
                    <a:ext uri="{FF2B5EF4-FFF2-40B4-BE49-F238E27FC236}">
                      <a16:creationId xmlns="" xmlns:a16="http://schemas.microsoft.com/office/drawing/2014/main" id="{36378FB3-0B53-4D7D-98CC-49C1E311C095}"/>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90" name="Group 16">
                <a:extLst>
                  <a:ext uri="{FF2B5EF4-FFF2-40B4-BE49-F238E27FC236}">
                    <a16:creationId xmlns="" xmlns:a16="http://schemas.microsoft.com/office/drawing/2014/main" id="{21737EA3-87C9-47A4-9CE2-362A677C09CC}"/>
                  </a:ext>
                </a:extLst>
              </p:cNvPr>
              <p:cNvGrpSpPr>
                <a:grpSpLocks/>
              </p:cNvGrpSpPr>
              <p:nvPr/>
            </p:nvGrpSpPr>
            <p:grpSpPr bwMode="auto">
              <a:xfrm>
                <a:off x="609600" y="2226762"/>
                <a:ext cx="127000" cy="127001"/>
                <a:chOff x="0" y="0"/>
                <a:chExt cx="127000" cy="127000"/>
              </a:xfrm>
            </p:grpSpPr>
            <p:sp>
              <p:nvSpPr>
                <p:cNvPr id="12421" name="Line 17">
                  <a:extLst>
                    <a:ext uri="{FF2B5EF4-FFF2-40B4-BE49-F238E27FC236}">
                      <a16:creationId xmlns="" xmlns:a16="http://schemas.microsoft.com/office/drawing/2014/main" id="{7A468E17-1E70-45D1-A3E7-A79CC9244294}"/>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22" name="Line 18">
                  <a:extLst>
                    <a:ext uri="{FF2B5EF4-FFF2-40B4-BE49-F238E27FC236}">
                      <a16:creationId xmlns="" xmlns:a16="http://schemas.microsoft.com/office/drawing/2014/main" id="{199E18A1-F133-4388-85F5-9CEF17C0B0E1}"/>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91" name="Group 19">
                <a:extLst>
                  <a:ext uri="{FF2B5EF4-FFF2-40B4-BE49-F238E27FC236}">
                    <a16:creationId xmlns="" xmlns:a16="http://schemas.microsoft.com/office/drawing/2014/main" id="{877EDAD2-D8C6-40BF-829D-87E15F07D445}"/>
                  </a:ext>
                </a:extLst>
              </p:cNvPr>
              <p:cNvGrpSpPr>
                <a:grpSpLocks/>
              </p:cNvGrpSpPr>
              <p:nvPr/>
            </p:nvGrpSpPr>
            <p:grpSpPr bwMode="auto">
              <a:xfrm>
                <a:off x="876300" y="2099762"/>
                <a:ext cx="127000" cy="127001"/>
                <a:chOff x="0" y="0"/>
                <a:chExt cx="127000" cy="127000"/>
              </a:xfrm>
            </p:grpSpPr>
            <p:sp>
              <p:nvSpPr>
                <p:cNvPr id="12419" name="Line 20">
                  <a:extLst>
                    <a:ext uri="{FF2B5EF4-FFF2-40B4-BE49-F238E27FC236}">
                      <a16:creationId xmlns="" xmlns:a16="http://schemas.microsoft.com/office/drawing/2014/main" id="{55A66796-5B0D-44B7-B339-5CBA29282B5C}"/>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20" name="Line 21">
                  <a:extLst>
                    <a:ext uri="{FF2B5EF4-FFF2-40B4-BE49-F238E27FC236}">
                      <a16:creationId xmlns="" xmlns:a16="http://schemas.microsoft.com/office/drawing/2014/main" id="{323169C5-5042-41B6-A373-9B904162A7DC}"/>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92" name="Group 22">
                <a:extLst>
                  <a:ext uri="{FF2B5EF4-FFF2-40B4-BE49-F238E27FC236}">
                    <a16:creationId xmlns="" xmlns:a16="http://schemas.microsoft.com/office/drawing/2014/main" id="{F82D21E7-281A-469B-BEDB-8BD4282B84DC}"/>
                  </a:ext>
                </a:extLst>
              </p:cNvPr>
              <p:cNvGrpSpPr>
                <a:grpSpLocks/>
              </p:cNvGrpSpPr>
              <p:nvPr/>
            </p:nvGrpSpPr>
            <p:grpSpPr bwMode="auto">
              <a:xfrm>
                <a:off x="482600" y="1731462"/>
                <a:ext cx="127000" cy="127001"/>
                <a:chOff x="0" y="0"/>
                <a:chExt cx="127000" cy="127000"/>
              </a:xfrm>
            </p:grpSpPr>
            <p:sp>
              <p:nvSpPr>
                <p:cNvPr id="12417" name="Line 23">
                  <a:extLst>
                    <a:ext uri="{FF2B5EF4-FFF2-40B4-BE49-F238E27FC236}">
                      <a16:creationId xmlns="" xmlns:a16="http://schemas.microsoft.com/office/drawing/2014/main" id="{996B1251-C973-481B-BE6F-AAB31311B595}"/>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18" name="Line 24">
                  <a:extLst>
                    <a:ext uri="{FF2B5EF4-FFF2-40B4-BE49-F238E27FC236}">
                      <a16:creationId xmlns="" xmlns:a16="http://schemas.microsoft.com/office/drawing/2014/main" id="{E8A75BA6-33A5-4163-B6E8-D9EB86FBF606}"/>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93" name="Group 25">
                <a:extLst>
                  <a:ext uri="{FF2B5EF4-FFF2-40B4-BE49-F238E27FC236}">
                    <a16:creationId xmlns="" xmlns:a16="http://schemas.microsoft.com/office/drawing/2014/main" id="{40D38CFC-A314-4634-8EEB-1977738B92AB}"/>
                  </a:ext>
                </a:extLst>
              </p:cNvPr>
              <p:cNvGrpSpPr>
                <a:grpSpLocks/>
              </p:cNvGrpSpPr>
              <p:nvPr/>
            </p:nvGrpSpPr>
            <p:grpSpPr bwMode="auto">
              <a:xfrm>
                <a:off x="736600" y="1972762"/>
                <a:ext cx="127000" cy="127001"/>
                <a:chOff x="0" y="0"/>
                <a:chExt cx="127000" cy="127000"/>
              </a:xfrm>
            </p:grpSpPr>
            <p:sp>
              <p:nvSpPr>
                <p:cNvPr id="12415" name="Line 26">
                  <a:extLst>
                    <a:ext uri="{FF2B5EF4-FFF2-40B4-BE49-F238E27FC236}">
                      <a16:creationId xmlns="" xmlns:a16="http://schemas.microsoft.com/office/drawing/2014/main" id="{362F59BC-C129-4808-A821-6518D4558250}"/>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16" name="Line 27">
                  <a:extLst>
                    <a:ext uri="{FF2B5EF4-FFF2-40B4-BE49-F238E27FC236}">
                      <a16:creationId xmlns="" xmlns:a16="http://schemas.microsoft.com/office/drawing/2014/main" id="{A607C19E-BFBA-420E-85F8-2F3987569767}"/>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94" name="Group 28">
                <a:extLst>
                  <a:ext uri="{FF2B5EF4-FFF2-40B4-BE49-F238E27FC236}">
                    <a16:creationId xmlns="" xmlns:a16="http://schemas.microsoft.com/office/drawing/2014/main" id="{2224438F-8591-4EB2-966B-9A468822973E}"/>
                  </a:ext>
                </a:extLst>
              </p:cNvPr>
              <p:cNvGrpSpPr>
                <a:grpSpLocks/>
              </p:cNvGrpSpPr>
              <p:nvPr/>
            </p:nvGrpSpPr>
            <p:grpSpPr bwMode="auto">
              <a:xfrm>
                <a:off x="1270000" y="778962"/>
                <a:ext cx="127000" cy="127001"/>
                <a:chOff x="0" y="0"/>
                <a:chExt cx="127000" cy="127000"/>
              </a:xfrm>
            </p:grpSpPr>
            <p:sp>
              <p:nvSpPr>
                <p:cNvPr id="12413" name="Line 29">
                  <a:extLst>
                    <a:ext uri="{FF2B5EF4-FFF2-40B4-BE49-F238E27FC236}">
                      <a16:creationId xmlns="" xmlns:a16="http://schemas.microsoft.com/office/drawing/2014/main" id="{8159E364-25BE-413B-B467-1DB287916FFD}"/>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14" name="Line 30">
                  <a:extLst>
                    <a:ext uri="{FF2B5EF4-FFF2-40B4-BE49-F238E27FC236}">
                      <a16:creationId xmlns="" xmlns:a16="http://schemas.microsoft.com/office/drawing/2014/main" id="{07749EFC-6F15-498B-96A5-139C84AAB8B7}"/>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4" name="Group 31">
                <a:extLst>
                  <a:ext uri="{FF2B5EF4-FFF2-40B4-BE49-F238E27FC236}">
                    <a16:creationId xmlns="" xmlns:a16="http://schemas.microsoft.com/office/drawing/2014/main" id="{9860DCB3-EA1D-4B12-848E-11140A9D2566}"/>
                  </a:ext>
                </a:extLst>
              </p:cNvPr>
              <p:cNvGrpSpPr>
                <a:grpSpLocks/>
              </p:cNvGrpSpPr>
              <p:nvPr/>
            </p:nvGrpSpPr>
            <p:grpSpPr bwMode="auto">
              <a:xfrm>
                <a:off x="1397000" y="905962"/>
                <a:ext cx="127000" cy="127001"/>
                <a:chOff x="0" y="0"/>
                <a:chExt cx="127000" cy="127000"/>
              </a:xfrm>
            </p:grpSpPr>
            <p:sp>
              <p:nvSpPr>
                <p:cNvPr id="12411" name="Line 32">
                  <a:extLst>
                    <a:ext uri="{FF2B5EF4-FFF2-40B4-BE49-F238E27FC236}">
                      <a16:creationId xmlns="" xmlns:a16="http://schemas.microsoft.com/office/drawing/2014/main" id="{E45C214C-3C9B-4A3C-8576-00CAE3A6DB7B}"/>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12" name="Line 33">
                  <a:extLst>
                    <a:ext uri="{FF2B5EF4-FFF2-40B4-BE49-F238E27FC236}">
                      <a16:creationId xmlns="" xmlns:a16="http://schemas.microsoft.com/office/drawing/2014/main" id="{B492C6D8-13B7-48E8-8B7C-5B9DBA719A52}"/>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5" name="Group 34">
                <a:extLst>
                  <a:ext uri="{FF2B5EF4-FFF2-40B4-BE49-F238E27FC236}">
                    <a16:creationId xmlns="" xmlns:a16="http://schemas.microsoft.com/office/drawing/2014/main" id="{B127A443-B91A-4B7A-8497-E34AD9F318F2}"/>
                  </a:ext>
                </a:extLst>
              </p:cNvPr>
              <p:cNvGrpSpPr>
                <a:grpSpLocks/>
              </p:cNvGrpSpPr>
              <p:nvPr/>
            </p:nvGrpSpPr>
            <p:grpSpPr bwMode="auto">
              <a:xfrm>
                <a:off x="1524000" y="1032962"/>
                <a:ext cx="127000" cy="127001"/>
                <a:chOff x="0" y="0"/>
                <a:chExt cx="127000" cy="127000"/>
              </a:xfrm>
            </p:grpSpPr>
            <p:sp>
              <p:nvSpPr>
                <p:cNvPr id="12409" name="Line 35">
                  <a:extLst>
                    <a:ext uri="{FF2B5EF4-FFF2-40B4-BE49-F238E27FC236}">
                      <a16:creationId xmlns="" xmlns:a16="http://schemas.microsoft.com/office/drawing/2014/main" id="{32C127F6-C956-4224-B3F5-F1EB4962BEB4}"/>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10" name="Line 36">
                  <a:extLst>
                    <a:ext uri="{FF2B5EF4-FFF2-40B4-BE49-F238E27FC236}">
                      <a16:creationId xmlns="" xmlns:a16="http://schemas.microsoft.com/office/drawing/2014/main" id="{DA5C8400-76C1-48BD-9154-F3889C44DC69}"/>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97" name="Group 37">
                <a:extLst>
                  <a:ext uri="{FF2B5EF4-FFF2-40B4-BE49-F238E27FC236}">
                    <a16:creationId xmlns="" xmlns:a16="http://schemas.microsoft.com/office/drawing/2014/main" id="{7E182C86-F4DA-4ECE-ADDE-1C64A2914B17}"/>
                  </a:ext>
                </a:extLst>
              </p:cNvPr>
              <p:cNvGrpSpPr>
                <a:grpSpLocks/>
              </p:cNvGrpSpPr>
              <p:nvPr/>
            </p:nvGrpSpPr>
            <p:grpSpPr bwMode="auto">
              <a:xfrm>
                <a:off x="1651000" y="1159962"/>
                <a:ext cx="127000" cy="127001"/>
                <a:chOff x="0" y="0"/>
                <a:chExt cx="127000" cy="127000"/>
              </a:xfrm>
            </p:grpSpPr>
            <p:sp>
              <p:nvSpPr>
                <p:cNvPr id="12407" name="Line 38">
                  <a:extLst>
                    <a:ext uri="{FF2B5EF4-FFF2-40B4-BE49-F238E27FC236}">
                      <a16:creationId xmlns="" xmlns:a16="http://schemas.microsoft.com/office/drawing/2014/main" id="{501FEAD0-8BBE-4DFC-9295-20483E0749C6}"/>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08" name="Line 39">
                  <a:extLst>
                    <a:ext uri="{FF2B5EF4-FFF2-40B4-BE49-F238E27FC236}">
                      <a16:creationId xmlns="" xmlns:a16="http://schemas.microsoft.com/office/drawing/2014/main" id="{3F22B5C2-AB61-47EA-A81E-72877BAB939A}"/>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98" name="Group 40">
                <a:extLst>
                  <a:ext uri="{FF2B5EF4-FFF2-40B4-BE49-F238E27FC236}">
                    <a16:creationId xmlns="" xmlns:a16="http://schemas.microsoft.com/office/drawing/2014/main" id="{05B0EB4F-9F95-4F44-B50E-684EFBB448F8}"/>
                  </a:ext>
                </a:extLst>
              </p:cNvPr>
              <p:cNvGrpSpPr>
                <a:grpSpLocks/>
              </p:cNvGrpSpPr>
              <p:nvPr/>
            </p:nvGrpSpPr>
            <p:grpSpPr bwMode="auto">
              <a:xfrm>
                <a:off x="1917700" y="1032962"/>
                <a:ext cx="127000" cy="127001"/>
                <a:chOff x="0" y="0"/>
                <a:chExt cx="127000" cy="127000"/>
              </a:xfrm>
            </p:grpSpPr>
            <p:sp>
              <p:nvSpPr>
                <p:cNvPr id="12405" name="Line 41">
                  <a:extLst>
                    <a:ext uri="{FF2B5EF4-FFF2-40B4-BE49-F238E27FC236}">
                      <a16:creationId xmlns="" xmlns:a16="http://schemas.microsoft.com/office/drawing/2014/main" id="{C801B922-719C-462C-94C3-3144B6F96F14}"/>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06" name="Line 42">
                  <a:extLst>
                    <a:ext uri="{FF2B5EF4-FFF2-40B4-BE49-F238E27FC236}">
                      <a16:creationId xmlns="" xmlns:a16="http://schemas.microsoft.com/office/drawing/2014/main" id="{860368FD-9C5D-4C1A-A00C-8A9F0B938BCF}"/>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99" name="Group 43">
                <a:extLst>
                  <a:ext uri="{FF2B5EF4-FFF2-40B4-BE49-F238E27FC236}">
                    <a16:creationId xmlns="" xmlns:a16="http://schemas.microsoft.com/office/drawing/2014/main" id="{AF9ABC40-A378-4923-B9BA-E4DD5254D2E0}"/>
                  </a:ext>
                </a:extLst>
              </p:cNvPr>
              <p:cNvGrpSpPr>
                <a:grpSpLocks/>
              </p:cNvGrpSpPr>
              <p:nvPr/>
            </p:nvGrpSpPr>
            <p:grpSpPr bwMode="auto">
              <a:xfrm>
                <a:off x="1524000" y="664662"/>
                <a:ext cx="127000" cy="127001"/>
                <a:chOff x="0" y="0"/>
                <a:chExt cx="127000" cy="127000"/>
              </a:xfrm>
            </p:grpSpPr>
            <p:sp>
              <p:nvSpPr>
                <p:cNvPr id="12403" name="Line 44">
                  <a:extLst>
                    <a:ext uri="{FF2B5EF4-FFF2-40B4-BE49-F238E27FC236}">
                      <a16:creationId xmlns="" xmlns:a16="http://schemas.microsoft.com/office/drawing/2014/main" id="{8B5F5E4C-FEF9-485F-ADAB-DAAC5DE42E7D}"/>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04" name="Line 45">
                  <a:extLst>
                    <a:ext uri="{FF2B5EF4-FFF2-40B4-BE49-F238E27FC236}">
                      <a16:creationId xmlns="" xmlns:a16="http://schemas.microsoft.com/office/drawing/2014/main" id="{6C91EC88-C35C-4A10-AB68-EA67F00BED74}"/>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400" name="Group 46">
                <a:extLst>
                  <a:ext uri="{FF2B5EF4-FFF2-40B4-BE49-F238E27FC236}">
                    <a16:creationId xmlns="" xmlns:a16="http://schemas.microsoft.com/office/drawing/2014/main" id="{7CB59893-61A9-4F28-9DF6-8DC9864E0400}"/>
                  </a:ext>
                </a:extLst>
              </p:cNvPr>
              <p:cNvGrpSpPr>
                <a:grpSpLocks/>
              </p:cNvGrpSpPr>
              <p:nvPr/>
            </p:nvGrpSpPr>
            <p:grpSpPr bwMode="auto">
              <a:xfrm>
                <a:off x="1778000" y="905962"/>
                <a:ext cx="127000" cy="127001"/>
                <a:chOff x="0" y="0"/>
                <a:chExt cx="127000" cy="127000"/>
              </a:xfrm>
            </p:grpSpPr>
            <p:sp>
              <p:nvSpPr>
                <p:cNvPr id="12401" name="Line 47">
                  <a:extLst>
                    <a:ext uri="{FF2B5EF4-FFF2-40B4-BE49-F238E27FC236}">
                      <a16:creationId xmlns="" xmlns:a16="http://schemas.microsoft.com/office/drawing/2014/main" id="{871CBBA5-FBD4-474F-8699-E8B0466A96AB}"/>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402" name="Line 48">
                  <a:extLst>
                    <a:ext uri="{FF2B5EF4-FFF2-40B4-BE49-F238E27FC236}">
                      <a16:creationId xmlns="" xmlns:a16="http://schemas.microsoft.com/office/drawing/2014/main" id="{BFEA97AA-0CB4-4279-8EE8-4B1159A93E2C}"/>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grpSp>
          <p:nvGrpSpPr>
            <p:cNvPr id="12381" name="Group 49">
              <a:extLst>
                <a:ext uri="{FF2B5EF4-FFF2-40B4-BE49-F238E27FC236}">
                  <a16:creationId xmlns="" xmlns:a16="http://schemas.microsoft.com/office/drawing/2014/main" id="{D75106C3-12B8-406D-882F-A8A8DECC1A17}"/>
                </a:ext>
              </a:extLst>
            </p:cNvPr>
            <p:cNvGrpSpPr>
              <a:grpSpLocks/>
            </p:cNvGrpSpPr>
            <p:nvPr/>
          </p:nvGrpSpPr>
          <p:grpSpPr bwMode="auto">
            <a:xfrm>
              <a:off x="8437" y="2942137"/>
              <a:ext cx="2446926" cy="2446926"/>
              <a:chOff x="0" y="0"/>
              <a:chExt cx="2446926" cy="2446926"/>
            </a:xfrm>
          </p:grpSpPr>
          <p:sp>
            <p:nvSpPr>
              <p:cNvPr id="12382" name="AutoShape 50">
                <a:extLst>
                  <a:ext uri="{FF2B5EF4-FFF2-40B4-BE49-F238E27FC236}">
                    <a16:creationId xmlns="" xmlns:a16="http://schemas.microsoft.com/office/drawing/2014/main" id="{4CD2D4D9-5AFF-4A3D-8045-9D13F4BA9DCF}"/>
                  </a:ext>
                </a:extLst>
              </p:cNvPr>
              <p:cNvSpPr>
                <a:spLocks/>
              </p:cNvSpPr>
              <p:nvPr/>
            </p:nvSpPr>
            <p:spPr bwMode="auto">
              <a:xfrm>
                <a:off x="4262" y="8525"/>
                <a:ext cx="2413001" cy="242146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82"/>
                    </a:moveTo>
                    <a:lnTo>
                      <a:pt x="0" y="0"/>
                    </a:lnTo>
                    <a:lnTo>
                      <a:pt x="21600" y="0"/>
                    </a:lnTo>
                    <a:lnTo>
                      <a:pt x="21600" y="21562"/>
                    </a:lnTo>
                    <a:lnTo>
                      <a:pt x="19137" y="21600"/>
                    </a:lnTo>
                  </a:path>
                </a:pathLst>
              </a:custGeom>
              <a:solidFill>
                <a:srgbClr val="FF2600">
                  <a:alpha val="50195"/>
                </a:srgbClr>
              </a:solidFill>
              <a:ln>
                <a:noFill/>
              </a:ln>
              <a:effectLst/>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12383" name="AutoShape 51">
                <a:extLst>
                  <a:ext uri="{FF2B5EF4-FFF2-40B4-BE49-F238E27FC236}">
                    <a16:creationId xmlns="" xmlns:a16="http://schemas.microsoft.com/office/drawing/2014/main" id="{7AD47C64-1A81-4928-98D3-4E320153B415}"/>
                  </a:ext>
                </a:extLst>
              </p:cNvPr>
              <p:cNvSpPr>
                <a:spLocks/>
              </p:cNvSpPr>
              <p:nvPr/>
            </p:nvSpPr>
            <p:spPr bwMode="auto">
              <a:xfrm>
                <a:off x="4262" y="122825"/>
                <a:ext cx="2159001" cy="232410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0"/>
                    </a:lnTo>
                    <a:lnTo>
                      <a:pt x="0" y="21454"/>
                    </a:lnTo>
                  </a:path>
                </a:pathLst>
              </a:custGeom>
              <a:solidFill>
                <a:srgbClr val="00F900">
                  <a:alpha val="50195"/>
                </a:srgbClr>
              </a:solid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12384" name="Line 52">
                <a:extLst>
                  <a:ext uri="{FF2B5EF4-FFF2-40B4-BE49-F238E27FC236}">
                    <a16:creationId xmlns="" xmlns:a16="http://schemas.microsoft.com/office/drawing/2014/main" id="{30B73D15-C769-40D1-BC34-9A32F4DBF802}"/>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85" name="Line 53">
                <a:extLst>
                  <a:ext uri="{FF2B5EF4-FFF2-40B4-BE49-F238E27FC236}">
                    <a16:creationId xmlns="" xmlns:a16="http://schemas.microsoft.com/office/drawing/2014/main" id="{42BF568C-04AB-4069-83D2-05592003E9B1}"/>
                  </a:ext>
                </a:extLst>
              </p:cNvPr>
              <p:cNvSpPr>
                <a:spLocks noChangeShapeType="1"/>
              </p:cNvSpPr>
              <p:nvPr/>
            </p:nvSpPr>
            <p:spPr bwMode="auto">
              <a:xfrm flipH="1" flipV="1">
                <a:off x="0" y="2438487"/>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sp>
        <p:nvSpPr>
          <p:cNvPr id="12342" name="AutoShape 54">
            <a:extLst>
              <a:ext uri="{FF2B5EF4-FFF2-40B4-BE49-F238E27FC236}">
                <a16:creationId xmlns="" xmlns:a16="http://schemas.microsoft.com/office/drawing/2014/main" id="{277D28A9-FEA4-46B0-B5BA-3A8486AAEE5E}"/>
              </a:ext>
            </a:extLst>
          </p:cNvPr>
          <p:cNvSpPr>
            <a:spLocks/>
          </p:cNvSpPr>
          <p:nvPr/>
        </p:nvSpPr>
        <p:spPr bwMode="auto">
          <a:xfrm>
            <a:off x="2978051" y="2156519"/>
            <a:ext cx="669727" cy="669727"/>
          </a:xfrm>
          <a:prstGeom prst="rightArrow">
            <a:avLst>
              <a:gd name="adj1" fmla="val 32000"/>
              <a:gd name="adj2" fmla="val 44000"/>
            </a:avLst>
          </a:prstGeom>
          <a:noFill/>
          <a:ln w="25400" cap="flat" cmpd="sng">
            <a:solidFill>
              <a:srgbClr val="000000"/>
            </a:solidFill>
            <a:prstDash val="solid"/>
            <a:miter lim="400000"/>
            <a:headEnd type="none" w="med" len="med"/>
            <a:tailEnd type="none" w="med" len="med"/>
          </a:ln>
          <a:effectLst/>
        </p:spPr>
        <p:txBody>
          <a:bodyPr lIns="20092" tIns="20092" rIns="20092" bIns="20092" anchor="ctr"/>
          <a:lstStyle/>
          <a:p>
            <a:pPr algn="ctr">
              <a:lnSpc>
                <a:spcPts val="2004"/>
              </a:lnSpc>
              <a:defRPr/>
            </a:pPr>
            <a:endParaRPr lang="en-US" altLang="en-US" sz="1687">
              <a:effectLst>
                <a:outerShdw blurRad="38100" dist="38100" dir="2700000" algn="tl">
                  <a:srgbClr val="C0C0C0"/>
                </a:outerShdw>
              </a:effectLst>
            </a:endParaRPr>
          </a:p>
        </p:txBody>
      </p:sp>
      <p:grpSp>
        <p:nvGrpSpPr>
          <p:cNvPr id="12343" name="Group 55">
            <a:extLst>
              <a:ext uri="{FF2B5EF4-FFF2-40B4-BE49-F238E27FC236}">
                <a16:creationId xmlns="" xmlns:a16="http://schemas.microsoft.com/office/drawing/2014/main" id="{74E418AD-19F5-4485-9F02-B1423097DE64}"/>
              </a:ext>
            </a:extLst>
          </p:cNvPr>
          <p:cNvGrpSpPr>
            <a:grpSpLocks/>
          </p:cNvGrpSpPr>
          <p:nvPr/>
        </p:nvGrpSpPr>
        <p:grpSpPr bwMode="auto">
          <a:xfrm>
            <a:off x="3942457" y="1828354"/>
            <a:ext cx="1290061" cy="1290061"/>
            <a:chOff x="0" y="0"/>
            <a:chExt cx="2446926" cy="2446926"/>
          </a:xfrm>
        </p:grpSpPr>
        <p:grpSp>
          <p:nvGrpSpPr>
            <p:cNvPr id="12329" name="Group 56">
              <a:extLst>
                <a:ext uri="{FF2B5EF4-FFF2-40B4-BE49-F238E27FC236}">
                  <a16:creationId xmlns="" xmlns:a16="http://schemas.microsoft.com/office/drawing/2014/main" id="{4F697342-E826-4CB6-9CC1-9414204A82A3}"/>
                </a:ext>
              </a:extLst>
            </p:cNvPr>
            <p:cNvGrpSpPr>
              <a:grpSpLocks/>
            </p:cNvGrpSpPr>
            <p:nvPr/>
          </p:nvGrpSpPr>
          <p:grpSpPr bwMode="auto">
            <a:xfrm>
              <a:off x="0" y="0"/>
              <a:ext cx="2446926" cy="2446926"/>
              <a:chOff x="0" y="0"/>
              <a:chExt cx="2446926" cy="2446926"/>
            </a:xfrm>
          </p:grpSpPr>
          <p:grpSp>
            <p:nvGrpSpPr>
              <p:cNvPr id="12335" name="Group 57">
                <a:extLst>
                  <a:ext uri="{FF2B5EF4-FFF2-40B4-BE49-F238E27FC236}">
                    <a16:creationId xmlns="" xmlns:a16="http://schemas.microsoft.com/office/drawing/2014/main" id="{F836F5AE-0E37-4243-AE31-539C231E6087}"/>
                  </a:ext>
                </a:extLst>
              </p:cNvPr>
              <p:cNvGrpSpPr>
                <a:grpSpLocks/>
              </p:cNvGrpSpPr>
              <p:nvPr/>
            </p:nvGrpSpPr>
            <p:grpSpPr bwMode="auto">
              <a:xfrm>
                <a:off x="0" y="0"/>
                <a:ext cx="2446926" cy="2446926"/>
                <a:chOff x="0" y="0"/>
                <a:chExt cx="2446926" cy="2446926"/>
              </a:xfrm>
            </p:grpSpPr>
            <p:sp>
              <p:nvSpPr>
                <p:cNvPr id="12378" name="Line 58">
                  <a:extLst>
                    <a:ext uri="{FF2B5EF4-FFF2-40B4-BE49-F238E27FC236}">
                      <a16:creationId xmlns="" xmlns:a16="http://schemas.microsoft.com/office/drawing/2014/main" id="{C1955018-2E3F-4599-87AE-7F5E08E46F35}"/>
                    </a:ext>
                  </a:extLst>
                </p:cNvPr>
                <p:cNvSpPr>
                  <a:spLocks noChangeShapeType="1"/>
                </p:cNvSpPr>
                <p:nvPr/>
              </p:nvSpPr>
              <p:spPr bwMode="auto">
                <a:xfrm flipH="1" flipV="1">
                  <a:off x="0" y="2442662"/>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79" name="Line 59">
                  <a:extLst>
                    <a:ext uri="{FF2B5EF4-FFF2-40B4-BE49-F238E27FC236}">
                      <a16:creationId xmlns="" xmlns:a16="http://schemas.microsoft.com/office/drawing/2014/main" id="{8B651E15-E07F-4400-AF2D-C7BC5ADD3276}"/>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36" name="Group 60">
                <a:extLst>
                  <a:ext uri="{FF2B5EF4-FFF2-40B4-BE49-F238E27FC236}">
                    <a16:creationId xmlns="" xmlns:a16="http://schemas.microsoft.com/office/drawing/2014/main" id="{2F2EC762-9114-4049-B0EC-3469B7CE1C63}"/>
                  </a:ext>
                </a:extLst>
              </p:cNvPr>
              <p:cNvGrpSpPr>
                <a:grpSpLocks/>
              </p:cNvGrpSpPr>
              <p:nvPr/>
            </p:nvGrpSpPr>
            <p:grpSpPr bwMode="auto">
              <a:xfrm>
                <a:off x="228600" y="1845762"/>
                <a:ext cx="127000" cy="127001"/>
                <a:chOff x="0" y="0"/>
                <a:chExt cx="127000" cy="127000"/>
              </a:xfrm>
            </p:grpSpPr>
            <p:sp>
              <p:nvSpPr>
                <p:cNvPr id="12376" name="Line 61">
                  <a:extLst>
                    <a:ext uri="{FF2B5EF4-FFF2-40B4-BE49-F238E27FC236}">
                      <a16:creationId xmlns="" xmlns:a16="http://schemas.microsoft.com/office/drawing/2014/main" id="{DD362A6B-992F-43E3-8840-364F86C02317}"/>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77" name="Line 62">
                  <a:extLst>
                    <a:ext uri="{FF2B5EF4-FFF2-40B4-BE49-F238E27FC236}">
                      <a16:creationId xmlns="" xmlns:a16="http://schemas.microsoft.com/office/drawing/2014/main" id="{AA6FB584-5D0D-4BCF-8C81-1AB20CEF03E2}"/>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37" name="Group 63">
                <a:extLst>
                  <a:ext uri="{FF2B5EF4-FFF2-40B4-BE49-F238E27FC236}">
                    <a16:creationId xmlns="" xmlns:a16="http://schemas.microsoft.com/office/drawing/2014/main" id="{E19A4215-A7C8-4827-9BE6-C4CA7ABC893B}"/>
                  </a:ext>
                </a:extLst>
              </p:cNvPr>
              <p:cNvGrpSpPr>
                <a:grpSpLocks/>
              </p:cNvGrpSpPr>
              <p:nvPr/>
            </p:nvGrpSpPr>
            <p:grpSpPr bwMode="auto">
              <a:xfrm>
                <a:off x="355600" y="1972762"/>
                <a:ext cx="127000" cy="127001"/>
                <a:chOff x="0" y="0"/>
                <a:chExt cx="127000" cy="127000"/>
              </a:xfrm>
            </p:grpSpPr>
            <p:sp>
              <p:nvSpPr>
                <p:cNvPr id="12374" name="Line 64">
                  <a:extLst>
                    <a:ext uri="{FF2B5EF4-FFF2-40B4-BE49-F238E27FC236}">
                      <a16:creationId xmlns="" xmlns:a16="http://schemas.microsoft.com/office/drawing/2014/main" id="{1E8553DC-4D37-4AE7-85CD-A1A10806D8C0}"/>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75" name="Line 65">
                  <a:extLst>
                    <a:ext uri="{FF2B5EF4-FFF2-40B4-BE49-F238E27FC236}">
                      <a16:creationId xmlns="" xmlns:a16="http://schemas.microsoft.com/office/drawing/2014/main" id="{2C3A9944-C840-40D6-B2E9-68B2144AEDB6}"/>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38" name="Group 66">
                <a:extLst>
                  <a:ext uri="{FF2B5EF4-FFF2-40B4-BE49-F238E27FC236}">
                    <a16:creationId xmlns="" xmlns:a16="http://schemas.microsoft.com/office/drawing/2014/main" id="{C4ED1DE7-9F72-407B-B6F2-A57D69D1C557}"/>
                  </a:ext>
                </a:extLst>
              </p:cNvPr>
              <p:cNvGrpSpPr>
                <a:grpSpLocks/>
              </p:cNvGrpSpPr>
              <p:nvPr/>
            </p:nvGrpSpPr>
            <p:grpSpPr bwMode="auto">
              <a:xfrm>
                <a:off x="482600" y="2099762"/>
                <a:ext cx="127000" cy="127001"/>
                <a:chOff x="0" y="0"/>
                <a:chExt cx="127000" cy="127000"/>
              </a:xfrm>
            </p:grpSpPr>
            <p:sp>
              <p:nvSpPr>
                <p:cNvPr id="12372" name="Line 67">
                  <a:extLst>
                    <a:ext uri="{FF2B5EF4-FFF2-40B4-BE49-F238E27FC236}">
                      <a16:creationId xmlns="" xmlns:a16="http://schemas.microsoft.com/office/drawing/2014/main" id="{3A3F390D-15C7-444F-BFE0-62FB9C788787}"/>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73" name="Line 68">
                  <a:extLst>
                    <a:ext uri="{FF2B5EF4-FFF2-40B4-BE49-F238E27FC236}">
                      <a16:creationId xmlns="" xmlns:a16="http://schemas.microsoft.com/office/drawing/2014/main" id="{7457D292-B919-4F3A-850D-AE21959DA97E}"/>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39" name="Group 69">
                <a:extLst>
                  <a:ext uri="{FF2B5EF4-FFF2-40B4-BE49-F238E27FC236}">
                    <a16:creationId xmlns="" xmlns:a16="http://schemas.microsoft.com/office/drawing/2014/main" id="{31E637D1-49B4-4518-881C-C3A6A13344AE}"/>
                  </a:ext>
                </a:extLst>
              </p:cNvPr>
              <p:cNvGrpSpPr>
                <a:grpSpLocks/>
              </p:cNvGrpSpPr>
              <p:nvPr/>
            </p:nvGrpSpPr>
            <p:grpSpPr bwMode="auto">
              <a:xfrm>
                <a:off x="609600" y="2226762"/>
                <a:ext cx="127000" cy="127001"/>
                <a:chOff x="0" y="0"/>
                <a:chExt cx="127000" cy="127000"/>
              </a:xfrm>
            </p:grpSpPr>
            <p:sp>
              <p:nvSpPr>
                <p:cNvPr id="12370" name="Line 70">
                  <a:extLst>
                    <a:ext uri="{FF2B5EF4-FFF2-40B4-BE49-F238E27FC236}">
                      <a16:creationId xmlns="" xmlns:a16="http://schemas.microsoft.com/office/drawing/2014/main" id="{8E72B26F-FCD2-42A8-86E5-D7749FE93503}"/>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71" name="Line 71">
                  <a:extLst>
                    <a:ext uri="{FF2B5EF4-FFF2-40B4-BE49-F238E27FC236}">
                      <a16:creationId xmlns="" xmlns:a16="http://schemas.microsoft.com/office/drawing/2014/main" id="{E36BCFA9-AE98-43F1-AC25-AA62546620A7}"/>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40" name="Group 72">
                <a:extLst>
                  <a:ext uri="{FF2B5EF4-FFF2-40B4-BE49-F238E27FC236}">
                    <a16:creationId xmlns="" xmlns:a16="http://schemas.microsoft.com/office/drawing/2014/main" id="{6F2BD152-B24B-4AD2-8725-E978B2DB0E37}"/>
                  </a:ext>
                </a:extLst>
              </p:cNvPr>
              <p:cNvGrpSpPr>
                <a:grpSpLocks/>
              </p:cNvGrpSpPr>
              <p:nvPr/>
            </p:nvGrpSpPr>
            <p:grpSpPr bwMode="auto">
              <a:xfrm>
                <a:off x="876300" y="2099762"/>
                <a:ext cx="127000" cy="127001"/>
                <a:chOff x="0" y="0"/>
                <a:chExt cx="127000" cy="127000"/>
              </a:xfrm>
            </p:grpSpPr>
            <p:sp>
              <p:nvSpPr>
                <p:cNvPr id="12368" name="Line 73">
                  <a:extLst>
                    <a:ext uri="{FF2B5EF4-FFF2-40B4-BE49-F238E27FC236}">
                      <a16:creationId xmlns="" xmlns:a16="http://schemas.microsoft.com/office/drawing/2014/main" id="{1C5BE57E-21CE-4746-9981-CADE02A97476}"/>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69" name="Line 74">
                  <a:extLst>
                    <a:ext uri="{FF2B5EF4-FFF2-40B4-BE49-F238E27FC236}">
                      <a16:creationId xmlns="" xmlns:a16="http://schemas.microsoft.com/office/drawing/2014/main" id="{26B5D027-2712-44EA-9285-1AE2AA7E59F7}"/>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41" name="Group 75">
                <a:extLst>
                  <a:ext uri="{FF2B5EF4-FFF2-40B4-BE49-F238E27FC236}">
                    <a16:creationId xmlns="" xmlns:a16="http://schemas.microsoft.com/office/drawing/2014/main" id="{E5215B65-D5C2-4EE9-856A-143F9146DD21}"/>
                  </a:ext>
                </a:extLst>
              </p:cNvPr>
              <p:cNvGrpSpPr>
                <a:grpSpLocks/>
              </p:cNvGrpSpPr>
              <p:nvPr/>
            </p:nvGrpSpPr>
            <p:grpSpPr bwMode="auto">
              <a:xfrm>
                <a:off x="482600" y="1731462"/>
                <a:ext cx="127000" cy="127001"/>
                <a:chOff x="0" y="0"/>
                <a:chExt cx="127000" cy="127000"/>
              </a:xfrm>
            </p:grpSpPr>
            <p:sp>
              <p:nvSpPr>
                <p:cNvPr id="12366" name="Line 76">
                  <a:extLst>
                    <a:ext uri="{FF2B5EF4-FFF2-40B4-BE49-F238E27FC236}">
                      <a16:creationId xmlns="" xmlns:a16="http://schemas.microsoft.com/office/drawing/2014/main" id="{0AB4143D-FA19-488F-9893-A04E66C08C39}"/>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67" name="Line 77">
                  <a:extLst>
                    <a:ext uri="{FF2B5EF4-FFF2-40B4-BE49-F238E27FC236}">
                      <a16:creationId xmlns="" xmlns:a16="http://schemas.microsoft.com/office/drawing/2014/main" id="{0EDDE49F-B667-42F6-9D6E-FBD83270D26D}"/>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6" name="Group 78">
                <a:extLst>
                  <a:ext uri="{FF2B5EF4-FFF2-40B4-BE49-F238E27FC236}">
                    <a16:creationId xmlns="" xmlns:a16="http://schemas.microsoft.com/office/drawing/2014/main" id="{2E35D8DB-9FC8-414F-B8BF-DF73F3827BC7}"/>
                  </a:ext>
                </a:extLst>
              </p:cNvPr>
              <p:cNvGrpSpPr>
                <a:grpSpLocks/>
              </p:cNvGrpSpPr>
              <p:nvPr/>
            </p:nvGrpSpPr>
            <p:grpSpPr bwMode="auto">
              <a:xfrm>
                <a:off x="736600" y="1972762"/>
                <a:ext cx="127000" cy="127001"/>
                <a:chOff x="0" y="0"/>
                <a:chExt cx="127000" cy="127000"/>
              </a:xfrm>
            </p:grpSpPr>
            <p:sp>
              <p:nvSpPr>
                <p:cNvPr id="12364" name="Line 79">
                  <a:extLst>
                    <a:ext uri="{FF2B5EF4-FFF2-40B4-BE49-F238E27FC236}">
                      <a16:creationId xmlns="" xmlns:a16="http://schemas.microsoft.com/office/drawing/2014/main" id="{647E91C5-E84F-4516-8AA3-361F411AFDED}"/>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65" name="Line 80">
                  <a:extLst>
                    <a:ext uri="{FF2B5EF4-FFF2-40B4-BE49-F238E27FC236}">
                      <a16:creationId xmlns="" xmlns:a16="http://schemas.microsoft.com/office/drawing/2014/main" id="{55B711F2-39CF-47EB-B2F9-ABD7BEE06D81}"/>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7" name="Group 81">
                <a:extLst>
                  <a:ext uri="{FF2B5EF4-FFF2-40B4-BE49-F238E27FC236}">
                    <a16:creationId xmlns="" xmlns:a16="http://schemas.microsoft.com/office/drawing/2014/main" id="{DA0A675E-7E77-46D4-BD34-8C9BA562978B}"/>
                  </a:ext>
                </a:extLst>
              </p:cNvPr>
              <p:cNvGrpSpPr>
                <a:grpSpLocks/>
              </p:cNvGrpSpPr>
              <p:nvPr/>
            </p:nvGrpSpPr>
            <p:grpSpPr bwMode="auto">
              <a:xfrm>
                <a:off x="1270000" y="778962"/>
                <a:ext cx="127000" cy="127001"/>
                <a:chOff x="0" y="0"/>
                <a:chExt cx="127000" cy="127000"/>
              </a:xfrm>
            </p:grpSpPr>
            <p:sp>
              <p:nvSpPr>
                <p:cNvPr id="12362" name="Line 82">
                  <a:extLst>
                    <a:ext uri="{FF2B5EF4-FFF2-40B4-BE49-F238E27FC236}">
                      <a16:creationId xmlns="" xmlns:a16="http://schemas.microsoft.com/office/drawing/2014/main" id="{C4315386-17AF-4F49-804D-6F9C7E36F877}"/>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63" name="Line 83">
                  <a:extLst>
                    <a:ext uri="{FF2B5EF4-FFF2-40B4-BE49-F238E27FC236}">
                      <a16:creationId xmlns="" xmlns:a16="http://schemas.microsoft.com/office/drawing/2014/main" id="{BD0712D4-E4B0-476C-BEF0-6449575AA6FF}"/>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44" name="Group 84">
                <a:extLst>
                  <a:ext uri="{FF2B5EF4-FFF2-40B4-BE49-F238E27FC236}">
                    <a16:creationId xmlns="" xmlns:a16="http://schemas.microsoft.com/office/drawing/2014/main" id="{98DC679B-26C3-4EB5-93C8-70F0C8087170}"/>
                  </a:ext>
                </a:extLst>
              </p:cNvPr>
              <p:cNvGrpSpPr>
                <a:grpSpLocks/>
              </p:cNvGrpSpPr>
              <p:nvPr/>
            </p:nvGrpSpPr>
            <p:grpSpPr bwMode="auto">
              <a:xfrm>
                <a:off x="1397000" y="905962"/>
                <a:ext cx="127000" cy="127001"/>
                <a:chOff x="0" y="0"/>
                <a:chExt cx="127000" cy="127000"/>
              </a:xfrm>
            </p:grpSpPr>
            <p:sp>
              <p:nvSpPr>
                <p:cNvPr id="12360" name="Line 85">
                  <a:extLst>
                    <a:ext uri="{FF2B5EF4-FFF2-40B4-BE49-F238E27FC236}">
                      <a16:creationId xmlns="" xmlns:a16="http://schemas.microsoft.com/office/drawing/2014/main" id="{0B168DF8-FE0C-4D00-9857-4ABC1501BA26}"/>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61" name="Line 86">
                  <a:extLst>
                    <a:ext uri="{FF2B5EF4-FFF2-40B4-BE49-F238E27FC236}">
                      <a16:creationId xmlns="" xmlns:a16="http://schemas.microsoft.com/office/drawing/2014/main" id="{CA512838-71D8-4430-B0D9-92B0EE82ECC4}"/>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45" name="Group 87">
                <a:extLst>
                  <a:ext uri="{FF2B5EF4-FFF2-40B4-BE49-F238E27FC236}">
                    <a16:creationId xmlns="" xmlns:a16="http://schemas.microsoft.com/office/drawing/2014/main" id="{6B7BE879-E21F-472D-871A-8883BDCC9CA3}"/>
                  </a:ext>
                </a:extLst>
              </p:cNvPr>
              <p:cNvGrpSpPr>
                <a:grpSpLocks/>
              </p:cNvGrpSpPr>
              <p:nvPr/>
            </p:nvGrpSpPr>
            <p:grpSpPr bwMode="auto">
              <a:xfrm>
                <a:off x="1524000" y="1032962"/>
                <a:ext cx="127000" cy="127001"/>
                <a:chOff x="0" y="0"/>
                <a:chExt cx="127000" cy="127000"/>
              </a:xfrm>
            </p:grpSpPr>
            <p:sp>
              <p:nvSpPr>
                <p:cNvPr id="12358" name="Line 88">
                  <a:extLst>
                    <a:ext uri="{FF2B5EF4-FFF2-40B4-BE49-F238E27FC236}">
                      <a16:creationId xmlns="" xmlns:a16="http://schemas.microsoft.com/office/drawing/2014/main" id="{F0523D29-AA76-4F49-B8DD-A1F30558538C}"/>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59" name="Line 89">
                  <a:extLst>
                    <a:ext uri="{FF2B5EF4-FFF2-40B4-BE49-F238E27FC236}">
                      <a16:creationId xmlns="" xmlns:a16="http://schemas.microsoft.com/office/drawing/2014/main" id="{72711736-97C5-4802-9CC6-5289128A6DCF}"/>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46" name="Group 90">
                <a:extLst>
                  <a:ext uri="{FF2B5EF4-FFF2-40B4-BE49-F238E27FC236}">
                    <a16:creationId xmlns="" xmlns:a16="http://schemas.microsoft.com/office/drawing/2014/main" id="{921267D9-E9DA-4CD0-89BB-B4B2AD3D2D73}"/>
                  </a:ext>
                </a:extLst>
              </p:cNvPr>
              <p:cNvGrpSpPr>
                <a:grpSpLocks/>
              </p:cNvGrpSpPr>
              <p:nvPr/>
            </p:nvGrpSpPr>
            <p:grpSpPr bwMode="auto">
              <a:xfrm>
                <a:off x="1651000" y="1159962"/>
                <a:ext cx="127000" cy="127001"/>
                <a:chOff x="0" y="0"/>
                <a:chExt cx="127000" cy="127000"/>
              </a:xfrm>
            </p:grpSpPr>
            <p:sp>
              <p:nvSpPr>
                <p:cNvPr id="12356" name="Line 91">
                  <a:extLst>
                    <a:ext uri="{FF2B5EF4-FFF2-40B4-BE49-F238E27FC236}">
                      <a16:creationId xmlns="" xmlns:a16="http://schemas.microsoft.com/office/drawing/2014/main" id="{11B6D550-930D-4B1D-B83F-68FA5BF01065}"/>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57" name="Line 92">
                  <a:extLst>
                    <a:ext uri="{FF2B5EF4-FFF2-40B4-BE49-F238E27FC236}">
                      <a16:creationId xmlns="" xmlns:a16="http://schemas.microsoft.com/office/drawing/2014/main" id="{53BF7733-482D-49B4-8ABF-B1A824C3795F}"/>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47" name="Group 93">
                <a:extLst>
                  <a:ext uri="{FF2B5EF4-FFF2-40B4-BE49-F238E27FC236}">
                    <a16:creationId xmlns="" xmlns:a16="http://schemas.microsoft.com/office/drawing/2014/main" id="{81C68881-765F-4FAB-ADCF-3B1B6AC86CDD}"/>
                  </a:ext>
                </a:extLst>
              </p:cNvPr>
              <p:cNvGrpSpPr>
                <a:grpSpLocks/>
              </p:cNvGrpSpPr>
              <p:nvPr/>
            </p:nvGrpSpPr>
            <p:grpSpPr bwMode="auto">
              <a:xfrm>
                <a:off x="1917700" y="1032962"/>
                <a:ext cx="127000" cy="127001"/>
                <a:chOff x="0" y="0"/>
                <a:chExt cx="127000" cy="127000"/>
              </a:xfrm>
            </p:grpSpPr>
            <p:sp>
              <p:nvSpPr>
                <p:cNvPr id="12354" name="Line 94">
                  <a:extLst>
                    <a:ext uri="{FF2B5EF4-FFF2-40B4-BE49-F238E27FC236}">
                      <a16:creationId xmlns="" xmlns:a16="http://schemas.microsoft.com/office/drawing/2014/main" id="{2292AB62-F226-4EDC-AFC8-5300359B97E2}"/>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55" name="Line 95">
                  <a:extLst>
                    <a:ext uri="{FF2B5EF4-FFF2-40B4-BE49-F238E27FC236}">
                      <a16:creationId xmlns="" xmlns:a16="http://schemas.microsoft.com/office/drawing/2014/main" id="{E5BBE8A1-7B99-4226-8234-A88CA83BC3C0}"/>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48" name="Group 96">
                <a:extLst>
                  <a:ext uri="{FF2B5EF4-FFF2-40B4-BE49-F238E27FC236}">
                    <a16:creationId xmlns="" xmlns:a16="http://schemas.microsoft.com/office/drawing/2014/main" id="{5A0A3508-BD0F-4FD8-9679-8647F1413481}"/>
                  </a:ext>
                </a:extLst>
              </p:cNvPr>
              <p:cNvGrpSpPr>
                <a:grpSpLocks/>
              </p:cNvGrpSpPr>
              <p:nvPr/>
            </p:nvGrpSpPr>
            <p:grpSpPr bwMode="auto">
              <a:xfrm>
                <a:off x="1524000" y="664662"/>
                <a:ext cx="127000" cy="127001"/>
                <a:chOff x="0" y="0"/>
                <a:chExt cx="127000" cy="127000"/>
              </a:xfrm>
            </p:grpSpPr>
            <p:sp>
              <p:nvSpPr>
                <p:cNvPr id="12352" name="Line 97">
                  <a:extLst>
                    <a:ext uri="{FF2B5EF4-FFF2-40B4-BE49-F238E27FC236}">
                      <a16:creationId xmlns="" xmlns:a16="http://schemas.microsoft.com/office/drawing/2014/main" id="{E6FC0CCF-DB32-46C4-ABC7-ACDA4F5D3693}"/>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53" name="Line 98">
                  <a:extLst>
                    <a:ext uri="{FF2B5EF4-FFF2-40B4-BE49-F238E27FC236}">
                      <a16:creationId xmlns="" xmlns:a16="http://schemas.microsoft.com/office/drawing/2014/main" id="{10E0EEAD-2802-48BE-AE98-C2B6225CD7D6}"/>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2349" name="Group 99">
                <a:extLst>
                  <a:ext uri="{FF2B5EF4-FFF2-40B4-BE49-F238E27FC236}">
                    <a16:creationId xmlns="" xmlns:a16="http://schemas.microsoft.com/office/drawing/2014/main" id="{EBB2E276-73A4-473A-8D9C-D121CDD6C943}"/>
                  </a:ext>
                </a:extLst>
              </p:cNvPr>
              <p:cNvGrpSpPr>
                <a:grpSpLocks/>
              </p:cNvGrpSpPr>
              <p:nvPr/>
            </p:nvGrpSpPr>
            <p:grpSpPr bwMode="auto">
              <a:xfrm>
                <a:off x="1778000" y="905962"/>
                <a:ext cx="127000" cy="127001"/>
                <a:chOff x="0" y="0"/>
                <a:chExt cx="127000" cy="127000"/>
              </a:xfrm>
            </p:grpSpPr>
            <p:sp>
              <p:nvSpPr>
                <p:cNvPr id="12350" name="Line 100">
                  <a:extLst>
                    <a:ext uri="{FF2B5EF4-FFF2-40B4-BE49-F238E27FC236}">
                      <a16:creationId xmlns="" xmlns:a16="http://schemas.microsoft.com/office/drawing/2014/main" id="{41359B2A-74AB-4530-898B-F99045222B35}"/>
                    </a:ext>
                  </a:extLst>
                </p:cNvPr>
                <p:cNvSpPr>
                  <a:spLocks noChangeShapeType="1"/>
                </p:cNvSpPr>
                <p:nvPr/>
              </p:nvSpPr>
              <p:spPr bwMode="auto">
                <a:xfrm flipH="1">
                  <a:off x="63499" y="0"/>
                  <a:ext cx="2"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51" name="Line 101">
                  <a:extLst>
                    <a:ext uri="{FF2B5EF4-FFF2-40B4-BE49-F238E27FC236}">
                      <a16:creationId xmlns="" xmlns:a16="http://schemas.microsoft.com/office/drawing/2014/main" id="{A89F5195-A50C-481E-B51C-9379846F8811}"/>
                    </a:ext>
                  </a:extLst>
                </p:cNvPr>
                <p:cNvSpPr>
                  <a:spLocks noChangeShapeType="1"/>
                </p:cNvSpPr>
                <p:nvPr/>
              </p:nvSpPr>
              <p:spPr bwMode="auto">
                <a:xfrm flipH="1" flipV="1">
                  <a:off x="0" y="63500"/>
                  <a:ext cx="127000"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grpSp>
          <p:nvGrpSpPr>
            <p:cNvPr id="12330" name="Group 102">
              <a:extLst>
                <a:ext uri="{FF2B5EF4-FFF2-40B4-BE49-F238E27FC236}">
                  <a16:creationId xmlns="" xmlns:a16="http://schemas.microsoft.com/office/drawing/2014/main" id="{9C7C1E56-672E-4FE7-AB8C-F7345BAF6F78}"/>
                </a:ext>
              </a:extLst>
            </p:cNvPr>
            <p:cNvGrpSpPr>
              <a:grpSpLocks/>
            </p:cNvGrpSpPr>
            <p:nvPr/>
          </p:nvGrpSpPr>
          <p:grpSpPr bwMode="auto">
            <a:xfrm>
              <a:off x="0" y="0"/>
              <a:ext cx="2446926" cy="2446926"/>
              <a:chOff x="0" y="0"/>
              <a:chExt cx="2446926" cy="2446926"/>
            </a:xfrm>
          </p:grpSpPr>
          <p:sp>
            <p:nvSpPr>
              <p:cNvPr id="12331" name="AutoShape 103">
                <a:extLst>
                  <a:ext uri="{FF2B5EF4-FFF2-40B4-BE49-F238E27FC236}">
                    <a16:creationId xmlns="" xmlns:a16="http://schemas.microsoft.com/office/drawing/2014/main" id="{7BC56FAC-E646-462E-AB32-19DF8771B631}"/>
                  </a:ext>
                </a:extLst>
              </p:cNvPr>
              <p:cNvSpPr>
                <a:spLocks/>
              </p:cNvSpPr>
              <p:nvPr/>
            </p:nvSpPr>
            <p:spPr bwMode="auto">
              <a:xfrm>
                <a:off x="4262" y="8525"/>
                <a:ext cx="2413001" cy="242146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82"/>
                    </a:moveTo>
                    <a:lnTo>
                      <a:pt x="0" y="0"/>
                    </a:lnTo>
                    <a:lnTo>
                      <a:pt x="21600" y="0"/>
                    </a:lnTo>
                    <a:lnTo>
                      <a:pt x="21600" y="21562"/>
                    </a:lnTo>
                    <a:lnTo>
                      <a:pt x="19137" y="21600"/>
                    </a:lnTo>
                  </a:path>
                </a:pathLst>
              </a:custGeom>
              <a:solidFill>
                <a:srgbClr val="FF2600">
                  <a:alpha val="50195"/>
                </a:srgbClr>
              </a:solidFill>
              <a:ln>
                <a:noFill/>
              </a:ln>
              <a:effectLst/>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12332" name="AutoShape 104">
                <a:extLst>
                  <a:ext uri="{FF2B5EF4-FFF2-40B4-BE49-F238E27FC236}">
                    <a16:creationId xmlns="" xmlns:a16="http://schemas.microsoft.com/office/drawing/2014/main" id="{395023F5-6E8A-4EA1-AABE-08746E582EF8}"/>
                  </a:ext>
                </a:extLst>
              </p:cNvPr>
              <p:cNvSpPr>
                <a:spLocks/>
              </p:cNvSpPr>
              <p:nvPr/>
            </p:nvSpPr>
            <p:spPr bwMode="auto">
              <a:xfrm>
                <a:off x="4262" y="122825"/>
                <a:ext cx="2159001" cy="232410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0"/>
                    </a:lnTo>
                    <a:lnTo>
                      <a:pt x="0" y="21454"/>
                    </a:lnTo>
                  </a:path>
                </a:pathLst>
              </a:custGeom>
              <a:solidFill>
                <a:srgbClr val="00F900">
                  <a:alpha val="50195"/>
                </a:srgbClr>
              </a:solid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12333" name="Line 105">
                <a:extLst>
                  <a:ext uri="{FF2B5EF4-FFF2-40B4-BE49-F238E27FC236}">
                    <a16:creationId xmlns="" xmlns:a16="http://schemas.microsoft.com/office/drawing/2014/main" id="{C0208501-8047-4133-9F29-1C56E0B4B780}"/>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34" name="Line 106">
                <a:extLst>
                  <a:ext uri="{FF2B5EF4-FFF2-40B4-BE49-F238E27FC236}">
                    <a16:creationId xmlns="" xmlns:a16="http://schemas.microsoft.com/office/drawing/2014/main" id="{5258B63D-5E2F-4E01-ADC8-F93642FFCABC}"/>
                  </a:ext>
                </a:extLst>
              </p:cNvPr>
              <p:cNvSpPr>
                <a:spLocks noChangeShapeType="1"/>
              </p:cNvSpPr>
              <p:nvPr/>
            </p:nvSpPr>
            <p:spPr bwMode="auto">
              <a:xfrm flipH="1" flipV="1">
                <a:off x="0" y="2438487"/>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sp>
        <p:nvSpPr>
          <p:cNvPr id="12395" name="AutoShape 107">
            <a:extLst>
              <a:ext uri="{FF2B5EF4-FFF2-40B4-BE49-F238E27FC236}">
                <a16:creationId xmlns="" xmlns:a16="http://schemas.microsoft.com/office/drawing/2014/main" id="{4D0D7339-EC7A-409B-B1F2-341803B0CF87}"/>
              </a:ext>
            </a:extLst>
          </p:cNvPr>
          <p:cNvSpPr>
            <a:spLocks/>
          </p:cNvSpPr>
          <p:nvPr/>
        </p:nvSpPr>
        <p:spPr bwMode="auto">
          <a:xfrm>
            <a:off x="5496222" y="2156519"/>
            <a:ext cx="669727" cy="669727"/>
          </a:xfrm>
          <a:prstGeom prst="rightArrow">
            <a:avLst>
              <a:gd name="adj1" fmla="val 32000"/>
              <a:gd name="adj2" fmla="val 44000"/>
            </a:avLst>
          </a:prstGeom>
          <a:noFill/>
          <a:ln w="25400" cap="flat" cmpd="sng">
            <a:solidFill>
              <a:srgbClr val="000000"/>
            </a:solidFill>
            <a:prstDash val="solid"/>
            <a:miter lim="400000"/>
            <a:headEnd type="none" w="med" len="med"/>
            <a:tailEnd type="none" w="med" len="med"/>
          </a:ln>
          <a:effectLst/>
        </p:spPr>
        <p:txBody>
          <a:bodyPr lIns="20092" tIns="20092" rIns="20092" bIns="20092" anchor="ctr"/>
          <a:lstStyle/>
          <a:p>
            <a:pPr algn="ctr">
              <a:lnSpc>
                <a:spcPts val="2004"/>
              </a:lnSpc>
              <a:defRPr/>
            </a:pPr>
            <a:endParaRPr lang="en-US" altLang="en-US" sz="1687">
              <a:effectLst>
                <a:outerShdw blurRad="38100" dist="38100" dir="2700000" algn="tl">
                  <a:srgbClr val="C0C0C0"/>
                </a:outerShdw>
              </a:effectLst>
            </a:endParaRPr>
          </a:p>
        </p:txBody>
      </p:sp>
      <p:grpSp>
        <p:nvGrpSpPr>
          <p:cNvPr id="12396" name="Group 108">
            <a:extLst>
              <a:ext uri="{FF2B5EF4-FFF2-40B4-BE49-F238E27FC236}">
                <a16:creationId xmlns="" xmlns:a16="http://schemas.microsoft.com/office/drawing/2014/main" id="{2C6524A2-5C35-44AC-82F3-E88B8702ECBD}"/>
              </a:ext>
            </a:extLst>
          </p:cNvPr>
          <p:cNvGrpSpPr>
            <a:grpSpLocks/>
          </p:cNvGrpSpPr>
          <p:nvPr/>
        </p:nvGrpSpPr>
        <p:grpSpPr bwMode="auto">
          <a:xfrm>
            <a:off x="6460629" y="1828354"/>
            <a:ext cx="1290061" cy="1290061"/>
            <a:chOff x="0" y="0"/>
            <a:chExt cx="2446926" cy="2446926"/>
          </a:xfrm>
        </p:grpSpPr>
        <p:grpSp>
          <p:nvGrpSpPr>
            <p:cNvPr id="12298" name="Group 109">
              <a:extLst>
                <a:ext uri="{FF2B5EF4-FFF2-40B4-BE49-F238E27FC236}">
                  <a16:creationId xmlns="" xmlns:a16="http://schemas.microsoft.com/office/drawing/2014/main" id="{6D110CF0-4A5B-4C7C-8E22-446B4BF93F4E}"/>
                </a:ext>
              </a:extLst>
            </p:cNvPr>
            <p:cNvGrpSpPr>
              <a:grpSpLocks/>
            </p:cNvGrpSpPr>
            <p:nvPr/>
          </p:nvGrpSpPr>
          <p:grpSpPr bwMode="auto">
            <a:xfrm>
              <a:off x="0" y="0"/>
              <a:ext cx="2446926" cy="2446926"/>
              <a:chOff x="0" y="0"/>
              <a:chExt cx="2446926" cy="2446926"/>
            </a:xfrm>
          </p:grpSpPr>
          <p:sp>
            <p:nvSpPr>
              <p:cNvPr id="12327" name="Line 110">
                <a:extLst>
                  <a:ext uri="{FF2B5EF4-FFF2-40B4-BE49-F238E27FC236}">
                    <a16:creationId xmlns="" xmlns:a16="http://schemas.microsoft.com/office/drawing/2014/main" id="{157CAE1F-0759-451F-A600-6DB1C28D2180}"/>
                  </a:ext>
                </a:extLst>
              </p:cNvPr>
              <p:cNvSpPr>
                <a:spLocks noChangeShapeType="1"/>
              </p:cNvSpPr>
              <p:nvPr/>
            </p:nvSpPr>
            <p:spPr bwMode="auto">
              <a:xfrm flipH="1" flipV="1">
                <a:off x="0" y="2442662"/>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28" name="Line 111">
                <a:extLst>
                  <a:ext uri="{FF2B5EF4-FFF2-40B4-BE49-F238E27FC236}">
                    <a16:creationId xmlns="" xmlns:a16="http://schemas.microsoft.com/office/drawing/2014/main" id="{FE8F19CF-DB97-4C2D-85FE-A17B746C44F4}"/>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12299" name="Line 112">
              <a:extLst>
                <a:ext uri="{FF2B5EF4-FFF2-40B4-BE49-F238E27FC236}">
                  <a16:creationId xmlns="" xmlns:a16="http://schemas.microsoft.com/office/drawing/2014/main" id="{773B5A52-82A0-476F-8399-9CD01F33F071}"/>
                </a:ext>
              </a:extLst>
            </p:cNvPr>
            <p:cNvSpPr>
              <a:spLocks noChangeShapeType="1"/>
            </p:cNvSpPr>
            <p:nvPr/>
          </p:nvSpPr>
          <p:spPr bwMode="auto">
            <a:xfrm flipH="1">
              <a:off x="292099" y="1845762"/>
              <a:ext cx="1"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00" name="Line 113">
              <a:extLst>
                <a:ext uri="{FF2B5EF4-FFF2-40B4-BE49-F238E27FC236}">
                  <a16:creationId xmlns="" xmlns:a16="http://schemas.microsoft.com/office/drawing/2014/main" id="{F7E56C44-F03E-4B6D-A575-88C37377D1E7}"/>
                </a:ext>
              </a:extLst>
            </p:cNvPr>
            <p:cNvSpPr>
              <a:spLocks noChangeShapeType="1"/>
            </p:cNvSpPr>
            <p:nvPr/>
          </p:nvSpPr>
          <p:spPr bwMode="auto">
            <a:xfrm flipH="1">
              <a:off x="228600" y="1909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01" name="Line 114">
              <a:extLst>
                <a:ext uri="{FF2B5EF4-FFF2-40B4-BE49-F238E27FC236}">
                  <a16:creationId xmlns="" xmlns:a16="http://schemas.microsoft.com/office/drawing/2014/main" id="{57FF1BA2-6A96-425E-A460-C02788400595}"/>
                </a:ext>
              </a:extLst>
            </p:cNvPr>
            <p:cNvSpPr>
              <a:spLocks noChangeShapeType="1"/>
            </p:cNvSpPr>
            <p:nvPr/>
          </p:nvSpPr>
          <p:spPr bwMode="auto">
            <a:xfrm>
              <a:off x="419100" y="1972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02" name="Line 115">
              <a:extLst>
                <a:ext uri="{FF2B5EF4-FFF2-40B4-BE49-F238E27FC236}">
                  <a16:creationId xmlns="" xmlns:a16="http://schemas.microsoft.com/office/drawing/2014/main" id="{6A4F8C77-B676-4AC8-A396-A6B9455A9726}"/>
                </a:ext>
              </a:extLst>
            </p:cNvPr>
            <p:cNvSpPr>
              <a:spLocks noChangeShapeType="1"/>
            </p:cNvSpPr>
            <p:nvPr/>
          </p:nvSpPr>
          <p:spPr bwMode="auto">
            <a:xfrm flipH="1">
              <a:off x="355600" y="2036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03" name="Line 116">
              <a:extLst>
                <a:ext uri="{FF2B5EF4-FFF2-40B4-BE49-F238E27FC236}">
                  <a16:creationId xmlns="" xmlns:a16="http://schemas.microsoft.com/office/drawing/2014/main" id="{2A75135D-C086-44A1-BE5D-88C9E384A579}"/>
                </a:ext>
              </a:extLst>
            </p:cNvPr>
            <p:cNvSpPr>
              <a:spLocks noChangeShapeType="1"/>
            </p:cNvSpPr>
            <p:nvPr/>
          </p:nvSpPr>
          <p:spPr bwMode="auto">
            <a:xfrm>
              <a:off x="546100" y="2099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04" name="Line 117">
              <a:extLst>
                <a:ext uri="{FF2B5EF4-FFF2-40B4-BE49-F238E27FC236}">
                  <a16:creationId xmlns="" xmlns:a16="http://schemas.microsoft.com/office/drawing/2014/main" id="{5B4C072D-86A7-4A42-BB0F-6C70BE8CD776}"/>
                </a:ext>
              </a:extLst>
            </p:cNvPr>
            <p:cNvSpPr>
              <a:spLocks noChangeShapeType="1"/>
            </p:cNvSpPr>
            <p:nvPr/>
          </p:nvSpPr>
          <p:spPr bwMode="auto">
            <a:xfrm flipH="1">
              <a:off x="482600" y="2163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05" name="Line 118">
              <a:extLst>
                <a:ext uri="{FF2B5EF4-FFF2-40B4-BE49-F238E27FC236}">
                  <a16:creationId xmlns="" xmlns:a16="http://schemas.microsoft.com/office/drawing/2014/main" id="{73FAA335-53E1-4ACA-906D-34AEE8651BE3}"/>
                </a:ext>
              </a:extLst>
            </p:cNvPr>
            <p:cNvSpPr>
              <a:spLocks noChangeShapeType="1"/>
            </p:cNvSpPr>
            <p:nvPr/>
          </p:nvSpPr>
          <p:spPr bwMode="auto">
            <a:xfrm>
              <a:off x="673100" y="2226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06" name="Line 119">
              <a:extLst>
                <a:ext uri="{FF2B5EF4-FFF2-40B4-BE49-F238E27FC236}">
                  <a16:creationId xmlns="" xmlns:a16="http://schemas.microsoft.com/office/drawing/2014/main" id="{EBB7EBC0-444F-4EB4-B796-C29BDD24B01A}"/>
                </a:ext>
              </a:extLst>
            </p:cNvPr>
            <p:cNvSpPr>
              <a:spLocks noChangeShapeType="1"/>
            </p:cNvSpPr>
            <p:nvPr/>
          </p:nvSpPr>
          <p:spPr bwMode="auto">
            <a:xfrm flipH="1">
              <a:off x="609600" y="2290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07" name="Line 120">
              <a:extLst>
                <a:ext uri="{FF2B5EF4-FFF2-40B4-BE49-F238E27FC236}">
                  <a16:creationId xmlns="" xmlns:a16="http://schemas.microsoft.com/office/drawing/2014/main" id="{B176074A-0329-431A-9487-329845EDB999}"/>
                </a:ext>
              </a:extLst>
            </p:cNvPr>
            <p:cNvSpPr>
              <a:spLocks noChangeShapeType="1"/>
            </p:cNvSpPr>
            <p:nvPr/>
          </p:nvSpPr>
          <p:spPr bwMode="auto">
            <a:xfrm>
              <a:off x="939800" y="2099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08" name="Line 121">
              <a:extLst>
                <a:ext uri="{FF2B5EF4-FFF2-40B4-BE49-F238E27FC236}">
                  <a16:creationId xmlns="" xmlns:a16="http://schemas.microsoft.com/office/drawing/2014/main" id="{9BA67809-EB59-4F84-90D7-6079A5B23C2C}"/>
                </a:ext>
              </a:extLst>
            </p:cNvPr>
            <p:cNvSpPr>
              <a:spLocks noChangeShapeType="1"/>
            </p:cNvSpPr>
            <p:nvPr/>
          </p:nvSpPr>
          <p:spPr bwMode="auto">
            <a:xfrm flipH="1">
              <a:off x="876300" y="2163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09" name="Line 122">
              <a:extLst>
                <a:ext uri="{FF2B5EF4-FFF2-40B4-BE49-F238E27FC236}">
                  <a16:creationId xmlns="" xmlns:a16="http://schemas.microsoft.com/office/drawing/2014/main" id="{44933A5D-12D0-42B3-ABD9-BB9E34485627}"/>
                </a:ext>
              </a:extLst>
            </p:cNvPr>
            <p:cNvSpPr>
              <a:spLocks noChangeShapeType="1"/>
            </p:cNvSpPr>
            <p:nvPr/>
          </p:nvSpPr>
          <p:spPr bwMode="auto">
            <a:xfrm>
              <a:off x="546100" y="17314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10" name="Line 123">
              <a:extLst>
                <a:ext uri="{FF2B5EF4-FFF2-40B4-BE49-F238E27FC236}">
                  <a16:creationId xmlns="" xmlns:a16="http://schemas.microsoft.com/office/drawing/2014/main" id="{8642573D-9C04-4A11-8715-4ACCC71187F8}"/>
                </a:ext>
              </a:extLst>
            </p:cNvPr>
            <p:cNvSpPr>
              <a:spLocks noChangeShapeType="1"/>
            </p:cNvSpPr>
            <p:nvPr/>
          </p:nvSpPr>
          <p:spPr bwMode="auto">
            <a:xfrm flipH="1">
              <a:off x="482600" y="17949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11" name="Line 124">
              <a:extLst>
                <a:ext uri="{FF2B5EF4-FFF2-40B4-BE49-F238E27FC236}">
                  <a16:creationId xmlns="" xmlns:a16="http://schemas.microsoft.com/office/drawing/2014/main" id="{E2F54036-2D7F-4468-BA37-E5F86D9B8F68}"/>
                </a:ext>
              </a:extLst>
            </p:cNvPr>
            <p:cNvSpPr>
              <a:spLocks noChangeShapeType="1"/>
            </p:cNvSpPr>
            <p:nvPr/>
          </p:nvSpPr>
          <p:spPr bwMode="auto">
            <a:xfrm>
              <a:off x="800100" y="1972762"/>
              <a:ext cx="0" cy="12700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12" name="Line 125">
              <a:extLst>
                <a:ext uri="{FF2B5EF4-FFF2-40B4-BE49-F238E27FC236}">
                  <a16:creationId xmlns="" xmlns:a16="http://schemas.microsoft.com/office/drawing/2014/main" id="{FC9976A9-3C95-4226-9FCC-5F20EAAF9B65}"/>
                </a:ext>
              </a:extLst>
            </p:cNvPr>
            <p:cNvSpPr>
              <a:spLocks noChangeShapeType="1"/>
            </p:cNvSpPr>
            <p:nvPr/>
          </p:nvSpPr>
          <p:spPr bwMode="auto">
            <a:xfrm flipH="1">
              <a:off x="736600" y="2036262"/>
              <a:ext cx="12700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13" name="Line 126">
              <a:extLst>
                <a:ext uri="{FF2B5EF4-FFF2-40B4-BE49-F238E27FC236}">
                  <a16:creationId xmlns="" xmlns:a16="http://schemas.microsoft.com/office/drawing/2014/main" id="{03CEEF9C-9543-49E5-B488-A42BB8AC3838}"/>
                </a:ext>
              </a:extLst>
            </p:cNvPr>
            <p:cNvSpPr>
              <a:spLocks noChangeShapeType="1"/>
            </p:cNvSpPr>
            <p:nvPr/>
          </p:nvSpPr>
          <p:spPr bwMode="auto">
            <a:xfrm>
              <a:off x="1333500" y="778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14" name="Line 127">
              <a:extLst>
                <a:ext uri="{FF2B5EF4-FFF2-40B4-BE49-F238E27FC236}">
                  <a16:creationId xmlns="" xmlns:a16="http://schemas.microsoft.com/office/drawing/2014/main" id="{943D39F0-7F29-4751-B218-FE3AA31CD00E}"/>
                </a:ext>
              </a:extLst>
            </p:cNvPr>
            <p:cNvSpPr>
              <a:spLocks noChangeShapeType="1"/>
            </p:cNvSpPr>
            <p:nvPr/>
          </p:nvSpPr>
          <p:spPr bwMode="auto">
            <a:xfrm flipH="1">
              <a:off x="1270000" y="842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15" name="Line 128">
              <a:extLst>
                <a:ext uri="{FF2B5EF4-FFF2-40B4-BE49-F238E27FC236}">
                  <a16:creationId xmlns="" xmlns:a16="http://schemas.microsoft.com/office/drawing/2014/main" id="{339D9F08-0802-450B-AFA0-713B0026E2E7}"/>
                </a:ext>
              </a:extLst>
            </p:cNvPr>
            <p:cNvSpPr>
              <a:spLocks noChangeShapeType="1"/>
            </p:cNvSpPr>
            <p:nvPr/>
          </p:nvSpPr>
          <p:spPr bwMode="auto">
            <a:xfrm>
              <a:off x="1460500" y="905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16" name="Line 129">
              <a:extLst>
                <a:ext uri="{FF2B5EF4-FFF2-40B4-BE49-F238E27FC236}">
                  <a16:creationId xmlns="" xmlns:a16="http://schemas.microsoft.com/office/drawing/2014/main" id="{911E68D2-E96F-417D-BFE1-F26A98566668}"/>
                </a:ext>
              </a:extLst>
            </p:cNvPr>
            <p:cNvSpPr>
              <a:spLocks noChangeShapeType="1"/>
            </p:cNvSpPr>
            <p:nvPr/>
          </p:nvSpPr>
          <p:spPr bwMode="auto">
            <a:xfrm flipH="1">
              <a:off x="1397000" y="969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17" name="Line 130">
              <a:extLst>
                <a:ext uri="{FF2B5EF4-FFF2-40B4-BE49-F238E27FC236}">
                  <a16:creationId xmlns="" xmlns:a16="http://schemas.microsoft.com/office/drawing/2014/main" id="{12E69831-78B7-4BC7-9732-5565D9BA2A49}"/>
                </a:ext>
              </a:extLst>
            </p:cNvPr>
            <p:cNvSpPr>
              <a:spLocks noChangeShapeType="1"/>
            </p:cNvSpPr>
            <p:nvPr/>
          </p:nvSpPr>
          <p:spPr bwMode="auto">
            <a:xfrm>
              <a:off x="1587500" y="1032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18" name="Line 131">
              <a:extLst>
                <a:ext uri="{FF2B5EF4-FFF2-40B4-BE49-F238E27FC236}">
                  <a16:creationId xmlns="" xmlns:a16="http://schemas.microsoft.com/office/drawing/2014/main" id="{3E0DA5AA-B28F-4931-8018-12B83A3D7D9C}"/>
                </a:ext>
              </a:extLst>
            </p:cNvPr>
            <p:cNvSpPr>
              <a:spLocks noChangeShapeType="1"/>
            </p:cNvSpPr>
            <p:nvPr/>
          </p:nvSpPr>
          <p:spPr bwMode="auto">
            <a:xfrm flipH="1">
              <a:off x="1524000" y="1096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19" name="Line 132">
              <a:extLst>
                <a:ext uri="{FF2B5EF4-FFF2-40B4-BE49-F238E27FC236}">
                  <a16:creationId xmlns="" xmlns:a16="http://schemas.microsoft.com/office/drawing/2014/main" id="{EB6A2F7E-725A-4B77-9266-A06919C3935B}"/>
                </a:ext>
              </a:extLst>
            </p:cNvPr>
            <p:cNvSpPr>
              <a:spLocks noChangeShapeType="1"/>
            </p:cNvSpPr>
            <p:nvPr/>
          </p:nvSpPr>
          <p:spPr bwMode="auto">
            <a:xfrm>
              <a:off x="1714500" y="1159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20" name="Line 133">
              <a:extLst>
                <a:ext uri="{FF2B5EF4-FFF2-40B4-BE49-F238E27FC236}">
                  <a16:creationId xmlns="" xmlns:a16="http://schemas.microsoft.com/office/drawing/2014/main" id="{F6B671F1-B03B-4DC2-9240-B37023AD7716}"/>
                </a:ext>
              </a:extLst>
            </p:cNvPr>
            <p:cNvSpPr>
              <a:spLocks noChangeShapeType="1"/>
            </p:cNvSpPr>
            <p:nvPr/>
          </p:nvSpPr>
          <p:spPr bwMode="auto">
            <a:xfrm flipH="1">
              <a:off x="1651000" y="1223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21" name="Line 134">
              <a:extLst>
                <a:ext uri="{FF2B5EF4-FFF2-40B4-BE49-F238E27FC236}">
                  <a16:creationId xmlns="" xmlns:a16="http://schemas.microsoft.com/office/drawing/2014/main" id="{BA344E30-CF58-4632-A939-860204E5D106}"/>
                </a:ext>
              </a:extLst>
            </p:cNvPr>
            <p:cNvSpPr>
              <a:spLocks noChangeShapeType="1"/>
            </p:cNvSpPr>
            <p:nvPr/>
          </p:nvSpPr>
          <p:spPr bwMode="auto">
            <a:xfrm>
              <a:off x="1981200" y="1032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22" name="Line 135">
              <a:extLst>
                <a:ext uri="{FF2B5EF4-FFF2-40B4-BE49-F238E27FC236}">
                  <a16:creationId xmlns="" xmlns:a16="http://schemas.microsoft.com/office/drawing/2014/main" id="{5CD5D614-E70C-4CE0-AA57-10C4750248F3}"/>
                </a:ext>
              </a:extLst>
            </p:cNvPr>
            <p:cNvSpPr>
              <a:spLocks noChangeShapeType="1"/>
            </p:cNvSpPr>
            <p:nvPr/>
          </p:nvSpPr>
          <p:spPr bwMode="auto">
            <a:xfrm flipH="1">
              <a:off x="1917700" y="1096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23" name="Line 136">
              <a:extLst>
                <a:ext uri="{FF2B5EF4-FFF2-40B4-BE49-F238E27FC236}">
                  <a16:creationId xmlns="" xmlns:a16="http://schemas.microsoft.com/office/drawing/2014/main" id="{7B9AA880-CFA0-42E0-BAFF-2C2317ED1BB6}"/>
                </a:ext>
              </a:extLst>
            </p:cNvPr>
            <p:cNvSpPr>
              <a:spLocks noChangeShapeType="1"/>
            </p:cNvSpPr>
            <p:nvPr/>
          </p:nvSpPr>
          <p:spPr bwMode="auto">
            <a:xfrm>
              <a:off x="1587500" y="6646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24" name="Line 137">
              <a:extLst>
                <a:ext uri="{FF2B5EF4-FFF2-40B4-BE49-F238E27FC236}">
                  <a16:creationId xmlns="" xmlns:a16="http://schemas.microsoft.com/office/drawing/2014/main" id="{B7441E02-10CA-4E27-AD30-C5DCB8CC1AB7}"/>
                </a:ext>
              </a:extLst>
            </p:cNvPr>
            <p:cNvSpPr>
              <a:spLocks noChangeShapeType="1"/>
            </p:cNvSpPr>
            <p:nvPr/>
          </p:nvSpPr>
          <p:spPr bwMode="auto">
            <a:xfrm flipH="1">
              <a:off x="1524000" y="7281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25" name="Line 138">
              <a:extLst>
                <a:ext uri="{FF2B5EF4-FFF2-40B4-BE49-F238E27FC236}">
                  <a16:creationId xmlns="" xmlns:a16="http://schemas.microsoft.com/office/drawing/2014/main" id="{FB764196-57DA-4C57-A6D3-DADBCDFD4CCC}"/>
                </a:ext>
              </a:extLst>
            </p:cNvPr>
            <p:cNvSpPr>
              <a:spLocks noChangeShapeType="1"/>
            </p:cNvSpPr>
            <p:nvPr/>
          </p:nvSpPr>
          <p:spPr bwMode="auto">
            <a:xfrm>
              <a:off x="1841500" y="905962"/>
              <a:ext cx="0" cy="12700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2326" name="Line 139">
              <a:extLst>
                <a:ext uri="{FF2B5EF4-FFF2-40B4-BE49-F238E27FC236}">
                  <a16:creationId xmlns="" xmlns:a16="http://schemas.microsoft.com/office/drawing/2014/main" id="{2C966E56-7F6D-494B-AA54-196D4D8C703A}"/>
                </a:ext>
              </a:extLst>
            </p:cNvPr>
            <p:cNvSpPr>
              <a:spLocks noChangeShapeType="1"/>
            </p:cNvSpPr>
            <p:nvPr/>
          </p:nvSpPr>
          <p:spPr bwMode="auto">
            <a:xfrm flipH="1">
              <a:off x="1778000" y="969462"/>
              <a:ext cx="127000" cy="1"/>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12428" name="Text Box 140">
            <a:extLst>
              <a:ext uri="{FF2B5EF4-FFF2-40B4-BE49-F238E27FC236}">
                <a16:creationId xmlns="" xmlns:a16="http://schemas.microsoft.com/office/drawing/2014/main" id="{B367D2A3-4463-42D7-BBDA-ECDF69CBC308}"/>
              </a:ext>
            </a:extLst>
          </p:cNvPr>
          <p:cNvSpPr txBox="1">
            <a:spLocks/>
          </p:cNvSpPr>
          <p:nvPr/>
        </p:nvSpPr>
        <p:spPr bwMode="auto">
          <a:xfrm>
            <a:off x="3761393" y="4098727"/>
            <a:ext cx="1617030" cy="293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00" dirty="0">
                <a:solidFill>
                  <a:schemeClr val="tx1"/>
                </a:solidFill>
                <a:latin typeface="+mn-lt"/>
                <a:ea typeface="+mn-ea"/>
                <a:cs typeface="+mn-cs"/>
              </a:rPr>
              <a:t>Locate the points</a:t>
            </a:r>
          </a:p>
        </p:txBody>
      </p:sp>
      <p:sp>
        <p:nvSpPr>
          <p:cNvPr id="12429" name="Text Box 141">
            <a:extLst>
              <a:ext uri="{FF2B5EF4-FFF2-40B4-BE49-F238E27FC236}">
                <a16:creationId xmlns="" xmlns:a16="http://schemas.microsoft.com/office/drawing/2014/main" id="{2C895695-9DCD-4338-ACFC-0259120745DA}"/>
              </a:ext>
            </a:extLst>
          </p:cNvPr>
          <p:cNvSpPr txBox="1">
            <a:spLocks/>
          </p:cNvSpPr>
          <p:nvPr/>
        </p:nvSpPr>
        <p:spPr bwMode="auto">
          <a:xfrm>
            <a:off x="6288952" y="4098727"/>
            <a:ext cx="1625045" cy="310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00" dirty="0" err="1">
                <a:solidFill>
                  <a:schemeClr val="tx1"/>
                </a:solidFill>
                <a:latin typeface="+mn-lt"/>
                <a:ea typeface="+mn-ea"/>
                <a:cs typeface="+mn-cs"/>
              </a:rPr>
              <a:t>Colour</a:t>
            </a:r>
            <a:r>
              <a:rPr lang="en-US" altLang="en-US" sz="1687" dirty="0"/>
              <a:t> </a:t>
            </a:r>
            <a:r>
              <a:rPr lang="en-US" altLang="en-US" sz="1600" dirty="0">
                <a:solidFill>
                  <a:schemeClr val="tx1"/>
                </a:solidFill>
                <a:latin typeface="+mn-lt"/>
                <a:ea typeface="+mn-ea"/>
                <a:cs typeface="+mn-cs"/>
              </a:rPr>
              <a:t>the points</a:t>
            </a:r>
          </a:p>
        </p:txBody>
      </p:sp>
    </p:spTree>
    <p:extLst>
      <p:ext uri="{BB962C8B-B14F-4D97-AF65-F5344CB8AC3E}">
        <p14:creationId xmlns:p14="http://schemas.microsoft.com/office/powerpoint/2010/main" val="185179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 grpId="0" animBg="1"/>
      <p:bldP spid="12428" grpId="0"/>
      <p:bldP spid="1242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1">
            <a:extLst>
              <a:ext uri="{FF2B5EF4-FFF2-40B4-BE49-F238E27FC236}">
                <a16:creationId xmlns="" xmlns:a16="http://schemas.microsoft.com/office/drawing/2014/main" id="{FDAF7066-0409-4AAE-A085-E47EB66E3072}"/>
              </a:ext>
            </a:extLst>
          </p:cNvPr>
          <p:cNvSpPr>
            <a:spLocks noGrp="1" noChangeArrowheads="1"/>
          </p:cNvSpPr>
          <p:nvPr>
            <p:ph type="title"/>
          </p:nvPr>
        </p:nvSpPr>
        <p:spPr/>
        <p:txBody>
          <a:bodyPr/>
          <a:lstStyle/>
          <a:p>
            <a:pPr eaLnBrk="1">
              <a:defRPr/>
            </a:pPr>
            <a:r>
              <a:rPr lang="en-US" altLang="en-US"/>
              <a:t>Structure of the classifier</a:t>
            </a:r>
          </a:p>
        </p:txBody>
      </p:sp>
      <p:sp>
        <p:nvSpPr>
          <p:cNvPr id="13314" name="Rectangle 2">
            <a:extLst>
              <a:ext uri="{FF2B5EF4-FFF2-40B4-BE49-F238E27FC236}">
                <a16:creationId xmlns="" xmlns:a16="http://schemas.microsoft.com/office/drawing/2014/main" id="{E2D7DFC4-6491-4E0D-A230-8F8A4AB35056}"/>
              </a:ext>
            </a:extLst>
          </p:cNvPr>
          <p:cNvSpPr>
            <a:spLocks noGrp="1"/>
          </p:cNvSpPr>
          <p:nvPr>
            <p:ph type="body" idx="1"/>
          </p:nvPr>
        </p:nvSpPr>
        <p:spPr>
          <a:xfrm>
            <a:off x="1387450" y="2674437"/>
            <a:ext cx="6369100" cy="1721197"/>
          </a:xfrm>
        </p:spPr>
        <p:txBody>
          <a:bodyPr/>
          <a:lstStyle/>
          <a:p>
            <a:pPr marL="230400" eaLnBrk="1">
              <a:lnSpc>
                <a:spcPct val="100000"/>
              </a:lnSpc>
              <a:spcBef>
                <a:spcPts val="500"/>
              </a:spcBef>
            </a:pPr>
            <a:r>
              <a:rPr lang="en-US" altLang="en-US" dirty="0"/>
              <a:t>Subspaces of classifier do not have to be connected</a:t>
            </a:r>
          </a:p>
          <a:p>
            <a:pPr marL="230400" eaLnBrk="1">
              <a:lnSpc>
                <a:spcPct val="100000"/>
              </a:lnSpc>
              <a:spcBef>
                <a:spcPts val="500"/>
              </a:spcBef>
            </a:pPr>
            <a:r>
              <a:rPr lang="en-US" altLang="en-US" dirty="0"/>
              <a:t>Border can be much more complex than single line</a:t>
            </a:r>
          </a:p>
          <a:p>
            <a:pPr marL="230400" eaLnBrk="1">
              <a:lnSpc>
                <a:spcPct val="100000"/>
              </a:lnSpc>
              <a:spcBef>
                <a:spcPts val="500"/>
              </a:spcBef>
            </a:pPr>
            <a:r>
              <a:rPr lang="en-US" altLang="en-US" dirty="0"/>
              <a:t>Generally, types of borders allowed are set by algorithm</a:t>
            </a:r>
          </a:p>
          <a:p>
            <a:pPr marL="687600" lvl="2">
              <a:lnSpc>
                <a:spcPct val="100000"/>
              </a:lnSpc>
            </a:pPr>
            <a:r>
              <a:rPr lang="en-US" altLang="en-US" dirty="0"/>
              <a:t>Need expert knowledge of problem</a:t>
            </a:r>
          </a:p>
          <a:p>
            <a:pPr marL="687600" lvl="2">
              <a:lnSpc>
                <a:spcPct val="100000"/>
              </a:lnSpc>
            </a:pPr>
            <a:r>
              <a:rPr lang="en-US" altLang="en-US" dirty="0"/>
              <a:t>No single algorithm solves every problem</a:t>
            </a:r>
          </a:p>
        </p:txBody>
      </p:sp>
      <p:grpSp>
        <p:nvGrpSpPr>
          <p:cNvPr id="13315" name="Group 3">
            <a:extLst>
              <a:ext uri="{FF2B5EF4-FFF2-40B4-BE49-F238E27FC236}">
                <a16:creationId xmlns="" xmlns:a16="http://schemas.microsoft.com/office/drawing/2014/main" id="{B3133311-BE13-4FED-B97B-76F05C5857C6}"/>
              </a:ext>
            </a:extLst>
          </p:cNvPr>
          <p:cNvGrpSpPr>
            <a:grpSpLocks/>
          </p:cNvGrpSpPr>
          <p:nvPr/>
        </p:nvGrpSpPr>
        <p:grpSpPr bwMode="auto">
          <a:xfrm>
            <a:off x="2419667" y="1106723"/>
            <a:ext cx="1290061" cy="1290898"/>
            <a:chOff x="0" y="0"/>
            <a:chExt cx="2446926" cy="2446926"/>
          </a:xfrm>
        </p:grpSpPr>
        <p:sp>
          <p:nvSpPr>
            <p:cNvPr id="13322" name="AutoShape 4">
              <a:extLst>
                <a:ext uri="{FF2B5EF4-FFF2-40B4-BE49-F238E27FC236}">
                  <a16:creationId xmlns="" xmlns:a16="http://schemas.microsoft.com/office/drawing/2014/main" id="{9FC8E5B1-2A37-4F1F-97D2-6CFABEAEE574}"/>
                </a:ext>
              </a:extLst>
            </p:cNvPr>
            <p:cNvSpPr>
              <a:spLocks/>
            </p:cNvSpPr>
            <p:nvPr/>
          </p:nvSpPr>
          <p:spPr bwMode="auto">
            <a:xfrm>
              <a:off x="4262" y="8525"/>
              <a:ext cx="2413001" cy="242146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82"/>
                  </a:moveTo>
                  <a:lnTo>
                    <a:pt x="0" y="0"/>
                  </a:lnTo>
                  <a:lnTo>
                    <a:pt x="21600" y="0"/>
                  </a:lnTo>
                  <a:lnTo>
                    <a:pt x="21600" y="21562"/>
                  </a:lnTo>
                  <a:lnTo>
                    <a:pt x="19137" y="21600"/>
                  </a:lnTo>
                </a:path>
              </a:pathLst>
            </a:custGeom>
            <a:solidFill>
              <a:srgbClr val="FF2600">
                <a:alpha val="50195"/>
              </a:srgbClr>
            </a:solidFill>
            <a:ln>
              <a:noFill/>
            </a:ln>
            <a:effectLst/>
            <a:extLst>
              <a:ext uri="{91240B29-F687-4F45-9708-019B960494DF}">
                <a14:hiddenLine xmlns:a14="http://schemas.microsoft.com/office/drawing/2010/main" w="254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13323" name="AutoShape 5">
              <a:extLst>
                <a:ext uri="{FF2B5EF4-FFF2-40B4-BE49-F238E27FC236}">
                  <a16:creationId xmlns="" xmlns:a16="http://schemas.microsoft.com/office/drawing/2014/main" id="{BE913D99-B65F-4213-AD9C-C880DC303D93}"/>
                </a:ext>
              </a:extLst>
            </p:cNvPr>
            <p:cNvSpPr>
              <a:spLocks/>
            </p:cNvSpPr>
            <p:nvPr/>
          </p:nvSpPr>
          <p:spPr bwMode="auto">
            <a:xfrm>
              <a:off x="4262" y="122825"/>
              <a:ext cx="2159001" cy="232410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0"/>
                  </a:lnTo>
                  <a:lnTo>
                    <a:pt x="0" y="21454"/>
                  </a:lnTo>
                </a:path>
              </a:pathLst>
            </a:custGeom>
            <a:solidFill>
              <a:srgbClr val="00F900">
                <a:alpha val="50195"/>
              </a:srgbClr>
            </a:solid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lstStyle/>
            <a:p>
              <a:endParaRPr lang="en-GB" sz="712"/>
            </a:p>
          </p:txBody>
        </p:sp>
        <p:sp>
          <p:nvSpPr>
            <p:cNvPr id="13324" name="Line 6">
              <a:extLst>
                <a:ext uri="{FF2B5EF4-FFF2-40B4-BE49-F238E27FC236}">
                  <a16:creationId xmlns="" xmlns:a16="http://schemas.microsoft.com/office/drawing/2014/main" id="{69E50BE2-AB33-43F9-BC65-A3385AE8DD09}"/>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3325" name="Line 7">
              <a:extLst>
                <a:ext uri="{FF2B5EF4-FFF2-40B4-BE49-F238E27FC236}">
                  <a16:creationId xmlns="" xmlns:a16="http://schemas.microsoft.com/office/drawing/2014/main" id="{C60A68F4-F799-4DAA-9B63-C7B8CAA13717}"/>
                </a:ext>
              </a:extLst>
            </p:cNvPr>
            <p:cNvSpPr>
              <a:spLocks noChangeShapeType="1"/>
            </p:cNvSpPr>
            <p:nvPr/>
          </p:nvSpPr>
          <p:spPr bwMode="auto">
            <a:xfrm flipH="1" flipV="1">
              <a:off x="0" y="2438487"/>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13320" name="Group 8">
            <a:extLst>
              <a:ext uri="{FF2B5EF4-FFF2-40B4-BE49-F238E27FC236}">
                <a16:creationId xmlns="" xmlns:a16="http://schemas.microsoft.com/office/drawing/2014/main" id="{FEC08D31-7913-46E7-89F5-07AC53EA9480}"/>
              </a:ext>
            </a:extLst>
          </p:cNvPr>
          <p:cNvGrpSpPr>
            <a:grpSpLocks/>
          </p:cNvGrpSpPr>
          <p:nvPr/>
        </p:nvGrpSpPr>
        <p:grpSpPr bwMode="auto">
          <a:xfrm>
            <a:off x="5415856" y="1078260"/>
            <a:ext cx="1339453" cy="1343639"/>
            <a:chOff x="0" y="0"/>
            <a:chExt cx="2540000" cy="2548526"/>
          </a:xfrm>
        </p:grpSpPr>
        <p:pic>
          <p:nvPicPr>
            <p:cNvPr id="13318" name="Picture 9">
              <a:extLst>
                <a:ext uri="{FF2B5EF4-FFF2-40B4-BE49-F238E27FC236}">
                  <a16:creationId xmlns="" xmlns:a16="http://schemas.microsoft.com/office/drawing/2014/main" id="{F04F4E14-B153-4D6E-AECB-50F7C6B6A3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540000" cy="2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3319" name="Group 10">
              <a:extLst>
                <a:ext uri="{FF2B5EF4-FFF2-40B4-BE49-F238E27FC236}">
                  <a16:creationId xmlns="" xmlns:a16="http://schemas.microsoft.com/office/drawing/2014/main" id="{87D01A71-7E99-4687-9373-6C9256D02B44}"/>
                </a:ext>
              </a:extLst>
            </p:cNvPr>
            <p:cNvGrpSpPr>
              <a:grpSpLocks/>
            </p:cNvGrpSpPr>
            <p:nvPr/>
          </p:nvGrpSpPr>
          <p:grpSpPr bwMode="auto">
            <a:xfrm>
              <a:off x="0" y="101600"/>
              <a:ext cx="2446926" cy="2446926"/>
              <a:chOff x="0" y="0"/>
              <a:chExt cx="2446926" cy="2446926"/>
            </a:xfrm>
          </p:grpSpPr>
          <p:sp>
            <p:nvSpPr>
              <p:cNvPr id="2" name="Line 11">
                <a:extLst>
                  <a:ext uri="{FF2B5EF4-FFF2-40B4-BE49-F238E27FC236}">
                    <a16:creationId xmlns="" xmlns:a16="http://schemas.microsoft.com/office/drawing/2014/main" id="{EB997F2F-F217-4C13-9F36-A06127ED3F4D}"/>
                  </a:ext>
                </a:extLst>
              </p:cNvPr>
              <p:cNvSpPr>
                <a:spLocks noChangeShapeType="1"/>
              </p:cNvSpPr>
              <p:nvPr/>
            </p:nvSpPr>
            <p:spPr bwMode="auto">
              <a:xfrm flipH="1" flipV="1">
                <a:off x="0" y="2442662"/>
                <a:ext cx="2446926" cy="1"/>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13321" name="Line 12">
                <a:extLst>
                  <a:ext uri="{FF2B5EF4-FFF2-40B4-BE49-F238E27FC236}">
                    <a16:creationId xmlns="" xmlns:a16="http://schemas.microsoft.com/office/drawing/2014/main" id="{C68BC038-7330-4A57-81CD-A0E21A4A3ABB}"/>
                  </a:ext>
                </a:extLst>
              </p:cNvPr>
              <p:cNvSpPr>
                <a:spLocks noChangeShapeType="1"/>
              </p:cNvSpPr>
              <p:nvPr/>
            </p:nvSpPr>
            <p:spPr bwMode="auto">
              <a:xfrm flipH="1">
                <a:off x="4262" y="0"/>
                <a:ext cx="1" cy="2446926"/>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spTree>
    <p:extLst>
      <p:ext uri="{BB962C8B-B14F-4D97-AF65-F5344CB8AC3E}">
        <p14:creationId xmlns:p14="http://schemas.microsoft.com/office/powerpoint/2010/main" val="47863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3FF50E-FA21-1841-8D86-C064B98F49C8}"/>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 xmlns:a16="http://schemas.microsoft.com/office/drawing/2014/main" id="{11D5B09D-D128-D344-A0C9-2213304F5E6D}"/>
              </a:ext>
            </a:extLst>
          </p:cNvPr>
          <p:cNvSpPr>
            <a:spLocks noGrp="1"/>
          </p:cNvSpPr>
          <p:nvPr>
            <p:ph idx="1"/>
          </p:nvPr>
        </p:nvSpPr>
        <p:spPr>
          <a:xfrm>
            <a:off x="435894" y="1363526"/>
            <a:ext cx="8162415" cy="2169711"/>
          </a:xfrm>
        </p:spPr>
        <p:txBody>
          <a:bodyPr/>
          <a:lstStyle/>
          <a:p>
            <a:pPr>
              <a:lnSpc>
                <a:spcPct val="100000"/>
              </a:lnSpc>
              <a:spcBef>
                <a:spcPts val="316"/>
              </a:spcBef>
              <a:spcAft>
                <a:spcPts val="316"/>
              </a:spcAft>
            </a:pPr>
            <a:r>
              <a:rPr lang="en-US" altLang="en-US" dirty="0"/>
              <a:t>Classification problem</a:t>
            </a:r>
          </a:p>
          <a:p>
            <a:pPr>
              <a:lnSpc>
                <a:spcPct val="100000"/>
              </a:lnSpc>
              <a:spcBef>
                <a:spcPts val="316"/>
              </a:spcBef>
              <a:spcAft>
                <a:spcPts val="316"/>
              </a:spcAft>
            </a:pPr>
            <a:r>
              <a:rPr lang="en-US" altLang="en-US" dirty="0"/>
              <a:t>Geometrical Interpretation</a:t>
            </a:r>
          </a:p>
          <a:p>
            <a:pPr>
              <a:lnSpc>
                <a:spcPct val="100000"/>
              </a:lnSpc>
              <a:spcBef>
                <a:spcPts val="316"/>
              </a:spcBef>
              <a:spcAft>
                <a:spcPts val="316"/>
              </a:spcAft>
            </a:pPr>
            <a:r>
              <a:rPr lang="en-US" altLang="en-US" dirty="0">
                <a:solidFill>
                  <a:srgbClr val="EC008C"/>
                </a:solidFill>
              </a:rPr>
              <a:t>Attribute </a:t>
            </a:r>
            <a:r>
              <a:rPr lang="en-US" altLang="en-US" dirty="0" smtClean="0">
                <a:solidFill>
                  <a:srgbClr val="EC008C"/>
                </a:solidFill>
              </a:rPr>
              <a:t>selection</a:t>
            </a:r>
            <a:endParaRPr lang="en-US" altLang="en-US" dirty="0"/>
          </a:p>
          <a:p>
            <a:pPr>
              <a:lnSpc>
                <a:spcPct val="100000"/>
              </a:lnSpc>
              <a:spcBef>
                <a:spcPts val="316"/>
              </a:spcBef>
              <a:spcAft>
                <a:spcPts val="316"/>
              </a:spcAft>
            </a:pPr>
            <a:r>
              <a:rPr lang="en-US" altLang="en-US" dirty="0"/>
              <a:t>ID3 algorithm</a:t>
            </a:r>
          </a:p>
          <a:p>
            <a:pPr>
              <a:lnSpc>
                <a:spcPct val="100000"/>
              </a:lnSpc>
              <a:spcBef>
                <a:spcPts val="316"/>
              </a:spcBef>
              <a:spcAft>
                <a:spcPts val="316"/>
              </a:spcAft>
            </a:pPr>
            <a:r>
              <a:rPr lang="en-US" altLang="en-US" dirty="0"/>
              <a:t>Avoiding overfitting</a:t>
            </a:r>
            <a:endParaRPr lang="en-US" sz="1890" dirty="0"/>
          </a:p>
        </p:txBody>
      </p:sp>
    </p:spTree>
    <p:extLst>
      <p:ext uri="{BB962C8B-B14F-4D97-AF65-F5344CB8AC3E}">
        <p14:creationId xmlns:p14="http://schemas.microsoft.com/office/powerpoint/2010/main" val="3643468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1">
            <a:extLst>
              <a:ext uri="{FF2B5EF4-FFF2-40B4-BE49-F238E27FC236}">
                <a16:creationId xmlns="" xmlns:a16="http://schemas.microsoft.com/office/drawing/2014/main" id="{F0EF5619-26E2-4DA3-BD3E-FEE99A119692}"/>
              </a:ext>
            </a:extLst>
          </p:cNvPr>
          <p:cNvSpPr>
            <a:spLocks noGrp="1" noChangeArrowheads="1"/>
          </p:cNvSpPr>
          <p:nvPr>
            <p:ph type="title"/>
          </p:nvPr>
        </p:nvSpPr>
        <p:spPr/>
        <p:txBody>
          <a:bodyPr/>
          <a:lstStyle/>
          <a:p>
            <a:pPr eaLnBrk="1">
              <a:defRPr/>
            </a:pPr>
            <a:r>
              <a:rPr lang="en-US" altLang="en-US"/>
              <a:t>Attribute Types</a:t>
            </a:r>
          </a:p>
        </p:txBody>
      </p:sp>
      <p:sp>
        <p:nvSpPr>
          <p:cNvPr id="14338" name="Rectangle 2">
            <a:extLst>
              <a:ext uri="{FF2B5EF4-FFF2-40B4-BE49-F238E27FC236}">
                <a16:creationId xmlns="" xmlns:a16="http://schemas.microsoft.com/office/drawing/2014/main" id="{6646359B-8D66-459E-8A00-786DA7E1A1AC}"/>
              </a:ext>
            </a:extLst>
          </p:cNvPr>
          <p:cNvSpPr>
            <a:spLocks noGrp="1"/>
          </p:cNvSpPr>
          <p:nvPr>
            <p:ph idx="1"/>
          </p:nvPr>
        </p:nvSpPr>
        <p:spPr>
          <a:xfrm>
            <a:off x="292460" y="1066880"/>
            <a:ext cx="8272211" cy="2758727"/>
          </a:xfrm>
        </p:spPr>
        <p:txBody>
          <a:bodyPr/>
          <a:lstStyle/>
          <a:p>
            <a:pPr marL="287550" indent="-285750" eaLnBrk="1">
              <a:lnSpc>
                <a:spcPct val="100000"/>
              </a:lnSpc>
              <a:spcBef>
                <a:spcPts val="500"/>
              </a:spcBef>
            </a:pPr>
            <a:r>
              <a:rPr lang="en-US" altLang="en-US" dirty="0"/>
              <a:t>Symbolic attributes</a:t>
            </a:r>
          </a:p>
          <a:p>
            <a:pPr marL="744750" lvl="1" indent="-285750">
              <a:lnSpc>
                <a:spcPct val="100000"/>
              </a:lnSpc>
            </a:pPr>
            <a:r>
              <a:rPr lang="en-US" altLang="en-US" dirty="0"/>
              <a:t>Finite, discrete valued: e.g. gender, marital status,...</a:t>
            </a:r>
          </a:p>
          <a:p>
            <a:pPr marL="744750" lvl="1" indent="-285750">
              <a:lnSpc>
                <a:spcPct val="100000"/>
              </a:lnSpc>
            </a:pPr>
            <a:r>
              <a:rPr lang="en-US" altLang="en-US" dirty="0"/>
              <a:t>No notion of order or distance between values, only Boolean comparison</a:t>
            </a:r>
          </a:p>
          <a:p>
            <a:pPr marL="744750" lvl="1" indent="-285750">
              <a:lnSpc>
                <a:spcPct val="100000"/>
              </a:lnSpc>
            </a:pPr>
            <a:r>
              <a:rPr lang="en-US" altLang="en-US" dirty="0"/>
              <a:t>Can be enumerated</a:t>
            </a:r>
          </a:p>
          <a:p>
            <a:pPr marL="744750" lvl="1" indent="-285750">
              <a:lnSpc>
                <a:spcPct val="100000"/>
              </a:lnSpc>
            </a:pPr>
            <a:r>
              <a:rPr lang="en-US" altLang="en-US" dirty="0"/>
              <a:t>Use </a:t>
            </a:r>
            <a:r>
              <a:rPr lang="en-US" altLang="en-US" i="1" dirty="0"/>
              <a:t>logic</a:t>
            </a:r>
            <a:r>
              <a:rPr lang="en-US" altLang="en-US" dirty="0"/>
              <a:t> to combine different attributes </a:t>
            </a:r>
            <a:r>
              <a:rPr lang="en-US" altLang="en-US" i="1" dirty="0"/>
              <a:t>after</a:t>
            </a:r>
            <a:r>
              <a:rPr lang="en-US" altLang="en-US" dirty="0"/>
              <a:t> testing them</a:t>
            </a:r>
          </a:p>
          <a:p>
            <a:pPr marL="287550" indent="-285750" eaLnBrk="1">
              <a:lnSpc>
                <a:spcPct val="100000"/>
              </a:lnSpc>
              <a:spcBef>
                <a:spcPts val="500"/>
              </a:spcBef>
            </a:pPr>
            <a:r>
              <a:rPr lang="en-US" altLang="en-US" dirty="0"/>
              <a:t>Numeric attributes</a:t>
            </a:r>
          </a:p>
          <a:p>
            <a:pPr marL="744750" lvl="1" indent="-285750">
              <a:lnSpc>
                <a:spcPct val="100000"/>
              </a:lnSpc>
            </a:pPr>
            <a:r>
              <a:rPr lang="en-US" altLang="en-US" dirty="0"/>
              <a:t>Real or integer valued: e.g. grades, temperature, pixels, audio samples, ...</a:t>
            </a:r>
          </a:p>
          <a:p>
            <a:pPr marL="744750" lvl="1" indent="-285750">
              <a:lnSpc>
                <a:spcPct val="100000"/>
              </a:lnSpc>
            </a:pPr>
            <a:r>
              <a:rPr lang="en-US" altLang="en-US" dirty="0"/>
              <a:t>Can be measured</a:t>
            </a:r>
          </a:p>
          <a:p>
            <a:pPr marL="744750" lvl="1" indent="-285750">
              <a:lnSpc>
                <a:spcPct val="100000"/>
              </a:lnSpc>
            </a:pPr>
            <a:r>
              <a:rPr lang="en-US" altLang="en-US" dirty="0"/>
              <a:t>Can use </a:t>
            </a:r>
            <a:r>
              <a:rPr lang="en-US" altLang="en-US" i="1" dirty="0"/>
              <a:t>algebra</a:t>
            </a:r>
            <a:r>
              <a:rPr lang="en-US" altLang="en-US" dirty="0"/>
              <a:t> to combine different attributes </a:t>
            </a:r>
            <a:r>
              <a:rPr lang="en-US" altLang="en-US" i="1" dirty="0"/>
              <a:t>before</a:t>
            </a:r>
            <a:r>
              <a:rPr lang="en-US" altLang="en-US" dirty="0"/>
              <a:t> testing them</a:t>
            </a:r>
          </a:p>
          <a:p>
            <a:pPr marL="744750" lvl="1" indent="-285750">
              <a:lnSpc>
                <a:spcPct val="100000"/>
              </a:lnSpc>
            </a:pPr>
            <a:r>
              <a:rPr lang="en-US" altLang="en-US" dirty="0"/>
              <a:t>Can create new attributes</a:t>
            </a:r>
          </a:p>
        </p:txBody>
      </p:sp>
    </p:spTree>
    <p:extLst>
      <p:ext uri="{BB962C8B-B14F-4D97-AF65-F5344CB8AC3E}">
        <p14:creationId xmlns:p14="http://schemas.microsoft.com/office/powerpoint/2010/main" val="140423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1">
            <a:extLst>
              <a:ext uri="{FF2B5EF4-FFF2-40B4-BE49-F238E27FC236}">
                <a16:creationId xmlns="" xmlns:a16="http://schemas.microsoft.com/office/drawing/2014/main" id="{ED86F27D-A4C5-4D69-AD02-3B289831C7E8}"/>
              </a:ext>
            </a:extLst>
          </p:cNvPr>
          <p:cNvSpPr>
            <a:spLocks noGrp="1" noChangeArrowheads="1"/>
          </p:cNvSpPr>
          <p:nvPr>
            <p:ph type="title"/>
          </p:nvPr>
        </p:nvSpPr>
        <p:spPr/>
        <p:txBody>
          <a:bodyPr/>
          <a:lstStyle/>
          <a:p>
            <a:pPr eaLnBrk="1">
              <a:defRPr/>
            </a:pPr>
            <a:r>
              <a:rPr lang="en-US" altLang="en-US"/>
              <a:t>Attribute selection/engineering</a:t>
            </a:r>
          </a:p>
        </p:txBody>
      </p:sp>
      <p:sp>
        <p:nvSpPr>
          <p:cNvPr id="15362" name="Rectangle 2">
            <a:extLst>
              <a:ext uri="{FF2B5EF4-FFF2-40B4-BE49-F238E27FC236}">
                <a16:creationId xmlns="" xmlns:a16="http://schemas.microsoft.com/office/drawing/2014/main" id="{53747D26-FEE9-4258-B0E4-70DA5D1BD19A}"/>
              </a:ext>
            </a:extLst>
          </p:cNvPr>
          <p:cNvSpPr>
            <a:spLocks noGrp="1"/>
          </p:cNvSpPr>
          <p:nvPr>
            <p:ph type="body" idx="1"/>
          </p:nvPr>
        </p:nvSpPr>
        <p:spPr>
          <a:xfrm>
            <a:off x="435894" y="1269273"/>
            <a:ext cx="8272212" cy="2460605"/>
          </a:xfrm>
        </p:spPr>
        <p:txBody>
          <a:bodyPr/>
          <a:lstStyle/>
          <a:p>
            <a:pPr marL="230400" eaLnBrk="1">
              <a:lnSpc>
                <a:spcPct val="100000"/>
              </a:lnSpc>
              <a:spcBef>
                <a:spcPts val="500"/>
              </a:spcBef>
            </a:pPr>
            <a:r>
              <a:rPr lang="en-US" altLang="en-US" dirty="0"/>
              <a:t>Learning is hard</a:t>
            </a:r>
          </a:p>
          <a:p>
            <a:pPr marL="687600" lvl="1">
              <a:lnSpc>
                <a:spcPct val="100000"/>
              </a:lnSpc>
            </a:pPr>
            <a:r>
              <a:rPr lang="en-US" altLang="en-US" dirty="0"/>
              <a:t>Learning algorithms usually costly &amp; suboptimal</a:t>
            </a:r>
          </a:p>
          <a:p>
            <a:pPr marL="230400" eaLnBrk="1">
              <a:lnSpc>
                <a:spcPct val="100000"/>
              </a:lnSpc>
              <a:spcBef>
                <a:spcPts val="500"/>
              </a:spcBef>
            </a:pPr>
            <a:r>
              <a:rPr lang="en-US" altLang="en-US" dirty="0"/>
              <a:t>Learning is easier if one starts with “good” attributes</a:t>
            </a:r>
          </a:p>
          <a:p>
            <a:pPr marL="687600" lvl="1">
              <a:lnSpc>
                <a:spcPct val="100000"/>
              </a:lnSpc>
            </a:pPr>
            <a:r>
              <a:rPr lang="en-US" altLang="en-US" dirty="0"/>
              <a:t>Fewer attributes decrease cost of learning</a:t>
            </a:r>
          </a:p>
          <a:p>
            <a:pPr marL="687600" lvl="1">
              <a:lnSpc>
                <a:spcPct val="100000"/>
              </a:lnSpc>
            </a:pPr>
            <a:r>
              <a:rPr lang="en-US" altLang="en-US" dirty="0"/>
              <a:t>Good initial guess helps finding the best classifier</a:t>
            </a:r>
          </a:p>
          <a:p>
            <a:pPr marL="230400" eaLnBrk="1">
              <a:lnSpc>
                <a:spcPct val="100000"/>
              </a:lnSpc>
              <a:spcBef>
                <a:spcPts val="500"/>
              </a:spcBef>
            </a:pPr>
            <a:r>
              <a:rPr lang="en-US" altLang="en-US" dirty="0"/>
              <a:t>What is a good attribute?</a:t>
            </a:r>
          </a:p>
          <a:p>
            <a:pPr marL="687600" lvl="1">
              <a:lnSpc>
                <a:spcPct val="100000"/>
              </a:lnSpc>
            </a:pPr>
            <a:r>
              <a:rPr lang="en-US" altLang="en-US" dirty="0"/>
              <a:t>An attribute that carries a lot of “information”</a:t>
            </a:r>
          </a:p>
          <a:p>
            <a:pPr marL="687600" lvl="1">
              <a:lnSpc>
                <a:spcPct val="100000"/>
              </a:lnSpc>
            </a:pPr>
            <a:r>
              <a:rPr lang="en-US" altLang="en-US" dirty="0"/>
              <a:t>An attribute whose “information” is related to the class</a:t>
            </a:r>
          </a:p>
        </p:txBody>
      </p:sp>
    </p:spTree>
    <p:extLst>
      <p:ext uri="{BB962C8B-B14F-4D97-AF65-F5344CB8AC3E}">
        <p14:creationId xmlns:p14="http://schemas.microsoft.com/office/powerpoint/2010/main" val="259545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1">
            <a:extLst>
              <a:ext uri="{FF2B5EF4-FFF2-40B4-BE49-F238E27FC236}">
                <a16:creationId xmlns="" xmlns:a16="http://schemas.microsoft.com/office/drawing/2014/main" id="{07932716-B75B-4E3B-AC20-9C078961D0C3}"/>
              </a:ext>
            </a:extLst>
          </p:cNvPr>
          <p:cNvSpPr>
            <a:spLocks noGrp="1" noChangeArrowheads="1"/>
          </p:cNvSpPr>
          <p:nvPr>
            <p:ph type="title"/>
          </p:nvPr>
        </p:nvSpPr>
        <p:spPr/>
        <p:txBody>
          <a:bodyPr/>
          <a:lstStyle/>
          <a:p>
            <a:pPr eaLnBrk="1">
              <a:defRPr/>
            </a:pPr>
            <a:r>
              <a:rPr lang="en-US" altLang="en-US" dirty="0"/>
              <a:t>Entropy</a:t>
            </a:r>
          </a:p>
        </p:txBody>
      </p:sp>
      <p:sp>
        <p:nvSpPr>
          <p:cNvPr id="17410" name="Rectangle 2">
            <a:extLst>
              <a:ext uri="{FF2B5EF4-FFF2-40B4-BE49-F238E27FC236}">
                <a16:creationId xmlns="" xmlns:a16="http://schemas.microsoft.com/office/drawing/2014/main" id="{BDACFF9F-E137-4C66-8AB3-F95257A00A19}"/>
              </a:ext>
            </a:extLst>
          </p:cNvPr>
          <p:cNvSpPr>
            <a:spLocks noGrp="1"/>
          </p:cNvSpPr>
          <p:nvPr>
            <p:ph type="body" idx="1"/>
          </p:nvPr>
        </p:nvSpPr>
        <p:spPr>
          <a:xfrm>
            <a:off x="274540" y="1009575"/>
            <a:ext cx="8433565" cy="579382"/>
          </a:xfrm>
        </p:spPr>
        <p:txBody>
          <a:bodyPr/>
          <a:lstStyle/>
          <a:p>
            <a:pPr marL="230400" indent="0">
              <a:lnSpc>
                <a:spcPct val="100000"/>
              </a:lnSpc>
              <a:spcBef>
                <a:spcPts val="500"/>
              </a:spcBef>
              <a:buNone/>
            </a:pPr>
            <a:r>
              <a:rPr lang="en-US" altLang="en-US" dirty="0"/>
              <a:t>Entropy - </a:t>
            </a:r>
            <a:r>
              <a:rPr lang="en-GB" altLang="en-US" dirty="0"/>
              <a:t>l</a:t>
            </a:r>
            <a:r>
              <a:rPr lang="en-GB" dirty="0"/>
              <a:t>ower bound on the average number of bits required to represent or transmit an event drawn from the probability distribution for the random variable X</a:t>
            </a:r>
            <a:endParaRPr lang="en-US" alt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421B3A97-95BC-CF4E-B256-F43ACC99C229}"/>
                  </a:ext>
                </a:extLst>
              </p:cNvPr>
              <p:cNvSpPr txBox="1"/>
              <p:nvPr/>
            </p:nvSpPr>
            <p:spPr>
              <a:xfrm>
                <a:off x="2457672" y="2390986"/>
                <a:ext cx="3701845" cy="6721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𝐻</m:t>
                      </m:r>
                      <m:d>
                        <m:dPr>
                          <m:ctrlPr>
                            <a:rPr lang="en-GB" sz="1800" b="0" i="1" smtClean="0">
                              <a:latin typeface="Cambria Math" charset="0"/>
                            </a:rPr>
                          </m:ctrlPr>
                        </m:dPr>
                        <m:e>
                          <m:r>
                            <a:rPr lang="en-GB" sz="1800" b="0" i="1" smtClean="0">
                              <a:latin typeface="Cambria Math" panose="02040503050406030204" pitchFamily="18" charset="0"/>
                            </a:rPr>
                            <m:t>𝑋</m:t>
                          </m:r>
                        </m:e>
                      </m:d>
                      <m:r>
                        <a:rPr lang="en-GB" sz="1800" b="0" i="1" smtClean="0">
                          <a:latin typeface="Cambria Math" panose="02040503050406030204" pitchFamily="18" charset="0"/>
                        </a:rPr>
                        <m:t>=− </m:t>
                      </m:r>
                      <m:nary>
                        <m:naryPr>
                          <m:chr m:val="∑"/>
                          <m:ctrlPr>
                            <a:rPr lang="en-GB" sz="1800" b="0" i="1" smtClean="0">
                              <a:latin typeface="Cambria Math" charset="0"/>
                            </a:rPr>
                          </m:ctrlPr>
                        </m:naryPr>
                        <m:sub>
                          <m:r>
                            <m:rPr>
                              <m:brk m:alnAt="23"/>
                            </m:rPr>
                            <a:rPr lang="en-GB" sz="1800" b="0" i="1" smtClean="0">
                              <a:latin typeface="Cambria Math" panose="02040503050406030204" pitchFamily="18" charset="0"/>
                            </a:rPr>
                            <m:t>𝑥</m:t>
                          </m:r>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𝑋</m:t>
                          </m:r>
                        </m:sub>
                        <m:sup>
                          <m:r>
                            <a:rPr lang="en-GB" sz="1800" b="0" i="1" smtClean="0">
                              <a:latin typeface="Cambria Math" panose="02040503050406030204" pitchFamily="18" charset="0"/>
                            </a:rPr>
                            <m:t> </m:t>
                          </m:r>
                        </m:sup>
                        <m:e>
                          <m:r>
                            <a:rPr lang="en-GB" sz="1800" b="0" i="1" smtClean="0">
                              <a:latin typeface="Cambria Math" panose="02040503050406030204" pitchFamily="18" charset="0"/>
                            </a:rPr>
                            <m:t>𝑃</m:t>
                          </m:r>
                          <m:d>
                            <m:dPr>
                              <m:ctrlPr>
                                <a:rPr lang="en-GB" sz="1800" b="0" i="1" smtClean="0">
                                  <a:latin typeface="Cambria Math" charset="0"/>
                                </a:rPr>
                              </m:ctrlPr>
                            </m:dPr>
                            <m:e>
                              <m:r>
                                <a:rPr lang="en-GB" sz="1800" b="0" i="1" smtClean="0">
                                  <a:latin typeface="Cambria Math" panose="02040503050406030204" pitchFamily="18" charset="0"/>
                                </a:rPr>
                                <m:t>𝑥</m:t>
                              </m:r>
                            </m:e>
                          </m:d>
                          <m:r>
                            <a:rPr lang="en-GB" sz="1800" b="0" i="1" smtClean="0">
                              <a:latin typeface="Cambria Math" panose="02040503050406030204" pitchFamily="18" charset="0"/>
                            </a:rPr>
                            <m:t>⁡</m:t>
                          </m:r>
                          <m:sSub>
                            <m:sSubPr>
                              <m:ctrlPr>
                                <a:rPr lang="en-GB" sz="1800" b="0" i="1" smtClean="0">
                                  <a:latin typeface="Cambria Math" charset="0"/>
                                </a:rPr>
                              </m:ctrlPr>
                            </m:sSubPr>
                            <m:e>
                              <m:r>
                                <a:rPr lang="en-GB" sz="1800" b="0" i="1" smtClean="0">
                                  <a:latin typeface="Cambria Math" panose="02040503050406030204" pitchFamily="18" charset="0"/>
                                </a:rPr>
                                <m:t>𝑙𝑜𝑔</m:t>
                              </m:r>
                            </m:e>
                            <m:sub>
                              <m:r>
                                <a:rPr lang="en-GB" sz="1800" b="0" i="1" smtClean="0">
                                  <a:latin typeface="Cambria Math" panose="02040503050406030204" pitchFamily="18" charset="0"/>
                                </a:rPr>
                                <m:t>2</m:t>
                              </m:r>
                            </m:sub>
                          </m:sSub>
                          <m:r>
                            <a:rPr lang="en-GB" sz="1800" i="1">
                              <a:latin typeface="Cambria Math" panose="02040503050406030204" pitchFamily="18" charset="0"/>
                            </a:rPr>
                            <m:t>𝑃</m:t>
                          </m:r>
                          <m:d>
                            <m:dPr>
                              <m:ctrlPr>
                                <a:rPr lang="en-GB" sz="1800" i="1">
                                  <a:latin typeface="Cambria Math" charset="0"/>
                                </a:rPr>
                              </m:ctrlPr>
                            </m:dPr>
                            <m:e>
                              <m:r>
                                <a:rPr lang="en-GB" sz="1800" b="0" i="1" smtClean="0">
                                  <a:latin typeface="Cambria Math" panose="02040503050406030204" pitchFamily="18" charset="0"/>
                                </a:rPr>
                                <m:t>𝑥</m:t>
                              </m:r>
                            </m:e>
                          </m:d>
                        </m:e>
                      </m:nary>
                    </m:oMath>
                  </m:oMathPara>
                </a14:m>
                <a:endParaRPr lang="en-US" sz="1800" dirty="0"/>
              </a:p>
            </p:txBody>
          </p:sp>
        </mc:Choice>
        <mc:Fallback xmlns="">
          <p:sp>
            <p:nvSpPr>
              <p:cNvPr id="2" name="TextBox 1">
                <a:extLst>
                  <a:ext uri="{FF2B5EF4-FFF2-40B4-BE49-F238E27FC236}">
                    <a16:creationId xmlns:a16="http://schemas.microsoft.com/office/drawing/2014/main" id="{421B3A97-95BC-CF4E-B256-F43ACC99C229}"/>
                  </a:ext>
                </a:extLst>
              </p:cNvPr>
              <p:cNvSpPr txBox="1">
                <a:spLocks noRot="1" noChangeAspect="1" noMove="1" noResize="1" noEditPoints="1" noAdjustHandles="1" noChangeArrowheads="1" noChangeShapeType="1" noTextEdit="1"/>
              </p:cNvSpPr>
              <p:nvPr/>
            </p:nvSpPr>
            <p:spPr>
              <a:xfrm>
                <a:off x="2457672" y="2390986"/>
                <a:ext cx="3701845" cy="672172"/>
              </a:xfrm>
              <a:prstGeom prst="rect">
                <a:avLst/>
              </a:prstGeom>
              <a:blipFill>
                <a:blip r:embed="rId3"/>
                <a:stretch>
                  <a:fillRect t="-149057" b="-203774"/>
                </a:stretch>
              </a:blipFill>
            </p:spPr>
            <p:txBody>
              <a:bodyPr/>
              <a:lstStyle/>
              <a:p>
                <a:r>
                  <a:rPr lang="en-US">
                    <a:noFill/>
                  </a:rPr>
                  <a:t> </a:t>
                </a:r>
              </a:p>
            </p:txBody>
          </p:sp>
        </mc:Fallback>
      </mc:AlternateContent>
      <p:sp>
        <p:nvSpPr>
          <p:cNvPr id="4" name="Line Callout 2 3">
            <a:extLst>
              <a:ext uri="{FF2B5EF4-FFF2-40B4-BE49-F238E27FC236}">
                <a16:creationId xmlns="" xmlns:a16="http://schemas.microsoft.com/office/drawing/2014/main" id="{1B3145AA-7E44-D64E-8658-8F279A852045}"/>
              </a:ext>
            </a:extLst>
          </p:cNvPr>
          <p:cNvSpPr/>
          <p:nvPr/>
        </p:nvSpPr>
        <p:spPr>
          <a:xfrm>
            <a:off x="4433202" y="3675494"/>
            <a:ext cx="1587769" cy="672172"/>
          </a:xfrm>
          <a:prstGeom prst="borderCallout2">
            <a:avLst>
              <a:gd name="adj1" fmla="val 18750"/>
              <a:gd name="adj2" fmla="val -8333"/>
              <a:gd name="adj3" fmla="val 18750"/>
              <a:gd name="adj4" fmla="val -16667"/>
              <a:gd name="adj5" fmla="val -82159"/>
              <a:gd name="adj6" fmla="val -236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each event x in all possible events X</a:t>
            </a:r>
          </a:p>
        </p:txBody>
      </p:sp>
      <p:sp>
        <p:nvSpPr>
          <p:cNvPr id="8" name="Line Callout 2 7">
            <a:extLst>
              <a:ext uri="{FF2B5EF4-FFF2-40B4-BE49-F238E27FC236}">
                <a16:creationId xmlns="" xmlns:a16="http://schemas.microsoft.com/office/drawing/2014/main" id="{C0F3EB7D-E41B-7340-8158-5171FC9DDE12}"/>
              </a:ext>
            </a:extLst>
          </p:cNvPr>
          <p:cNvSpPr/>
          <p:nvPr/>
        </p:nvSpPr>
        <p:spPr>
          <a:xfrm>
            <a:off x="823181" y="1999302"/>
            <a:ext cx="1342104" cy="643653"/>
          </a:xfrm>
          <a:prstGeom prst="borderCallout2">
            <a:avLst>
              <a:gd name="adj1" fmla="val 43954"/>
              <a:gd name="adj2" fmla="val 99359"/>
              <a:gd name="adj3" fmla="val 50829"/>
              <a:gd name="adj4" fmla="val 122893"/>
              <a:gd name="adj5" fmla="val 78130"/>
              <a:gd name="adj6" fmla="val 1698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variable</a:t>
            </a:r>
          </a:p>
        </p:txBody>
      </p:sp>
      <p:sp>
        <p:nvSpPr>
          <p:cNvPr id="9" name="Line Callout 2 8">
            <a:extLst>
              <a:ext uri="{FF2B5EF4-FFF2-40B4-BE49-F238E27FC236}">
                <a16:creationId xmlns="" xmlns:a16="http://schemas.microsoft.com/office/drawing/2014/main" id="{D9D8F39E-B05A-7248-A282-3718BA582B4C}"/>
              </a:ext>
            </a:extLst>
          </p:cNvPr>
          <p:cNvSpPr/>
          <p:nvPr/>
        </p:nvSpPr>
        <p:spPr>
          <a:xfrm>
            <a:off x="6020971" y="1599947"/>
            <a:ext cx="1342104" cy="643653"/>
          </a:xfrm>
          <a:prstGeom prst="borderCallout2">
            <a:avLst>
              <a:gd name="adj1" fmla="val 94893"/>
              <a:gd name="adj2" fmla="val 12918"/>
              <a:gd name="adj3" fmla="val 109381"/>
              <a:gd name="adj4" fmla="val -46101"/>
              <a:gd name="adj5" fmla="val 145107"/>
              <a:gd name="adj6" fmla="val -1039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Probability of the event x</a:t>
            </a:r>
          </a:p>
        </p:txBody>
      </p:sp>
      <p:sp>
        <p:nvSpPr>
          <p:cNvPr id="11" name="Line Callout 2 10">
            <a:extLst>
              <a:ext uri="{FF2B5EF4-FFF2-40B4-BE49-F238E27FC236}">
                <a16:creationId xmlns="" xmlns:a16="http://schemas.microsoft.com/office/drawing/2014/main" id="{94B9CEEE-8F53-294D-8A17-0A557E5DCD91}"/>
              </a:ext>
            </a:extLst>
          </p:cNvPr>
          <p:cNvSpPr/>
          <p:nvPr/>
        </p:nvSpPr>
        <p:spPr>
          <a:xfrm>
            <a:off x="6247088" y="3323856"/>
            <a:ext cx="1342104" cy="643653"/>
          </a:xfrm>
          <a:prstGeom prst="borderCallout2">
            <a:avLst>
              <a:gd name="adj1" fmla="val -1873"/>
              <a:gd name="adj2" fmla="val 40018"/>
              <a:gd name="adj3" fmla="val -43117"/>
              <a:gd name="adj4" fmla="val 19597"/>
              <a:gd name="adj5" fmla="val -67819"/>
              <a:gd name="adj6" fmla="val -77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bits to encode the event x</a:t>
            </a:r>
          </a:p>
        </p:txBody>
      </p:sp>
      <p:sp>
        <p:nvSpPr>
          <p:cNvPr id="6" name="TextBox 5">
            <a:extLst>
              <a:ext uri="{FF2B5EF4-FFF2-40B4-BE49-F238E27FC236}">
                <a16:creationId xmlns="" xmlns:a16="http://schemas.microsoft.com/office/drawing/2014/main" id="{A9885C6A-7E9B-C346-9E6D-5F28CA7CC56A}"/>
              </a:ext>
            </a:extLst>
          </p:cNvPr>
          <p:cNvSpPr txBox="1"/>
          <p:nvPr/>
        </p:nvSpPr>
        <p:spPr>
          <a:xfrm>
            <a:off x="572459" y="3250989"/>
            <a:ext cx="3040896" cy="507831"/>
          </a:xfrm>
          <a:prstGeom prst="rect">
            <a:avLst/>
          </a:prstGeom>
          <a:noFill/>
        </p:spPr>
        <p:txBody>
          <a:bodyPr wrap="square" rtlCol="0">
            <a:spAutoFit/>
          </a:bodyPr>
          <a:lstStyle/>
          <a:p>
            <a:r>
              <a:rPr lang="en-US" dirty="0"/>
              <a:t>Does log base 2 matter? Can we use natural logarithm or base 10?</a:t>
            </a:r>
          </a:p>
        </p:txBody>
      </p:sp>
    </p:spTree>
    <p:extLst>
      <p:ext uri="{BB962C8B-B14F-4D97-AF65-F5344CB8AC3E}">
        <p14:creationId xmlns:p14="http://schemas.microsoft.com/office/powerpoint/2010/main" val="34756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1">
            <a:extLst>
              <a:ext uri="{FF2B5EF4-FFF2-40B4-BE49-F238E27FC236}">
                <a16:creationId xmlns="" xmlns:a16="http://schemas.microsoft.com/office/drawing/2014/main" id="{40E290B6-ACD9-48AA-A771-C6965D64C152}"/>
              </a:ext>
            </a:extLst>
          </p:cNvPr>
          <p:cNvSpPr>
            <a:spLocks noGrp="1" noChangeArrowheads="1"/>
          </p:cNvSpPr>
          <p:nvPr>
            <p:ph type="title"/>
          </p:nvPr>
        </p:nvSpPr>
        <p:spPr/>
        <p:txBody>
          <a:bodyPr/>
          <a:lstStyle/>
          <a:p>
            <a:pPr eaLnBrk="1">
              <a:defRPr/>
            </a:pPr>
            <a:r>
              <a:rPr lang="en-US" altLang="en-US"/>
              <a:t>Example: coin toss</a:t>
            </a:r>
          </a:p>
        </p:txBody>
      </p:sp>
      <p:sp>
        <p:nvSpPr>
          <p:cNvPr id="18434" name="Rectangle 2">
            <a:extLst>
              <a:ext uri="{FF2B5EF4-FFF2-40B4-BE49-F238E27FC236}">
                <a16:creationId xmlns="" xmlns:a16="http://schemas.microsoft.com/office/drawing/2014/main" id="{85565536-CEDC-493B-BC99-487CB062C209}"/>
              </a:ext>
            </a:extLst>
          </p:cNvPr>
          <p:cNvSpPr>
            <a:spLocks noGrp="1"/>
          </p:cNvSpPr>
          <p:nvPr>
            <p:ph type="body" sz="quarter" idx="1"/>
          </p:nvPr>
        </p:nvSpPr>
        <p:spPr>
          <a:xfrm>
            <a:off x="633667" y="1262626"/>
            <a:ext cx="4393793" cy="951937"/>
          </a:xfrm>
        </p:spPr>
        <p:txBody>
          <a:bodyPr/>
          <a:lstStyle/>
          <a:p>
            <a:pPr marL="230400" eaLnBrk="1">
              <a:lnSpc>
                <a:spcPct val="100000"/>
              </a:lnSpc>
              <a:spcBef>
                <a:spcPts val="500"/>
              </a:spcBef>
            </a:pPr>
            <a:r>
              <a:rPr lang="en-US" altLang="en-US" dirty="0"/>
              <a:t>Two possible values (X = {Heads, Tails})</a:t>
            </a:r>
          </a:p>
          <a:p>
            <a:pPr marL="687600" lvl="2" indent="-285750">
              <a:lnSpc>
                <a:spcPct val="100000"/>
              </a:lnSpc>
            </a:pPr>
            <a:r>
              <a:rPr lang="en-US" altLang="en-US" dirty="0"/>
              <a:t>respective frequencies </a:t>
            </a:r>
            <a:r>
              <a:rPr lang="en-US" altLang="en-US" i="1" dirty="0" err="1">
                <a:latin typeface="Times New Roman" panose="02020603050405020304" pitchFamily="18" charset="0"/>
                <a:cs typeface="Times New Roman" panose="02020603050405020304" pitchFamily="18" charset="0"/>
              </a:rPr>
              <a:t>p</a:t>
            </a:r>
            <a:r>
              <a:rPr lang="en-US" altLang="en-US" i="1" baseline="-25000" dirty="0" err="1">
                <a:latin typeface="Times New Roman" panose="02020603050405020304" pitchFamily="18" charset="0"/>
                <a:cs typeface="Times New Roman" panose="02020603050405020304" pitchFamily="18" charset="0"/>
              </a:rPr>
              <a:t>Heads</a:t>
            </a:r>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 </a:t>
            </a:r>
            <a:r>
              <a:rPr lang="en-US" altLang="en-US" dirty="0"/>
              <a:t>and </a:t>
            </a:r>
            <a:r>
              <a:rPr lang="en-US" altLang="en-US" i="1" dirty="0" err="1">
                <a:latin typeface="Times New Roman" panose="02020603050405020304" pitchFamily="18" charset="0"/>
                <a:cs typeface="Times New Roman" panose="02020603050405020304" pitchFamily="18" charset="0"/>
              </a:rPr>
              <a:t>p</a:t>
            </a:r>
            <a:r>
              <a:rPr lang="en-US" altLang="en-US" i="1" baseline="-25000" dirty="0" err="1">
                <a:latin typeface="Times New Roman" panose="02020603050405020304" pitchFamily="18" charset="0"/>
                <a:cs typeface="Times New Roman" panose="02020603050405020304" pitchFamily="18" charset="0"/>
              </a:rPr>
              <a:t>Tails</a:t>
            </a:r>
            <a:r>
              <a:rPr lang="en-US" altLang="en-US" dirty="0">
                <a:latin typeface="Times New Roman" panose="02020603050405020304" pitchFamily="18" charset="0"/>
                <a:cs typeface="Times New Roman" panose="02020603050405020304" pitchFamily="18" charset="0"/>
              </a:rPr>
              <a:t> = 1 - </a:t>
            </a:r>
            <a:r>
              <a:rPr lang="en-US" altLang="en-US" i="1" dirty="0">
                <a:latin typeface="Times New Roman" panose="02020603050405020304" pitchFamily="18" charset="0"/>
                <a:cs typeface="Times New Roman" panose="02020603050405020304" pitchFamily="18" charset="0"/>
              </a:rPr>
              <a:t>p</a:t>
            </a:r>
            <a:endParaRPr lang="en-US" altLang="en-US" dirty="0">
              <a:latin typeface="Times New Roman" panose="02020603050405020304" pitchFamily="18" charset="0"/>
              <a:cs typeface="Times New Roman" panose="02020603050405020304" pitchFamily="18" charset="0"/>
            </a:endParaRPr>
          </a:p>
        </p:txBody>
      </p:sp>
      <p:pic>
        <p:nvPicPr>
          <p:cNvPr id="18435" name="Picture 3">
            <a:extLst>
              <a:ext uri="{FF2B5EF4-FFF2-40B4-BE49-F238E27FC236}">
                <a16:creationId xmlns="" xmlns:a16="http://schemas.microsoft.com/office/drawing/2014/main" id="{99801725-19A2-44CF-B3D9-CBA2D19563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7460" y="1298951"/>
            <a:ext cx="3643706" cy="2310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75F7985B-5158-4E41-9B26-5B2C7D27FF57}"/>
                  </a:ext>
                </a:extLst>
              </p:cNvPr>
              <p:cNvSpPr txBox="1"/>
              <p:nvPr/>
            </p:nvSpPr>
            <p:spPr>
              <a:xfrm>
                <a:off x="472834" y="2439026"/>
                <a:ext cx="455462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𝐻</m:t>
                      </m:r>
                      <m:d>
                        <m:dPr>
                          <m:ctrlPr>
                            <a:rPr lang="en-GB" sz="1800" b="0" i="1" smtClean="0">
                              <a:latin typeface="Cambria Math" charset="0"/>
                            </a:rPr>
                          </m:ctrlPr>
                        </m:dPr>
                        <m:e>
                          <m:r>
                            <a:rPr lang="en-GB" sz="1800" b="0" i="1" smtClean="0">
                              <a:latin typeface="Cambria Math" panose="02040503050406030204" pitchFamily="18" charset="0"/>
                            </a:rPr>
                            <m:t>𝑋</m:t>
                          </m:r>
                        </m:e>
                      </m:d>
                      <m:r>
                        <a:rPr lang="en-GB" sz="1800" b="0" i="1" smtClean="0">
                          <a:latin typeface="Cambria Math" panose="02040503050406030204" pitchFamily="18" charset="0"/>
                        </a:rPr>
                        <m:t>=−</m:t>
                      </m:r>
                      <m:r>
                        <a:rPr lang="en-GB" sz="1800" b="0" i="1" smtClean="0">
                          <a:latin typeface="Cambria Math" panose="02040503050406030204" pitchFamily="18" charset="0"/>
                        </a:rPr>
                        <m:t>𝑝</m:t>
                      </m:r>
                      <m:func>
                        <m:funcPr>
                          <m:ctrlPr>
                            <a:rPr lang="en-GB" sz="1800" b="0" i="1" smtClean="0">
                              <a:latin typeface="Cambria Math" charset="0"/>
                            </a:rPr>
                          </m:ctrlPr>
                        </m:funcPr>
                        <m:fName>
                          <m:sSub>
                            <m:sSubPr>
                              <m:ctrlPr>
                                <a:rPr lang="en-GB" sz="1800" i="1">
                                  <a:latin typeface="Cambria Math" charset="0"/>
                                </a:rPr>
                              </m:ctrlPr>
                            </m:sSubPr>
                            <m:e>
                              <m:r>
                                <a:rPr lang="en-GB" sz="1800" i="1">
                                  <a:latin typeface="Cambria Math" panose="02040503050406030204" pitchFamily="18" charset="0"/>
                                </a:rPr>
                                <m:t>𝑙𝑜𝑔</m:t>
                              </m:r>
                            </m:e>
                            <m:sub>
                              <m:r>
                                <a:rPr lang="en-GB" sz="1800" i="1">
                                  <a:latin typeface="Cambria Math" panose="02040503050406030204" pitchFamily="18" charset="0"/>
                                </a:rPr>
                                <m:t>2</m:t>
                              </m:r>
                            </m:sub>
                          </m:sSub>
                        </m:fName>
                        <m:e>
                          <m:r>
                            <a:rPr lang="en-GB" sz="1800" b="0" i="1" smtClean="0">
                              <a:latin typeface="Cambria Math" panose="02040503050406030204" pitchFamily="18" charset="0"/>
                            </a:rPr>
                            <m:t>𝑝</m:t>
                          </m:r>
                          <m:r>
                            <a:rPr lang="en-GB" sz="1800" b="0" i="1" smtClean="0">
                              <a:latin typeface="Cambria Math" panose="02040503050406030204" pitchFamily="18" charset="0"/>
                            </a:rPr>
                            <m:t> −</m:t>
                          </m:r>
                          <m:d>
                            <m:dPr>
                              <m:ctrlPr>
                                <a:rPr lang="en-GB" sz="1800" b="0" i="1" smtClean="0">
                                  <a:latin typeface="Cambria Math" charset="0"/>
                                </a:rPr>
                              </m:ctrlPr>
                            </m:dPr>
                            <m:e>
                              <m:r>
                                <a:rPr lang="en-GB" sz="1800" b="0" i="1" smtClean="0">
                                  <a:latin typeface="Cambria Math" panose="02040503050406030204" pitchFamily="18" charset="0"/>
                                </a:rPr>
                                <m:t>1−</m:t>
                              </m:r>
                              <m:r>
                                <a:rPr lang="en-GB" sz="1800" b="0" i="1" smtClean="0">
                                  <a:latin typeface="Cambria Math" panose="02040503050406030204" pitchFamily="18" charset="0"/>
                                </a:rPr>
                                <m:t>𝑝</m:t>
                              </m:r>
                            </m:e>
                          </m:d>
                          <m:sSub>
                            <m:sSubPr>
                              <m:ctrlPr>
                                <a:rPr lang="en-GB" sz="1800" i="1">
                                  <a:latin typeface="Cambria Math" charset="0"/>
                                </a:rPr>
                              </m:ctrlPr>
                            </m:sSubPr>
                            <m:e>
                              <m:r>
                                <a:rPr lang="en-GB" sz="1800" i="1">
                                  <a:latin typeface="Cambria Math" panose="02040503050406030204" pitchFamily="18" charset="0"/>
                                </a:rPr>
                                <m:t>𝑙𝑜𝑔</m:t>
                              </m:r>
                            </m:e>
                            <m:sub>
                              <m:r>
                                <a:rPr lang="en-GB" sz="1800" i="1">
                                  <a:latin typeface="Cambria Math" panose="02040503050406030204" pitchFamily="18" charset="0"/>
                                </a:rPr>
                                <m:t>2</m:t>
                              </m:r>
                            </m:sub>
                          </m:sSub>
                          <m:r>
                            <a:rPr lang="en-GB" sz="1800" b="0" i="1" smtClean="0">
                              <a:latin typeface="Cambria Math" panose="02040503050406030204" pitchFamily="18" charset="0"/>
                            </a:rPr>
                            <m:t>(1−</m:t>
                          </m:r>
                          <m:r>
                            <a:rPr lang="en-GB" sz="1800" b="0" i="1" smtClean="0">
                              <a:latin typeface="Cambria Math" panose="02040503050406030204" pitchFamily="18" charset="0"/>
                            </a:rPr>
                            <m:t>𝑝</m:t>
                          </m:r>
                          <m:r>
                            <a:rPr lang="en-GB" sz="1800" b="0" i="1" smtClean="0">
                              <a:latin typeface="Cambria Math" panose="02040503050406030204" pitchFamily="18" charset="0"/>
                            </a:rPr>
                            <m:t>)</m:t>
                          </m:r>
                        </m:e>
                      </m:func>
                    </m:oMath>
                  </m:oMathPara>
                </a14:m>
                <a:endParaRPr lang="en-US" sz="1800" dirty="0"/>
              </a:p>
            </p:txBody>
          </p:sp>
        </mc:Choice>
        <mc:Fallback xmlns="">
          <p:sp>
            <p:nvSpPr>
              <p:cNvPr id="6" name="TextBox 5">
                <a:extLst>
                  <a:ext uri="{FF2B5EF4-FFF2-40B4-BE49-F238E27FC236}">
                    <a16:creationId xmlns:a16="http://schemas.microsoft.com/office/drawing/2014/main" id="{75F7985B-5158-4E41-9B26-5B2C7D27FF57}"/>
                  </a:ext>
                </a:extLst>
              </p:cNvPr>
              <p:cNvSpPr txBox="1">
                <a:spLocks noRot="1" noChangeAspect="1" noMove="1" noResize="1" noEditPoints="1" noAdjustHandles="1" noChangeArrowheads="1" noChangeShapeType="1" noTextEdit="1"/>
              </p:cNvSpPr>
              <p:nvPr/>
            </p:nvSpPr>
            <p:spPr>
              <a:xfrm>
                <a:off x="472834" y="2439026"/>
                <a:ext cx="4554626" cy="276999"/>
              </a:xfrm>
              <a:prstGeom prst="rect">
                <a:avLst/>
              </a:prstGeom>
              <a:blipFill>
                <a:blip r:embed="rId4"/>
                <a:stretch>
                  <a:fillRect t="-4348" b="-39130"/>
                </a:stretch>
              </a:blipFill>
            </p:spPr>
            <p:txBody>
              <a:bodyPr/>
              <a:lstStyle/>
              <a:p>
                <a:r>
                  <a:rPr lang="en-US">
                    <a:noFill/>
                  </a:rPr>
                  <a:t> </a:t>
                </a:r>
              </a:p>
            </p:txBody>
          </p:sp>
        </mc:Fallback>
      </mc:AlternateContent>
    </p:spTree>
    <p:extLst>
      <p:ext uri="{BB962C8B-B14F-4D97-AF65-F5344CB8AC3E}">
        <p14:creationId xmlns:p14="http://schemas.microsoft.com/office/powerpoint/2010/main" val="1432360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1">
            <a:extLst>
              <a:ext uri="{FF2B5EF4-FFF2-40B4-BE49-F238E27FC236}">
                <a16:creationId xmlns="" xmlns:a16="http://schemas.microsoft.com/office/drawing/2014/main" id="{0719F050-E32E-49DB-BFC0-0E9A6C086D53}"/>
              </a:ext>
            </a:extLst>
          </p:cNvPr>
          <p:cNvSpPr>
            <a:spLocks noGrp="1" noChangeArrowheads="1"/>
          </p:cNvSpPr>
          <p:nvPr>
            <p:ph type="title"/>
          </p:nvPr>
        </p:nvSpPr>
        <p:spPr/>
        <p:txBody>
          <a:bodyPr>
            <a:noAutofit/>
          </a:bodyPr>
          <a:lstStyle/>
          <a:p>
            <a:pPr eaLnBrk="1">
              <a:defRPr/>
            </a:pPr>
            <a:r>
              <a:rPr lang="en-US" altLang="en-US" dirty="0"/>
              <a:t>Mutual information</a:t>
            </a:r>
          </a:p>
        </p:txBody>
      </p:sp>
      <p:sp>
        <p:nvSpPr>
          <p:cNvPr id="20482" name="Rectangle 2">
            <a:extLst>
              <a:ext uri="{FF2B5EF4-FFF2-40B4-BE49-F238E27FC236}">
                <a16:creationId xmlns="" xmlns:a16="http://schemas.microsoft.com/office/drawing/2014/main" id="{28C9BD22-83EF-468A-B09B-53B3DF7AD381}"/>
              </a:ext>
            </a:extLst>
          </p:cNvPr>
          <p:cNvSpPr>
            <a:spLocks noGrp="1"/>
          </p:cNvSpPr>
          <p:nvPr>
            <p:ph type="body" sz="half" idx="1"/>
          </p:nvPr>
        </p:nvSpPr>
        <p:spPr>
          <a:xfrm>
            <a:off x="649254" y="1070233"/>
            <a:ext cx="3739866" cy="2754657"/>
          </a:xfrm>
        </p:spPr>
        <p:txBody>
          <a:bodyPr/>
          <a:lstStyle/>
          <a:p>
            <a:pPr eaLnBrk="1">
              <a:lnSpc>
                <a:spcPct val="100000"/>
              </a:lnSpc>
              <a:spcBef>
                <a:spcPts val="500"/>
              </a:spcBef>
              <a:spcAft>
                <a:spcPts val="500"/>
              </a:spcAft>
            </a:pPr>
            <a:r>
              <a:rPr lang="en-US" altLang="en-US" dirty="0"/>
              <a:t>Objective: measure how much of the information in two random variables is shared</a:t>
            </a:r>
          </a:p>
          <a:p>
            <a:pPr lvl="1">
              <a:lnSpc>
                <a:spcPct val="100000"/>
              </a:lnSpc>
              <a:spcAft>
                <a:spcPts val="500"/>
              </a:spcAft>
            </a:pPr>
            <a:r>
              <a:rPr lang="en-US" altLang="en-US" dirty="0"/>
              <a:t>0 if the variables are independent</a:t>
            </a:r>
          </a:p>
          <a:p>
            <a:pPr lvl="1">
              <a:lnSpc>
                <a:spcPct val="100000"/>
              </a:lnSpc>
              <a:spcAft>
                <a:spcPts val="500"/>
              </a:spcAft>
            </a:pPr>
            <a:r>
              <a:rPr lang="en-US" altLang="en-US" dirty="0"/>
              <a:t>Maximal if one variable is a function of the other</a:t>
            </a:r>
          </a:p>
          <a:p>
            <a:pPr lvl="1">
              <a:lnSpc>
                <a:spcPct val="100000"/>
              </a:lnSpc>
              <a:spcAft>
                <a:spcPts val="500"/>
              </a:spcAft>
            </a:pPr>
            <a:r>
              <a:rPr lang="en-US" altLang="en-US" dirty="0"/>
              <a:t>Mutual information: </a:t>
            </a:r>
          </a:p>
          <a:p>
            <a:pPr marL="457200" lvl="1" indent="0">
              <a:lnSpc>
                <a:spcPct val="100000"/>
              </a:lnSpc>
              <a:spcAft>
                <a:spcPts val="500"/>
              </a:spcAft>
              <a:buNone/>
            </a:pPr>
            <a:r>
              <a:rPr lang="en-US" altLang="en-US" i="1" dirty="0"/>
              <a:t>I(X;Y) = H(X) + H(Y) - H(X,Y)</a:t>
            </a:r>
          </a:p>
        </p:txBody>
      </p:sp>
      <p:grpSp>
        <p:nvGrpSpPr>
          <p:cNvPr id="20483" name="Group 3">
            <a:extLst>
              <a:ext uri="{FF2B5EF4-FFF2-40B4-BE49-F238E27FC236}">
                <a16:creationId xmlns="" xmlns:a16="http://schemas.microsoft.com/office/drawing/2014/main" id="{8D60055F-89F8-491F-998B-22E7C00C1B02}"/>
              </a:ext>
            </a:extLst>
          </p:cNvPr>
          <p:cNvGrpSpPr>
            <a:grpSpLocks/>
          </p:cNvGrpSpPr>
          <p:nvPr/>
        </p:nvGrpSpPr>
        <p:grpSpPr bwMode="auto">
          <a:xfrm>
            <a:off x="5126064" y="1540923"/>
            <a:ext cx="2335333" cy="1479259"/>
            <a:chOff x="3815" y="0"/>
            <a:chExt cx="4427593" cy="2806700"/>
          </a:xfrm>
        </p:grpSpPr>
        <p:sp>
          <p:nvSpPr>
            <p:cNvPr id="20484" name="Oval 4">
              <a:extLst>
                <a:ext uri="{FF2B5EF4-FFF2-40B4-BE49-F238E27FC236}">
                  <a16:creationId xmlns="" xmlns:a16="http://schemas.microsoft.com/office/drawing/2014/main" id="{75F328A7-FBBB-4DD2-827A-6DC2B39708FB}"/>
                </a:ext>
              </a:extLst>
            </p:cNvPr>
            <p:cNvSpPr>
              <a:spLocks/>
            </p:cNvSpPr>
            <p:nvPr/>
          </p:nvSpPr>
          <p:spPr bwMode="auto">
            <a:xfrm>
              <a:off x="404732" y="12707"/>
              <a:ext cx="4026676" cy="2793993"/>
            </a:xfrm>
            <a:prstGeom prst="ellipse">
              <a:avLst/>
            </a:prstGeom>
            <a:solidFill>
              <a:srgbClr val="B1DD8C">
                <a:alpha val="39999"/>
              </a:srgbClr>
            </a:solidFill>
            <a:ln w="25400" cap="flat" cmpd="sng">
              <a:solidFill>
                <a:srgbClr val="000000">
                  <a:alpha val="39999"/>
                </a:srgbClr>
              </a:solidFill>
              <a:prstDash val="solid"/>
              <a:miter lim="400000"/>
              <a:headEnd type="none" w="med" len="med"/>
              <a:tailEnd type="none" w="med" len="med"/>
            </a:ln>
            <a:effectLst/>
          </p:spPr>
          <p:txBody>
            <a:bodyPr lIns="20092" tIns="20092" rIns="20092" bIns="20092" anchor="ctr"/>
            <a:lstStyle/>
            <a:p>
              <a:pPr algn="ctr">
                <a:lnSpc>
                  <a:spcPts val="2004"/>
                </a:lnSpc>
                <a:defRPr/>
              </a:pPr>
              <a:endParaRPr lang="en-US" altLang="en-US" sz="1687">
                <a:effectLst>
                  <a:outerShdw blurRad="38100" dist="38100" dir="2700000" algn="tl">
                    <a:srgbClr val="FFFFFF"/>
                  </a:outerShdw>
                </a:effectLst>
              </a:endParaRPr>
            </a:p>
          </p:txBody>
        </p:sp>
        <p:sp>
          <p:nvSpPr>
            <p:cNvPr id="20491" name="Text Box 5">
              <a:extLst>
                <a:ext uri="{FF2B5EF4-FFF2-40B4-BE49-F238E27FC236}">
                  <a16:creationId xmlns="" xmlns:a16="http://schemas.microsoft.com/office/drawing/2014/main" id="{8695134C-C367-42EC-9023-7BB0954B6D2B}"/>
                </a:ext>
              </a:extLst>
            </p:cNvPr>
            <p:cNvSpPr txBox="1">
              <a:spLocks/>
            </p:cNvSpPr>
            <p:nvPr/>
          </p:nvSpPr>
          <p:spPr bwMode="auto">
            <a:xfrm>
              <a:off x="3815" y="0"/>
              <a:ext cx="898832" cy="589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i="1">
                  <a:solidFill>
                    <a:srgbClr val="007600"/>
                  </a:solidFill>
                </a:rPr>
                <a:t>H(X)</a:t>
              </a:r>
            </a:p>
          </p:txBody>
        </p:sp>
      </p:grpSp>
      <p:grpSp>
        <p:nvGrpSpPr>
          <p:cNvPr id="20486" name="Group 6">
            <a:extLst>
              <a:ext uri="{FF2B5EF4-FFF2-40B4-BE49-F238E27FC236}">
                <a16:creationId xmlns="" xmlns:a16="http://schemas.microsoft.com/office/drawing/2014/main" id="{245D370A-44AB-4207-AF20-28141F5E91D8}"/>
              </a:ext>
            </a:extLst>
          </p:cNvPr>
          <p:cNvGrpSpPr>
            <a:grpSpLocks/>
          </p:cNvGrpSpPr>
          <p:nvPr/>
        </p:nvGrpSpPr>
        <p:grpSpPr bwMode="auto">
          <a:xfrm>
            <a:off x="6128641" y="1540923"/>
            <a:ext cx="2366105" cy="1480096"/>
            <a:chOff x="0" y="0"/>
            <a:chExt cx="4487728" cy="2806700"/>
          </a:xfrm>
        </p:grpSpPr>
        <p:sp>
          <p:nvSpPr>
            <p:cNvPr id="20487" name="Oval 7">
              <a:extLst>
                <a:ext uri="{FF2B5EF4-FFF2-40B4-BE49-F238E27FC236}">
                  <a16:creationId xmlns="" xmlns:a16="http://schemas.microsoft.com/office/drawing/2014/main" id="{D0F51A4E-0192-45CE-AA34-2AD1B1ABEC69}"/>
                </a:ext>
              </a:extLst>
            </p:cNvPr>
            <p:cNvSpPr>
              <a:spLocks/>
            </p:cNvSpPr>
            <p:nvPr/>
          </p:nvSpPr>
          <p:spPr bwMode="auto">
            <a:xfrm>
              <a:off x="0" y="12700"/>
              <a:ext cx="4025113" cy="2794000"/>
            </a:xfrm>
            <a:prstGeom prst="ellipse">
              <a:avLst/>
            </a:prstGeom>
            <a:solidFill>
              <a:srgbClr val="FF4013">
                <a:alpha val="39999"/>
              </a:srgbClr>
            </a:solidFill>
            <a:ln w="25400" cap="flat" cmpd="sng">
              <a:solidFill>
                <a:srgbClr val="000000">
                  <a:alpha val="39999"/>
                </a:srgbClr>
              </a:solidFill>
              <a:prstDash val="solid"/>
              <a:miter lim="400000"/>
              <a:headEnd type="none" w="med" len="med"/>
              <a:tailEnd type="none" w="med" len="med"/>
            </a:ln>
            <a:effectLst/>
          </p:spPr>
          <p:txBody>
            <a:bodyPr lIns="20092" tIns="20092" rIns="20092" bIns="20092" anchor="ctr"/>
            <a:lstStyle/>
            <a:p>
              <a:pPr algn="ctr">
                <a:lnSpc>
                  <a:spcPts val="2004"/>
                </a:lnSpc>
                <a:defRPr/>
              </a:pPr>
              <a:endParaRPr lang="en-US" altLang="en-US" sz="1687">
                <a:effectLst>
                  <a:outerShdw blurRad="38100" dist="38100" dir="2700000" algn="tl">
                    <a:srgbClr val="FFFFFF"/>
                  </a:outerShdw>
                </a:effectLst>
              </a:endParaRPr>
            </a:p>
          </p:txBody>
        </p:sp>
        <p:sp>
          <p:nvSpPr>
            <p:cNvPr id="2" name="Text Box 8">
              <a:extLst>
                <a:ext uri="{FF2B5EF4-FFF2-40B4-BE49-F238E27FC236}">
                  <a16:creationId xmlns="" xmlns:a16="http://schemas.microsoft.com/office/drawing/2014/main" id="{0B6C5F7E-1F8C-4254-A423-2BB8CC615919}"/>
                </a:ext>
              </a:extLst>
            </p:cNvPr>
            <p:cNvSpPr txBox="1">
              <a:spLocks/>
            </p:cNvSpPr>
            <p:nvPr/>
          </p:nvSpPr>
          <p:spPr bwMode="auto">
            <a:xfrm>
              <a:off x="3661505" y="0"/>
              <a:ext cx="826223" cy="588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i="1">
                  <a:solidFill>
                    <a:srgbClr val="FF2600"/>
                  </a:solidFill>
                </a:rPr>
                <a:t>H(Y)</a:t>
              </a:r>
            </a:p>
          </p:txBody>
        </p:sp>
      </p:grpSp>
      <p:sp>
        <p:nvSpPr>
          <p:cNvPr id="20489" name="Text Box 9">
            <a:extLst>
              <a:ext uri="{FF2B5EF4-FFF2-40B4-BE49-F238E27FC236}">
                <a16:creationId xmlns="" xmlns:a16="http://schemas.microsoft.com/office/drawing/2014/main" id="{6AAA0E59-254E-4414-9200-E72D9A6A5D20}"/>
              </a:ext>
            </a:extLst>
          </p:cNvPr>
          <p:cNvSpPr txBox="1">
            <a:spLocks/>
          </p:cNvSpPr>
          <p:nvPr/>
        </p:nvSpPr>
        <p:spPr bwMode="auto">
          <a:xfrm>
            <a:off x="6537315" y="2136980"/>
            <a:ext cx="523782" cy="310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i="1" dirty="0"/>
              <a:t>I(X;Y)</a:t>
            </a:r>
          </a:p>
        </p:txBody>
      </p:sp>
      <p:sp>
        <p:nvSpPr>
          <p:cNvPr id="20490" name="Text Box 10">
            <a:extLst>
              <a:ext uri="{FF2B5EF4-FFF2-40B4-BE49-F238E27FC236}">
                <a16:creationId xmlns="" xmlns:a16="http://schemas.microsoft.com/office/drawing/2014/main" id="{92912603-A873-46C4-8BDC-D930985810E3}"/>
              </a:ext>
            </a:extLst>
          </p:cNvPr>
          <p:cNvSpPr txBox="1">
            <a:spLocks/>
          </p:cNvSpPr>
          <p:nvPr/>
        </p:nvSpPr>
        <p:spPr bwMode="auto">
          <a:xfrm>
            <a:off x="6487622" y="3114781"/>
            <a:ext cx="623168" cy="310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i="1"/>
              <a:t>H(X,Y)</a:t>
            </a:r>
          </a:p>
        </p:txBody>
      </p:sp>
    </p:spTree>
    <p:extLst>
      <p:ext uri="{BB962C8B-B14F-4D97-AF65-F5344CB8AC3E}">
        <p14:creationId xmlns:p14="http://schemas.microsoft.com/office/powerpoint/2010/main" val="697610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3FF50E-FA21-1841-8D86-C064B98F49C8}"/>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 xmlns:a16="http://schemas.microsoft.com/office/drawing/2014/main" id="{11D5B09D-D128-D344-A0C9-2213304F5E6D}"/>
              </a:ext>
            </a:extLst>
          </p:cNvPr>
          <p:cNvSpPr>
            <a:spLocks noGrp="1"/>
          </p:cNvSpPr>
          <p:nvPr>
            <p:ph idx="1"/>
          </p:nvPr>
        </p:nvSpPr>
        <p:spPr>
          <a:xfrm>
            <a:off x="435894" y="1363526"/>
            <a:ext cx="8162415" cy="2169711"/>
          </a:xfrm>
        </p:spPr>
        <p:txBody>
          <a:bodyPr/>
          <a:lstStyle/>
          <a:p>
            <a:pPr>
              <a:lnSpc>
                <a:spcPct val="100000"/>
              </a:lnSpc>
              <a:spcBef>
                <a:spcPts val="500"/>
              </a:spcBef>
            </a:pPr>
            <a:r>
              <a:rPr lang="en-US" altLang="en-US" dirty="0"/>
              <a:t>Classification problem</a:t>
            </a:r>
          </a:p>
          <a:p>
            <a:pPr>
              <a:lnSpc>
                <a:spcPct val="100000"/>
              </a:lnSpc>
              <a:spcBef>
                <a:spcPts val="500"/>
              </a:spcBef>
            </a:pPr>
            <a:r>
              <a:rPr lang="en-US" altLang="en-US" dirty="0"/>
              <a:t>Geometrical Interpretation</a:t>
            </a:r>
          </a:p>
          <a:p>
            <a:pPr>
              <a:lnSpc>
                <a:spcPct val="100000"/>
              </a:lnSpc>
              <a:spcBef>
                <a:spcPts val="500"/>
              </a:spcBef>
            </a:pPr>
            <a:r>
              <a:rPr lang="en-US" altLang="en-US" dirty="0"/>
              <a:t>Attribute </a:t>
            </a:r>
            <a:r>
              <a:rPr lang="en-US" altLang="en-US" dirty="0" smtClean="0"/>
              <a:t>selection</a:t>
            </a:r>
            <a:endParaRPr lang="en-US" altLang="en-US" dirty="0"/>
          </a:p>
          <a:p>
            <a:pPr>
              <a:lnSpc>
                <a:spcPct val="100000"/>
              </a:lnSpc>
              <a:spcBef>
                <a:spcPts val="500"/>
              </a:spcBef>
            </a:pPr>
            <a:r>
              <a:rPr lang="en-US" altLang="en-US" dirty="0"/>
              <a:t>ID3 algorithm</a:t>
            </a:r>
          </a:p>
          <a:p>
            <a:pPr>
              <a:lnSpc>
                <a:spcPct val="100000"/>
              </a:lnSpc>
              <a:spcBef>
                <a:spcPts val="500"/>
              </a:spcBef>
            </a:pPr>
            <a:r>
              <a:rPr lang="en-US" altLang="en-US" dirty="0"/>
              <a:t>Avoiding overfitting</a:t>
            </a:r>
            <a:endParaRPr lang="en-US" sz="1890" dirty="0"/>
          </a:p>
        </p:txBody>
      </p:sp>
    </p:spTree>
    <p:extLst>
      <p:ext uri="{BB962C8B-B14F-4D97-AF65-F5344CB8AC3E}">
        <p14:creationId xmlns:p14="http://schemas.microsoft.com/office/powerpoint/2010/main" val="1464602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1">
            <a:extLst>
              <a:ext uri="{FF2B5EF4-FFF2-40B4-BE49-F238E27FC236}">
                <a16:creationId xmlns="" xmlns:a16="http://schemas.microsoft.com/office/drawing/2014/main" id="{F5BFF97F-34DC-48BB-BEBE-129A1AF59541}"/>
              </a:ext>
            </a:extLst>
          </p:cNvPr>
          <p:cNvSpPr>
            <a:spLocks noGrp="1" noChangeArrowheads="1"/>
          </p:cNvSpPr>
          <p:nvPr>
            <p:ph type="title"/>
          </p:nvPr>
        </p:nvSpPr>
        <p:spPr/>
        <p:txBody>
          <a:bodyPr/>
          <a:lstStyle/>
          <a:p>
            <a:pPr eaLnBrk="1">
              <a:defRPr/>
            </a:pPr>
            <a:r>
              <a:rPr lang="en-US" altLang="en-US"/>
              <a:t>Back to attribute selection</a:t>
            </a:r>
          </a:p>
        </p:txBody>
      </p:sp>
      <p:sp>
        <p:nvSpPr>
          <p:cNvPr id="22530" name="Rectangle 2">
            <a:extLst>
              <a:ext uri="{FF2B5EF4-FFF2-40B4-BE49-F238E27FC236}">
                <a16:creationId xmlns="" xmlns:a16="http://schemas.microsoft.com/office/drawing/2014/main" id="{7DCF04D5-44A8-4BF3-90B2-E193674038DC}"/>
              </a:ext>
            </a:extLst>
          </p:cNvPr>
          <p:cNvSpPr>
            <a:spLocks noGrp="1"/>
          </p:cNvSpPr>
          <p:nvPr>
            <p:ph type="body" idx="1"/>
          </p:nvPr>
        </p:nvSpPr>
        <p:spPr>
          <a:xfrm>
            <a:off x="321595" y="1597444"/>
            <a:ext cx="8272211" cy="1682866"/>
          </a:xfrm>
        </p:spPr>
        <p:txBody>
          <a:bodyPr/>
          <a:lstStyle/>
          <a:p>
            <a:pPr marL="287550" indent="-285750">
              <a:lnSpc>
                <a:spcPct val="100000"/>
              </a:lnSpc>
              <a:spcBef>
                <a:spcPts val="500"/>
              </a:spcBef>
            </a:pPr>
            <a:r>
              <a:rPr lang="en-US" altLang="en-US" dirty="0"/>
              <a:t>Finding attributes with high entropy</a:t>
            </a:r>
          </a:p>
          <a:p>
            <a:pPr marL="287550" indent="-285750">
              <a:lnSpc>
                <a:spcPct val="100000"/>
              </a:lnSpc>
              <a:spcBef>
                <a:spcPts val="500"/>
              </a:spcBef>
            </a:pPr>
            <a:r>
              <a:rPr lang="en-US" altLang="en-US" dirty="0"/>
              <a:t>Finding features with high mutual information with the classes:</a:t>
            </a:r>
          </a:p>
          <a:p>
            <a:pPr marL="744750" lvl="1" indent="-285750">
              <a:lnSpc>
                <a:spcPct val="100000"/>
              </a:lnSpc>
            </a:pPr>
            <a:r>
              <a:rPr lang="en-US" altLang="en-US" dirty="0"/>
              <a:t>Expert knowledge may be available</a:t>
            </a:r>
          </a:p>
          <a:p>
            <a:pPr marL="287550" indent="-285750">
              <a:lnSpc>
                <a:spcPct val="100000"/>
              </a:lnSpc>
              <a:spcBef>
                <a:spcPts val="500"/>
              </a:spcBef>
            </a:pPr>
            <a:r>
              <a:rPr lang="en-US" altLang="en-US" dirty="0"/>
              <a:t>Common sense and domain knowledge works</a:t>
            </a:r>
          </a:p>
          <a:p>
            <a:pPr marL="687600" lvl="2">
              <a:lnSpc>
                <a:spcPct val="100000"/>
              </a:lnSpc>
            </a:pPr>
            <a:r>
              <a:rPr lang="en-US" altLang="en-US" dirty="0"/>
              <a:t>E.g., </a:t>
            </a:r>
            <a:r>
              <a:rPr lang="en-US" altLang="en-US" dirty="0" smtClean="0"/>
              <a:t>do not </a:t>
            </a:r>
            <a:r>
              <a:rPr lang="en-US" altLang="en-US" dirty="0"/>
              <a:t>classify text documents based on frequency of “a”, “the”, “and” ...</a:t>
            </a:r>
          </a:p>
          <a:p>
            <a:pPr marL="1800" indent="0">
              <a:lnSpc>
                <a:spcPct val="100000"/>
              </a:lnSpc>
              <a:spcBef>
                <a:spcPts val="500"/>
              </a:spcBef>
              <a:buNone/>
            </a:pPr>
            <a:endParaRPr lang="en-GB" dirty="0"/>
          </a:p>
        </p:txBody>
      </p:sp>
    </p:spTree>
    <p:extLst>
      <p:ext uri="{BB962C8B-B14F-4D97-AF65-F5344CB8AC3E}">
        <p14:creationId xmlns:p14="http://schemas.microsoft.com/office/powerpoint/2010/main" val="363069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3FF50E-FA21-1841-8D86-C064B98F49C8}"/>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 xmlns:a16="http://schemas.microsoft.com/office/drawing/2014/main" id="{11D5B09D-D128-D344-A0C9-2213304F5E6D}"/>
              </a:ext>
            </a:extLst>
          </p:cNvPr>
          <p:cNvSpPr>
            <a:spLocks noGrp="1"/>
          </p:cNvSpPr>
          <p:nvPr>
            <p:ph idx="1"/>
          </p:nvPr>
        </p:nvSpPr>
        <p:spPr>
          <a:xfrm>
            <a:off x="435894" y="1363526"/>
            <a:ext cx="8162415" cy="2169711"/>
          </a:xfrm>
        </p:spPr>
        <p:txBody>
          <a:bodyPr/>
          <a:lstStyle/>
          <a:p>
            <a:pPr>
              <a:lnSpc>
                <a:spcPct val="100000"/>
              </a:lnSpc>
              <a:spcBef>
                <a:spcPts val="500"/>
              </a:spcBef>
              <a:spcAft>
                <a:spcPts val="316"/>
              </a:spcAft>
            </a:pPr>
            <a:r>
              <a:rPr lang="en-US" altLang="en-US" dirty="0"/>
              <a:t>Classification problem</a:t>
            </a:r>
          </a:p>
          <a:p>
            <a:pPr>
              <a:lnSpc>
                <a:spcPct val="100000"/>
              </a:lnSpc>
              <a:spcBef>
                <a:spcPts val="500"/>
              </a:spcBef>
              <a:spcAft>
                <a:spcPts val="316"/>
              </a:spcAft>
            </a:pPr>
            <a:r>
              <a:rPr lang="en-US" altLang="en-US" dirty="0"/>
              <a:t>Geometrical Interpretation</a:t>
            </a:r>
          </a:p>
          <a:p>
            <a:pPr>
              <a:lnSpc>
                <a:spcPct val="100000"/>
              </a:lnSpc>
              <a:spcBef>
                <a:spcPts val="500"/>
              </a:spcBef>
              <a:spcAft>
                <a:spcPts val="316"/>
              </a:spcAft>
            </a:pPr>
            <a:r>
              <a:rPr lang="en-US" altLang="en-US" dirty="0"/>
              <a:t>Attribute </a:t>
            </a:r>
            <a:r>
              <a:rPr lang="en-US" altLang="en-US" dirty="0" smtClean="0"/>
              <a:t>selection</a:t>
            </a:r>
            <a:endParaRPr lang="en-US" altLang="en-US" dirty="0"/>
          </a:p>
          <a:p>
            <a:pPr>
              <a:lnSpc>
                <a:spcPct val="100000"/>
              </a:lnSpc>
              <a:spcBef>
                <a:spcPts val="500"/>
              </a:spcBef>
              <a:spcAft>
                <a:spcPts val="316"/>
              </a:spcAft>
            </a:pPr>
            <a:r>
              <a:rPr lang="en-US" altLang="en-US" dirty="0">
                <a:solidFill>
                  <a:srgbClr val="EC008C"/>
                </a:solidFill>
              </a:rPr>
              <a:t>ID3 algorithm</a:t>
            </a:r>
          </a:p>
          <a:p>
            <a:pPr>
              <a:lnSpc>
                <a:spcPct val="100000"/>
              </a:lnSpc>
              <a:spcBef>
                <a:spcPts val="500"/>
              </a:spcBef>
              <a:spcAft>
                <a:spcPts val="316"/>
              </a:spcAft>
            </a:pPr>
            <a:r>
              <a:rPr lang="en-US" altLang="en-US" dirty="0"/>
              <a:t>Avoiding overfitting</a:t>
            </a:r>
            <a:endParaRPr lang="en-US" sz="1890" dirty="0"/>
          </a:p>
        </p:txBody>
      </p:sp>
    </p:spTree>
    <p:extLst>
      <p:ext uri="{BB962C8B-B14F-4D97-AF65-F5344CB8AC3E}">
        <p14:creationId xmlns:p14="http://schemas.microsoft.com/office/powerpoint/2010/main" val="1666298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1">
            <a:extLst>
              <a:ext uri="{FF2B5EF4-FFF2-40B4-BE49-F238E27FC236}">
                <a16:creationId xmlns="" xmlns:a16="http://schemas.microsoft.com/office/drawing/2014/main" id="{08FC5795-D4D6-452E-AA9F-70EB3B1FB37E}"/>
              </a:ext>
            </a:extLst>
          </p:cNvPr>
          <p:cNvSpPr>
            <a:spLocks noGrp="1" noChangeArrowheads="1"/>
          </p:cNvSpPr>
          <p:nvPr>
            <p:ph type="title"/>
          </p:nvPr>
        </p:nvSpPr>
        <p:spPr/>
        <p:txBody>
          <a:bodyPr/>
          <a:lstStyle/>
          <a:p>
            <a:pPr eaLnBrk="1">
              <a:defRPr/>
            </a:pPr>
            <a:r>
              <a:rPr lang="en-US" altLang="en-US"/>
              <a:t>Decision trees</a:t>
            </a:r>
          </a:p>
        </p:txBody>
      </p:sp>
      <p:sp>
        <p:nvSpPr>
          <p:cNvPr id="24578" name="Rectangle 2">
            <a:extLst>
              <a:ext uri="{FF2B5EF4-FFF2-40B4-BE49-F238E27FC236}">
                <a16:creationId xmlns="" xmlns:a16="http://schemas.microsoft.com/office/drawing/2014/main" id="{1BC5DFF0-B139-4159-9CA4-A9ABB8780FB2}"/>
              </a:ext>
            </a:extLst>
          </p:cNvPr>
          <p:cNvSpPr>
            <a:spLocks noGrp="1"/>
          </p:cNvSpPr>
          <p:nvPr>
            <p:ph type="body" idx="1"/>
          </p:nvPr>
        </p:nvSpPr>
        <p:spPr>
          <a:xfrm>
            <a:off x="435894" y="1192386"/>
            <a:ext cx="8272211" cy="2758727"/>
          </a:xfrm>
        </p:spPr>
        <p:txBody>
          <a:bodyPr/>
          <a:lstStyle/>
          <a:p>
            <a:pPr marL="230400">
              <a:lnSpc>
                <a:spcPct val="100000"/>
              </a:lnSpc>
              <a:spcBef>
                <a:spcPts val="500"/>
              </a:spcBef>
              <a:spcAft>
                <a:spcPts val="316"/>
              </a:spcAft>
            </a:pPr>
            <a:r>
              <a:rPr lang="en-US" altLang="en-US" dirty="0"/>
              <a:t>Tool to represent decision making</a:t>
            </a:r>
          </a:p>
          <a:p>
            <a:pPr marL="230400">
              <a:lnSpc>
                <a:spcPct val="100000"/>
              </a:lnSpc>
              <a:spcBef>
                <a:spcPts val="500"/>
              </a:spcBef>
              <a:spcAft>
                <a:spcPts val="316"/>
              </a:spcAft>
            </a:pPr>
            <a:r>
              <a:rPr lang="en-US" altLang="en-US" dirty="0"/>
              <a:t>Decompose complex problem into sequence of simple questions</a:t>
            </a:r>
          </a:p>
          <a:p>
            <a:pPr marL="230400">
              <a:lnSpc>
                <a:spcPct val="100000"/>
              </a:lnSpc>
              <a:spcBef>
                <a:spcPts val="500"/>
              </a:spcBef>
              <a:spcAft>
                <a:spcPts val="316"/>
              </a:spcAft>
            </a:pPr>
            <a:r>
              <a:rPr lang="en-US" altLang="en-US" dirty="0"/>
              <a:t>Which question to ask next depends on previous answers</a:t>
            </a:r>
          </a:p>
          <a:p>
            <a:pPr marL="687600" lvl="2" indent="-285750">
              <a:lnSpc>
                <a:spcPct val="100000"/>
              </a:lnSpc>
              <a:spcAft>
                <a:spcPts val="316"/>
              </a:spcAft>
            </a:pPr>
            <a:r>
              <a:rPr lang="en-US" altLang="en-US" dirty="0"/>
              <a:t>Represented as a tree</a:t>
            </a:r>
          </a:p>
          <a:p>
            <a:pPr marL="230400">
              <a:lnSpc>
                <a:spcPct val="100000"/>
              </a:lnSpc>
              <a:spcBef>
                <a:spcPts val="500"/>
              </a:spcBef>
              <a:spcAft>
                <a:spcPts val="316"/>
              </a:spcAft>
            </a:pPr>
            <a:r>
              <a:rPr lang="en-US" altLang="en-US" dirty="0"/>
              <a:t>Tree structure:</a:t>
            </a:r>
          </a:p>
          <a:p>
            <a:pPr marL="687600" lvl="1">
              <a:lnSpc>
                <a:spcPct val="100000"/>
              </a:lnSpc>
              <a:spcAft>
                <a:spcPts val="316"/>
              </a:spcAft>
            </a:pPr>
            <a:r>
              <a:rPr lang="en-US" altLang="en-US" dirty="0"/>
              <a:t>Leaves: decisions</a:t>
            </a:r>
          </a:p>
          <a:p>
            <a:pPr marL="687600" lvl="2" indent="-285750">
              <a:lnSpc>
                <a:spcPct val="100000"/>
              </a:lnSpc>
              <a:spcAft>
                <a:spcPts val="316"/>
              </a:spcAft>
            </a:pPr>
            <a:r>
              <a:rPr lang="en-US" altLang="en-US" dirty="0"/>
              <a:t>Nodes: questions</a:t>
            </a:r>
          </a:p>
          <a:p>
            <a:pPr marL="687600" lvl="2" indent="-285750">
              <a:lnSpc>
                <a:spcPct val="100000"/>
              </a:lnSpc>
              <a:spcAft>
                <a:spcPts val="316"/>
              </a:spcAft>
            </a:pPr>
            <a:r>
              <a:rPr lang="en-US" altLang="en-US" dirty="0"/>
              <a:t>Branches: possible answers to the parent question</a:t>
            </a:r>
          </a:p>
        </p:txBody>
      </p:sp>
    </p:spTree>
    <p:extLst>
      <p:ext uri="{BB962C8B-B14F-4D97-AF65-F5344CB8AC3E}">
        <p14:creationId xmlns:p14="http://schemas.microsoft.com/office/powerpoint/2010/main" val="358287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57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1">
            <a:extLst>
              <a:ext uri="{FF2B5EF4-FFF2-40B4-BE49-F238E27FC236}">
                <a16:creationId xmlns="" xmlns:a16="http://schemas.microsoft.com/office/drawing/2014/main" id="{492B7143-4528-44D0-B61A-54CD0B8B9B93}"/>
              </a:ext>
            </a:extLst>
          </p:cNvPr>
          <p:cNvSpPr>
            <a:spLocks noGrp="1" noChangeArrowheads="1"/>
          </p:cNvSpPr>
          <p:nvPr>
            <p:ph type="title"/>
          </p:nvPr>
        </p:nvSpPr>
        <p:spPr/>
        <p:txBody>
          <a:bodyPr/>
          <a:lstStyle/>
          <a:p>
            <a:pPr eaLnBrk="1">
              <a:defRPr/>
            </a:pPr>
            <a:r>
              <a:rPr lang="en-US" altLang="en-US"/>
              <a:t>Decision trees and classification</a:t>
            </a:r>
          </a:p>
        </p:txBody>
      </p:sp>
      <p:sp>
        <p:nvSpPr>
          <p:cNvPr id="26626" name="Rectangle 2">
            <a:extLst>
              <a:ext uri="{FF2B5EF4-FFF2-40B4-BE49-F238E27FC236}">
                <a16:creationId xmlns="" xmlns:a16="http://schemas.microsoft.com/office/drawing/2014/main" id="{A730DE39-AB61-417C-B875-A532ECBE08DC}"/>
              </a:ext>
            </a:extLst>
          </p:cNvPr>
          <p:cNvSpPr>
            <a:spLocks noGrp="1"/>
          </p:cNvSpPr>
          <p:nvPr>
            <p:ph type="body" idx="1"/>
          </p:nvPr>
        </p:nvSpPr>
        <p:spPr>
          <a:xfrm>
            <a:off x="435894" y="1213836"/>
            <a:ext cx="4989546" cy="2840003"/>
          </a:xfrm>
        </p:spPr>
        <p:txBody>
          <a:bodyPr/>
          <a:lstStyle/>
          <a:p>
            <a:pPr marL="230400">
              <a:lnSpc>
                <a:spcPct val="100000"/>
              </a:lnSpc>
              <a:spcBef>
                <a:spcPts val="500"/>
              </a:spcBef>
              <a:spcAft>
                <a:spcPts val="316"/>
              </a:spcAft>
            </a:pPr>
            <a:r>
              <a:rPr lang="en-US" altLang="en-US" dirty="0"/>
              <a:t>Classification </a:t>
            </a:r>
            <a:r>
              <a:rPr lang="en-US" altLang="en-US" dirty="0" smtClean="0"/>
              <a:t>is a </a:t>
            </a:r>
            <a:r>
              <a:rPr lang="en-US" altLang="en-US" i="1" dirty="0"/>
              <a:t>decision problem</a:t>
            </a:r>
            <a:r>
              <a:rPr lang="en-US" altLang="en-US" dirty="0"/>
              <a:t>: which label applies to data point?</a:t>
            </a:r>
          </a:p>
          <a:p>
            <a:pPr marL="230400">
              <a:lnSpc>
                <a:spcPct val="100000"/>
              </a:lnSpc>
              <a:spcBef>
                <a:spcPts val="500"/>
              </a:spcBef>
              <a:spcAft>
                <a:spcPts val="316"/>
              </a:spcAft>
            </a:pPr>
            <a:r>
              <a:rPr lang="en-US" altLang="en-US" dirty="0"/>
              <a:t>Classifiers represented as decision tree</a:t>
            </a:r>
          </a:p>
          <a:p>
            <a:pPr marL="687600" lvl="1">
              <a:lnSpc>
                <a:spcPct val="100000"/>
              </a:lnSpc>
              <a:spcAft>
                <a:spcPts val="316"/>
              </a:spcAft>
            </a:pPr>
            <a:r>
              <a:rPr lang="en-US" altLang="en-US" dirty="0"/>
              <a:t>Decision tree also partitions attribute space</a:t>
            </a:r>
          </a:p>
          <a:p>
            <a:pPr marL="687600" lvl="1">
              <a:lnSpc>
                <a:spcPct val="100000"/>
              </a:lnSpc>
              <a:spcAft>
                <a:spcPts val="316"/>
              </a:spcAft>
            </a:pPr>
            <a:r>
              <a:rPr lang="en-US" altLang="en-US" dirty="0"/>
              <a:t>Question: on which side of given border is point </a:t>
            </a:r>
            <a:r>
              <a:rPr lang="en-US" altLang="en-US" dirty="0" smtClean="0"/>
              <a:t>we are </a:t>
            </a:r>
            <a:r>
              <a:rPr lang="en-US" altLang="en-US" dirty="0"/>
              <a:t>interested in?</a:t>
            </a:r>
          </a:p>
          <a:p>
            <a:pPr marL="687600" lvl="1">
              <a:lnSpc>
                <a:spcPct val="100000"/>
              </a:lnSpc>
              <a:spcAft>
                <a:spcPts val="316"/>
              </a:spcAft>
            </a:pPr>
            <a:r>
              <a:rPr lang="en-US" altLang="en-US" dirty="0"/>
              <a:t>Several trees can represent same classifier</a:t>
            </a:r>
          </a:p>
          <a:p>
            <a:pPr>
              <a:lnSpc>
                <a:spcPct val="100000"/>
              </a:lnSpc>
              <a:spcBef>
                <a:spcPts val="316"/>
              </a:spcBef>
              <a:spcAft>
                <a:spcPts val="316"/>
              </a:spcAft>
            </a:pPr>
            <a:endParaRPr lang="en-US" altLang="en-US" dirty="0"/>
          </a:p>
        </p:txBody>
      </p:sp>
      <p:pic>
        <p:nvPicPr>
          <p:cNvPr id="4" name="Picture 3" descr="Chart, histogram&#10;&#10;Description automatically generated">
            <a:extLst>
              <a:ext uri="{FF2B5EF4-FFF2-40B4-BE49-F238E27FC236}">
                <a16:creationId xmlns="" xmlns:a16="http://schemas.microsoft.com/office/drawing/2014/main" id="{5C8BB71F-26D7-044B-9FE2-31B74F4A0458}"/>
              </a:ext>
            </a:extLst>
          </p:cNvPr>
          <p:cNvPicPr>
            <a:picLocks noChangeAspect="1"/>
          </p:cNvPicPr>
          <p:nvPr/>
        </p:nvPicPr>
        <p:blipFill>
          <a:blip r:embed="rId3"/>
          <a:stretch>
            <a:fillRect/>
          </a:stretch>
        </p:blipFill>
        <p:spPr>
          <a:xfrm>
            <a:off x="6740694" y="2800589"/>
            <a:ext cx="1967412" cy="1498008"/>
          </a:xfrm>
          <a:prstGeom prst="rect">
            <a:avLst/>
          </a:prstGeom>
        </p:spPr>
      </p:pic>
      <p:sp>
        <p:nvSpPr>
          <p:cNvPr id="5" name="TextBox 4">
            <a:extLst>
              <a:ext uri="{FF2B5EF4-FFF2-40B4-BE49-F238E27FC236}">
                <a16:creationId xmlns="" xmlns:a16="http://schemas.microsoft.com/office/drawing/2014/main" id="{37E646BF-2002-FC42-9EC9-1112FF3818F9}"/>
              </a:ext>
            </a:extLst>
          </p:cNvPr>
          <p:cNvSpPr txBox="1"/>
          <p:nvPr/>
        </p:nvSpPr>
        <p:spPr>
          <a:xfrm>
            <a:off x="6026919" y="4596866"/>
            <a:ext cx="3117081" cy="369332"/>
          </a:xfrm>
          <a:prstGeom prst="rect">
            <a:avLst/>
          </a:prstGeom>
          <a:noFill/>
        </p:spPr>
        <p:txBody>
          <a:bodyPr wrap="square">
            <a:spAutoFit/>
          </a:bodyPr>
          <a:lstStyle/>
          <a:p>
            <a:r>
              <a:rPr lang="en-US" sz="900" dirty="0">
                <a:solidFill>
                  <a:schemeClr val="bg1"/>
                </a:solidFill>
              </a:rPr>
              <a:t>https://</a:t>
            </a:r>
            <a:r>
              <a:rPr lang="en-US" sz="900" dirty="0" err="1">
                <a:solidFill>
                  <a:schemeClr val="bg1"/>
                </a:solidFill>
              </a:rPr>
              <a:t>www.cc.gatech.edu</a:t>
            </a:r>
            <a:r>
              <a:rPr lang="en-US" sz="900" dirty="0">
                <a:solidFill>
                  <a:schemeClr val="bg1"/>
                </a:solidFill>
              </a:rPr>
              <a:t>/~bboots3/CS4641-Fall2018/Lecture2/02_DecisionTrees.pdf</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816" y="1132877"/>
            <a:ext cx="2086643" cy="1408340"/>
          </a:xfrm>
          <a:prstGeom prst="rect">
            <a:avLst/>
          </a:prstGeom>
        </p:spPr>
      </p:pic>
    </p:spTree>
    <p:extLst>
      <p:ext uri="{BB962C8B-B14F-4D97-AF65-F5344CB8AC3E}">
        <p14:creationId xmlns:p14="http://schemas.microsoft.com/office/powerpoint/2010/main" val="325205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1">
            <a:extLst>
              <a:ext uri="{FF2B5EF4-FFF2-40B4-BE49-F238E27FC236}">
                <a16:creationId xmlns="" xmlns:a16="http://schemas.microsoft.com/office/drawing/2014/main" id="{492B7143-4528-44D0-B61A-54CD0B8B9B93}"/>
              </a:ext>
            </a:extLst>
          </p:cNvPr>
          <p:cNvSpPr>
            <a:spLocks noGrp="1" noChangeArrowheads="1"/>
          </p:cNvSpPr>
          <p:nvPr>
            <p:ph type="title"/>
          </p:nvPr>
        </p:nvSpPr>
        <p:spPr/>
        <p:txBody>
          <a:bodyPr/>
          <a:lstStyle/>
          <a:p>
            <a:pPr eaLnBrk="1">
              <a:defRPr/>
            </a:pPr>
            <a:r>
              <a:rPr lang="en-US" altLang="en-US"/>
              <a:t>Decision trees and classification</a:t>
            </a:r>
          </a:p>
        </p:txBody>
      </p:sp>
      <p:sp>
        <p:nvSpPr>
          <p:cNvPr id="26626" name="Rectangle 2">
            <a:extLst>
              <a:ext uri="{FF2B5EF4-FFF2-40B4-BE49-F238E27FC236}">
                <a16:creationId xmlns="" xmlns:a16="http://schemas.microsoft.com/office/drawing/2014/main" id="{A730DE39-AB61-417C-B875-A532ECBE08DC}"/>
              </a:ext>
            </a:extLst>
          </p:cNvPr>
          <p:cNvSpPr>
            <a:spLocks noGrp="1"/>
          </p:cNvSpPr>
          <p:nvPr>
            <p:ph type="body" idx="1"/>
          </p:nvPr>
        </p:nvSpPr>
        <p:spPr>
          <a:xfrm>
            <a:off x="435894" y="969997"/>
            <a:ext cx="8272211" cy="3044792"/>
          </a:xfrm>
        </p:spPr>
        <p:txBody>
          <a:bodyPr/>
          <a:lstStyle/>
          <a:p>
            <a:pPr>
              <a:lnSpc>
                <a:spcPct val="100000"/>
              </a:lnSpc>
              <a:spcBef>
                <a:spcPts val="500"/>
              </a:spcBef>
              <a:spcAft>
                <a:spcPts val="316"/>
              </a:spcAft>
            </a:pPr>
            <a:r>
              <a:rPr lang="en-US" altLang="en-US" i="1" dirty="0"/>
              <a:t>Learning problem</a:t>
            </a:r>
            <a:r>
              <a:rPr lang="en-US" altLang="en-US" dirty="0"/>
              <a:t>: which questions to ask?</a:t>
            </a:r>
          </a:p>
          <a:p>
            <a:pPr>
              <a:lnSpc>
                <a:spcPct val="100000"/>
              </a:lnSpc>
              <a:spcBef>
                <a:spcPts val="500"/>
              </a:spcBef>
              <a:spcAft>
                <a:spcPts val="316"/>
              </a:spcAft>
            </a:pPr>
            <a:r>
              <a:rPr lang="en-US" altLang="en-US" dirty="0"/>
              <a:t>If one asks enough questions, one will eventually classify training set</a:t>
            </a:r>
          </a:p>
          <a:p>
            <a:pPr marL="587102" lvl="2" indent="-285750">
              <a:lnSpc>
                <a:spcPct val="100000"/>
              </a:lnSpc>
              <a:spcAft>
                <a:spcPts val="316"/>
              </a:spcAft>
            </a:pPr>
            <a:r>
              <a:rPr lang="en-US" altLang="en-US" dirty="0"/>
              <a:t>1 question = 1 new split of the space</a:t>
            </a:r>
          </a:p>
          <a:p>
            <a:pPr marL="587102" lvl="2" indent="-285750">
              <a:lnSpc>
                <a:spcPct val="100000"/>
              </a:lnSpc>
              <a:spcAft>
                <a:spcPts val="316"/>
              </a:spcAft>
            </a:pPr>
            <a:r>
              <a:rPr lang="en-US" altLang="en-US" dirty="0"/>
              <a:t>With enough splits, one can eventually separate each training point from all others</a:t>
            </a:r>
          </a:p>
          <a:p>
            <a:pPr marL="587102" lvl="2" indent="-285750">
              <a:lnSpc>
                <a:spcPct val="100000"/>
              </a:lnSpc>
              <a:spcAft>
                <a:spcPts val="316"/>
              </a:spcAft>
            </a:pPr>
            <a:r>
              <a:rPr lang="en-US" altLang="en-US" dirty="0"/>
              <a:t>But would that classifier </a:t>
            </a:r>
            <a:r>
              <a:rPr lang="en-US" altLang="en-US" dirty="0" err="1"/>
              <a:t>generalise</a:t>
            </a:r>
            <a:r>
              <a:rPr lang="en-US" altLang="en-US" dirty="0"/>
              <a:t> to new data?</a:t>
            </a:r>
          </a:p>
          <a:p>
            <a:pPr>
              <a:lnSpc>
                <a:spcPct val="100000"/>
              </a:lnSpc>
              <a:spcBef>
                <a:spcPts val="500"/>
              </a:spcBef>
              <a:spcAft>
                <a:spcPts val="316"/>
              </a:spcAft>
            </a:pPr>
            <a:r>
              <a:rPr lang="en-US" altLang="en-US" dirty="0"/>
              <a:t>Classifier should be general</a:t>
            </a:r>
          </a:p>
          <a:p>
            <a:pPr>
              <a:lnSpc>
                <a:spcPct val="100000"/>
              </a:lnSpc>
              <a:spcBef>
                <a:spcPts val="500"/>
              </a:spcBef>
              <a:spcAft>
                <a:spcPts val="316"/>
              </a:spcAft>
            </a:pPr>
            <a:r>
              <a:rPr lang="en-US" altLang="en-US" dirty="0"/>
              <a:t>Classifier should be fast to apply after learning</a:t>
            </a:r>
          </a:p>
          <a:p>
            <a:pPr marL="433077" lvl="1" indent="-285750">
              <a:lnSpc>
                <a:spcPct val="100000"/>
              </a:lnSpc>
              <a:spcAft>
                <a:spcPts val="316"/>
              </a:spcAft>
            </a:pPr>
            <a:r>
              <a:rPr lang="en-US" altLang="en-US" dirty="0"/>
              <a:t>Build classifier that needs to ask few questions before taking decision (shallow, bushy tree)</a:t>
            </a:r>
          </a:p>
        </p:txBody>
      </p:sp>
    </p:spTree>
    <p:extLst>
      <p:ext uri="{BB962C8B-B14F-4D97-AF65-F5344CB8AC3E}">
        <p14:creationId xmlns:p14="http://schemas.microsoft.com/office/powerpoint/2010/main" val="428700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2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1">
            <a:extLst>
              <a:ext uri="{FF2B5EF4-FFF2-40B4-BE49-F238E27FC236}">
                <a16:creationId xmlns="" xmlns:a16="http://schemas.microsoft.com/office/drawing/2014/main" id="{93D96ADF-E164-4602-91B5-272ED92ADBD1}"/>
              </a:ext>
            </a:extLst>
          </p:cNvPr>
          <p:cNvSpPr>
            <a:spLocks noGrp="1" noChangeArrowheads="1"/>
          </p:cNvSpPr>
          <p:nvPr>
            <p:ph type="title"/>
          </p:nvPr>
        </p:nvSpPr>
        <p:spPr/>
        <p:txBody>
          <a:bodyPr/>
          <a:lstStyle/>
          <a:p>
            <a:pPr eaLnBrk="1">
              <a:defRPr/>
            </a:pPr>
            <a:r>
              <a:rPr lang="en-US" altLang="en-US" dirty="0"/>
              <a:t>Greedy Algorithm</a:t>
            </a:r>
          </a:p>
        </p:txBody>
      </p:sp>
      <p:sp>
        <p:nvSpPr>
          <p:cNvPr id="28674" name="Rectangle 2">
            <a:extLst>
              <a:ext uri="{FF2B5EF4-FFF2-40B4-BE49-F238E27FC236}">
                <a16:creationId xmlns="" xmlns:a16="http://schemas.microsoft.com/office/drawing/2014/main" id="{A96F2E50-F860-4D40-A2C7-2A0DEF0473B0}"/>
              </a:ext>
            </a:extLst>
          </p:cNvPr>
          <p:cNvSpPr>
            <a:spLocks noGrp="1"/>
          </p:cNvSpPr>
          <p:nvPr>
            <p:ph idx="1"/>
          </p:nvPr>
        </p:nvSpPr>
        <p:spPr>
          <a:xfrm>
            <a:off x="435894" y="1204000"/>
            <a:ext cx="4880025" cy="2934048"/>
          </a:xfrm>
        </p:spPr>
        <p:txBody>
          <a:bodyPr/>
          <a:lstStyle/>
          <a:p>
            <a:pPr>
              <a:lnSpc>
                <a:spcPct val="100000"/>
              </a:lnSpc>
              <a:spcBef>
                <a:spcPts val="500"/>
              </a:spcBef>
            </a:pPr>
            <a:r>
              <a:rPr lang="en-GB" dirty="0"/>
              <a:t>Goal: reach largest sum</a:t>
            </a:r>
          </a:p>
          <a:p>
            <a:pPr>
              <a:lnSpc>
                <a:spcPct val="100000"/>
              </a:lnSpc>
              <a:spcBef>
                <a:spcPts val="500"/>
              </a:spcBef>
            </a:pPr>
            <a:r>
              <a:rPr lang="en-GB" dirty="0"/>
              <a:t>Greedy algorithm will take what appears to be optimal choice at each step</a:t>
            </a:r>
          </a:p>
          <a:p>
            <a:pPr lvl="1">
              <a:lnSpc>
                <a:spcPct val="100000"/>
              </a:lnSpc>
            </a:pPr>
            <a:r>
              <a:rPr lang="en-US" altLang="en-US" dirty="0"/>
              <a:t>No backtracking</a:t>
            </a:r>
            <a:endParaRPr lang="en-GB" dirty="0"/>
          </a:p>
          <a:p>
            <a:pPr>
              <a:lnSpc>
                <a:spcPct val="100000"/>
              </a:lnSpc>
              <a:spcBef>
                <a:spcPts val="500"/>
              </a:spcBef>
            </a:pPr>
            <a:r>
              <a:rPr lang="en-GB" dirty="0"/>
              <a:t>So it will choose 12 instead of 3 at second step </a:t>
            </a:r>
          </a:p>
          <a:p>
            <a:pPr>
              <a:lnSpc>
                <a:spcPct val="100000"/>
              </a:lnSpc>
              <a:spcBef>
                <a:spcPts val="500"/>
              </a:spcBef>
            </a:pPr>
            <a:r>
              <a:rPr lang="en-GB" dirty="0"/>
              <a:t>Will not reach best solution, which contains 99</a:t>
            </a:r>
          </a:p>
          <a:p>
            <a:pPr>
              <a:lnSpc>
                <a:spcPct val="100000"/>
              </a:lnSpc>
              <a:spcBef>
                <a:spcPts val="500"/>
              </a:spcBef>
            </a:pPr>
            <a:r>
              <a:rPr lang="en-GB" altLang="en-US" dirty="0" smtClean="0"/>
              <a:t>We will </a:t>
            </a:r>
            <a:r>
              <a:rPr lang="en-GB" altLang="en-US" dirty="0"/>
              <a:t>look at one Greedy Algorithm - </a:t>
            </a:r>
            <a:r>
              <a:rPr lang="en-GB" altLang="en-US" b="1" dirty="0"/>
              <a:t>ID3 (</a:t>
            </a:r>
            <a:r>
              <a:rPr lang="en-US" altLang="en-US" b="1" dirty="0"/>
              <a:t>Iterative </a:t>
            </a:r>
            <a:r>
              <a:rPr lang="en-US" altLang="en-US" b="1" dirty="0" err="1"/>
              <a:t>Dichotomiser</a:t>
            </a:r>
            <a:r>
              <a:rPr lang="en-US" altLang="en-US" b="1" dirty="0"/>
              <a:t> 3)</a:t>
            </a:r>
            <a:endParaRPr lang="en-GB" altLang="en-US" dirty="0"/>
          </a:p>
          <a:p>
            <a:pPr>
              <a:lnSpc>
                <a:spcPct val="100000"/>
              </a:lnSpc>
              <a:spcBef>
                <a:spcPts val="633"/>
              </a:spcBef>
            </a:pPr>
            <a:endParaRPr lang="en-GB" altLang="en-US" dirty="0"/>
          </a:p>
          <a:p>
            <a:pPr>
              <a:lnSpc>
                <a:spcPct val="100000"/>
              </a:lnSpc>
              <a:spcBef>
                <a:spcPts val="633"/>
              </a:spcBef>
            </a:pPr>
            <a:endParaRPr lang="en-GB" altLang="en-US" dirty="0"/>
          </a:p>
          <a:p>
            <a:pPr>
              <a:lnSpc>
                <a:spcPct val="100000"/>
              </a:lnSpc>
              <a:spcBef>
                <a:spcPts val="633"/>
              </a:spcBef>
            </a:pPr>
            <a:endParaRPr lang="en-GB" altLang="en-US" dirty="0"/>
          </a:p>
          <a:p>
            <a:pPr>
              <a:lnSpc>
                <a:spcPct val="100000"/>
              </a:lnSpc>
              <a:spcBef>
                <a:spcPts val="633"/>
              </a:spcBef>
            </a:pPr>
            <a:endParaRPr lang="en-GB" altLang="en-US" dirty="0"/>
          </a:p>
        </p:txBody>
      </p:sp>
      <p:pic>
        <p:nvPicPr>
          <p:cNvPr id="1026" name="Picture 2" descr="With a goal of reaching the largest sum, at each step, the greedy algorithm will choose what appears to be the optimal immediate choice, so it will choose 12 instead of 3 at the second step and will not reach the best solution, which contains 99.">
            <a:extLst>
              <a:ext uri="{FF2B5EF4-FFF2-40B4-BE49-F238E27FC236}">
                <a16:creationId xmlns="" xmlns:a16="http://schemas.microsoft.com/office/drawing/2014/main" id="{E7181B98-883E-4384-8513-F8FF952AFCB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170237" y="1483454"/>
            <a:ext cx="3338211" cy="2002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7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1">
            <a:extLst>
              <a:ext uri="{FF2B5EF4-FFF2-40B4-BE49-F238E27FC236}">
                <a16:creationId xmlns="" xmlns:a16="http://schemas.microsoft.com/office/drawing/2014/main" id="{93D96ADF-E164-4602-91B5-272ED92ADBD1}"/>
              </a:ext>
            </a:extLst>
          </p:cNvPr>
          <p:cNvSpPr>
            <a:spLocks noGrp="1" noChangeArrowheads="1"/>
          </p:cNvSpPr>
          <p:nvPr>
            <p:ph type="title"/>
          </p:nvPr>
        </p:nvSpPr>
        <p:spPr/>
        <p:txBody>
          <a:bodyPr/>
          <a:lstStyle/>
          <a:p>
            <a:pPr eaLnBrk="1">
              <a:defRPr/>
            </a:pPr>
            <a:r>
              <a:rPr lang="en-US" altLang="en-US" dirty="0"/>
              <a:t>ID3 algorithm (Quinlan 1986)</a:t>
            </a:r>
          </a:p>
        </p:txBody>
      </p:sp>
      <p:sp>
        <p:nvSpPr>
          <p:cNvPr id="28674" name="Rectangle 2">
            <a:extLst>
              <a:ext uri="{FF2B5EF4-FFF2-40B4-BE49-F238E27FC236}">
                <a16:creationId xmlns="" xmlns:a16="http://schemas.microsoft.com/office/drawing/2014/main" id="{A96F2E50-F860-4D40-A2C7-2A0DEF0473B0}"/>
              </a:ext>
            </a:extLst>
          </p:cNvPr>
          <p:cNvSpPr>
            <a:spLocks noGrp="1"/>
          </p:cNvSpPr>
          <p:nvPr>
            <p:ph type="body" sz="half" idx="1"/>
          </p:nvPr>
        </p:nvSpPr>
        <p:spPr>
          <a:xfrm>
            <a:off x="435894" y="988724"/>
            <a:ext cx="6369100" cy="1165324"/>
          </a:xfrm>
        </p:spPr>
        <p:txBody>
          <a:bodyPr/>
          <a:lstStyle/>
          <a:p>
            <a:pPr eaLnBrk="1">
              <a:lnSpc>
                <a:spcPct val="100000"/>
              </a:lnSpc>
              <a:spcBef>
                <a:spcPts val="500"/>
              </a:spcBef>
            </a:pPr>
            <a:r>
              <a:rPr lang="en-US" altLang="en-US" dirty="0"/>
              <a:t>ID3 takes training set &amp; builds decision tree so that each leaf is </a:t>
            </a:r>
            <a:r>
              <a:rPr lang="en-US" altLang="en-US" i="1" dirty="0"/>
              <a:t>homogeneous</a:t>
            </a:r>
            <a:r>
              <a:rPr lang="en-US" altLang="en-US" dirty="0"/>
              <a:t> (represents single class label)</a:t>
            </a:r>
          </a:p>
          <a:p>
            <a:pPr lvl="1">
              <a:lnSpc>
                <a:spcPct val="100000"/>
              </a:lnSpc>
            </a:pPr>
            <a:r>
              <a:rPr lang="en-US" altLang="en-US" dirty="0"/>
              <a:t>Builds tree from root to leaves</a:t>
            </a:r>
          </a:p>
        </p:txBody>
      </p:sp>
      <p:sp>
        <p:nvSpPr>
          <p:cNvPr id="28675" name="Text Box 3">
            <a:extLst>
              <a:ext uri="{FF2B5EF4-FFF2-40B4-BE49-F238E27FC236}">
                <a16:creationId xmlns="" xmlns:a16="http://schemas.microsoft.com/office/drawing/2014/main" id="{AE39D9CC-01BC-4E71-841B-B7B144497737}"/>
              </a:ext>
            </a:extLst>
          </p:cNvPr>
          <p:cNvSpPr txBox="1">
            <a:spLocks/>
          </p:cNvSpPr>
          <p:nvPr/>
        </p:nvSpPr>
        <p:spPr bwMode="auto">
          <a:xfrm>
            <a:off x="435894" y="1952828"/>
            <a:ext cx="5794425" cy="1778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indent="342900">
              <a:defRPr sz="3400">
                <a:solidFill>
                  <a:srgbClr val="000000"/>
                </a:solidFill>
                <a:latin typeface="Gill Sans" charset="0"/>
                <a:ea typeface="Gill Sans" charset="0"/>
                <a:cs typeface="Gill Sans" charset="0"/>
                <a:sym typeface="Gill Sans" charset="0"/>
              </a:defRPr>
            </a:lvl2pPr>
            <a:lvl3pPr indent="6858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nSpc>
                <a:spcPts val="1476"/>
              </a:lnSpc>
            </a:pPr>
            <a:r>
              <a:rPr lang="en-US" altLang="en-US" sz="1100" dirty="0">
                <a:latin typeface="Courier" charset="0"/>
                <a:ea typeface="Courier" charset="0"/>
                <a:cs typeface="Courier" charset="0"/>
                <a:sym typeface="Courier" charset="0"/>
              </a:rPr>
              <a:t>ID3(</a:t>
            </a:r>
            <a:r>
              <a:rPr lang="en-US" altLang="en-US" sz="1100" dirty="0" err="1">
                <a:latin typeface="Courier" charset="0"/>
                <a:ea typeface="Courier" charset="0"/>
                <a:cs typeface="Courier" charset="0"/>
                <a:sym typeface="Courier" charset="0"/>
              </a:rPr>
              <a:t>Training_Set</a:t>
            </a:r>
            <a:r>
              <a:rPr lang="en-US" altLang="en-US" sz="1100" dirty="0">
                <a:latin typeface="Courier" charset="0"/>
                <a:ea typeface="Courier" charset="0"/>
                <a:cs typeface="Courier" charset="0"/>
                <a:sym typeface="Courier" charset="0"/>
              </a:rPr>
              <a:t>) =</a:t>
            </a:r>
          </a:p>
          <a:p>
            <a:pPr marL="0" lvl="1">
              <a:lnSpc>
                <a:spcPts val="1476"/>
              </a:lnSpc>
            </a:pPr>
            <a:r>
              <a:rPr lang="en-US" altLang="en-US" sz="1100" dirty="0">
                <a:latin typeface="Courier" charset="0"/>
                <a:ea typeface="Courier" charset="0"/>
                <a:cs typeface="Courier" charset="0"/>
                <a:sym typeface="Courier" charset="0"/>
              </a:rPr>
              <a:t>if all points in </a:t>
            </a:r>
            <a:r>
              <a:rPr lang="en-US" altLang="en-US" sz="1100" dirty="0" err="1">
                <a:latin typeface="Courier" charset="0"/>
                <a:ea typeface="Courier" charset="0"/>
                <a:cs typeface="Courier" charset="0"/>
                <a:sym typeface="Courier" charset="0"/>
              </a:rPr>
              <a:t>Training_Set</a:t>
            </a:r>
            <a:r>
              <a:rPr lang="en-US" altLang="en-US" sz="1100" dirty="0">
                <a:latin typeface="Courier" charset="0"/>
                <a:ea typeface="Courier" charset="0"/>
                <a:cs typeface="Courier" charset="0"/>
                <a:sym typeface="Courier" charset="0"/>
              </a:rPr>
              <a:t> have same class C</a:t>
            </a:r>
          </a:p>
          <a:p>
            <a:pPr marL="0" lvl="2">
              <a:lnSpc>
                <a:spcPts val="1476"/>
              </a:lnSpc>
            </a:pPr>
            <a:r>
              <a:rPr lang="en-US" altLang="en-US" sz="1100" dirty="0">
                <a:latin typeface="Courier" charset="0"/>
                <a:ea typeface="Courier" charset="0"/>
                <a:cs typeface="Courier" charset="0"/>
                <a:sym typeface="Courier" charset="0"/>
              </a:rPr>
              <a:t>return Leaf(C);</a:t>
            </a:r>
          </a:p>
          <a:p>
            <a:pPr marL="0" lvl="1">
              <a:lnSpc>
                <a:spcPts val="1476"/>
              </a:lnSpc>
            </a:pPr>
            <a:r>
              <a:rPr lang="en-US" altLang="en-US" sz="1100" dirty="0">
                <a:latin typeface="Courier" charset="0"/>
                <a:ea typeface="Courier" charset="0"/>
                <a:cs typeface="Courier" charset="0"/>
                <a:sym typeface="Courier" charset="0"/>
              </a:rPr>
              <a:t>elseif no questions remain for </a:t>
            </a:r>
            <a:r>
              <a:rPr lang="en-US" altLang="en-US" sz="1100" dirty="0" err="1">
                <a:latin typeface="Courier" charset="0"/>
                <a:ea typeface="Courier" charset="0"/>
                <a:cs typeface="Courier" charset="0"/>
                <a:sym typeface="Courier" charset="0"/>
              </a:rPr>
              <a:t>Training_Set</a:t>
            </a:r>
            <a:endParaRPr lang="en-US" altLang="en-US" sz="1100" dirty="0">
              <a:latin typeface="Courier" charset="0"/>
              <a:ea typeface="Courier" charset="0"/>
              <a:cs typeface="Courier" charset="0"/>
              <a:sym typeface="Courier" charset="0"/>
            </a:endParaRPr>
          </a:p>
          <a:p>
            <a:pPr marL="0" lvl="2">
              <a:lnSpc>
                <a:spcPts val="1476"/>
              </a:lnSpc>
            </a:pPr>
            <a:r>
              <a:rPr lang="en-US" altLang="en-US" sz="1100" dirty="0">
                <a:latin typeface="Courier" charset="0"/>
                <a:ea typeface="Courier" charset="0"/>
                <a:cs typeface="Courier" charset="0"/>
                <a:sym typeface="Courier" charset="0"/>
              </a:rPr>
              <a:t>return Leaf(</a:t>
            </a:r>
            <a:r>
              <a:rPr lang="en-US" altLang="en-US" sz="1100" dirty="0" err="1">
                <a:latin typeface="Courier" charset="0"/>
                <a:ea typeface="Courier" charset="0"/>
                <a:cs typeface="Courier" charset="0"/>
                <a:sym typeface="Courier" charset="0"/>
              </a:rPr>
              <a:t>MajorityClass</a:t>
            </a:r>
            <a:r>
              <a:rPr lang="en-US" altLang="en-US" sz="1100" dirty="0">
                <a:latin typeface="Courier" charset="0"/>
                <a:ea typeface="Courier" charset="0"/>
                <a:cs typeface="Courier" charset="0"/>
                <a:sym typeface="Courier" charset="0"/>
              </a:rPr>
              <a:t>(</a:t>
            </a:r>
            <a:r>
              <a:rPr lang="en-US" altLang="en-US" sz="1100" dirty="0" err="1">
                <a:latin typeface="Courier" charset="0"/>
                <a:ea typeface="Courier" charset="0"/>
                <a:cs typeface="Courier" charset="0"/>
                <a:sym typeface="Courier" charset="0"/>
              </a:rPr>
              <a:t>Training_Set</a:t>
            </a:r>
            <a:r>
              <a:rPr lang="en-US" altLang="en-US" sz="1100" dirty="0">
                <a:latin typeface="Courier" charset="0"/>
                <a:ea typeface="Courier" charset="0"/>
                <a:cs typeface="Courier" charset="0"/>
                <a:sym typeface="Courier" charset="0"/>
              </a:rPr>
              <a:t>));</a:t>
            </a:r>
          </a:p>
          <a:p>
            <a:pPr marL="0" lvl="1">
              <a:lnSpc>
                <a:spcPts val="1476"/>
              </a:lnSpc>
            </a:pPr>
            <a:r>
              <a:rPr lang="en-US" altLang="en-US" sz="1100" dirty="0">
                <a:latin typeface="Courier" charset="0"/>
                <a:ea typeface="Courier" charset="0"/>
                <a:cs typeface="Courier" charset="0"/>
                <a:sym typeface="Courier" charset="0"/>
              </a:rPr>
              <a:t>else</a:t>
            </a:r>
          </a:p>
          <a:p>
            <a:pPr marL="0" lvl="2">
              <a:lnSpc>
                <a:spcPts val="1476"/>
              </a:lnSpc>
            </a:pPr>
            <a:r>
              <a:rPr lang="en-US" altLang="en-US" sz="1100" dirty="0">
                <a:latin typeface="Courier" charset="0"/>
                <a:ea typeface="Courier" charset="0"/>
                <a:cs typeface="Courier" charset="0"/>
                <a:sym typeface="Courier" charset="0"/>
              </a:rPr>
              <a:t>Question = </a:t>
            </a:r>
            <a:r>
              <a:rPr lang="en-US" altLang="en-US" sz="1100" dirty="0" err="1">
                <a:latin typeface="Courier" charset="0"/>
                <a:ea typeface="Courier" charset="0"/>
                <a:cs typeface="Courier" charset="0"/>
                <a:sym typeface="Courier" charset="0"/>
              </a:rPr>
              <a:t>Find_Best_Question</a:t>
            </a:r>
            <a:r>
              <a:rPr lang="en-US" altLang="en-US" sz="1100" dirty="0">
                <a:latin typeface="Courier" charset="0"/>
                <a:ea typeface="Courier" charset="0"/>
                <a:cs typeface="Courier" charset="0"/>
                <a:sym typeface="Courier" charset="0"/>
              </a:rPr>
              <a:t>(</a:t>
            </a:r>
            <a:r>
              <a:rPr lang="en-US" altLang="en-US" sz="1100" dirty="0" err="1">
                <a:latin typeface="Courier" charset="0"/>
                <a:ea typeface="Courier" charset="0"/>
                <a:cs typeface="Courier" charset="0"/>
                <a:sym typeface="Courier" charset="0"/>
              </a:rPr>
              <a:t>Training_Set</a:t>
            </a:r>
            <a:r>
              <a:rPr lang="en-US" altLang="en-US" sz="1100" dirty="0">
                <a:latin typeface="Courier" charset="0"/>
                <a:ea typeface="Courier" charset="0"/>
                <a:cs typeface="Courier" charset="0"/>
                <a:sym typeface="Courier" charset="0"/>
              </a:rPr>
              <a:t>);</a:t>
            </a:r>
          </a:p>
          <a:p>
            <a:pPr marL="0" lvl="2">
              <a:lnSpc>
                <a:spcPts val="1476"/>
              </a:lnSpc>
            </a:pPr>
            <a:r>
              <a:rPr lang="en-US" altLang="en-US" sz="1100" dirty="0">
                <a:latin typeface="Courier" charset="0"/>
                <a:ea typeface="Courier" charset="0"/>
                <a:cs typeface="Courier" charset="0"/>
                <a:sym typeface="Courier" charset="0"/>
              </a:rPr>
              <a:t>[Set_1,...,</a:t>
            </a:r>
            <a:r>
              <a:rPr lang="en-US" altLang="en-US" sz="1100" dirty="0" err="1">
                <a:latin typeface="Courier" charset="0"/>
                <a:ea typeface="Courier" charset="0"/>
                <a:cs typeface="Courier" charset="0"/>
                <a:sym typeface="Courier" charset="0"/>
              </a:rPr>
              <a:t>Set_n</a:t>
            </a:r>
            <a:r>
              <a:rPr lang="en-US" altLang="en-US" sz="1100" dirty="0">
                <a:latin typeface="Courier" charset="0"/>
                <a:ea typeface="Courier" charset="0"/>
                <a:cs typeface="Courier" charset="0"/>
                <a:sym typeface="Courier" charset="0"/>
              </a:rPr>
              <a:t>] = Split(</a:t>
            </a:r>
            <a:r>
              <a:rPr lang="en-US" altLang="en-US" sz="1100" dirty="0" err="1">
                <a:latin typeface="Courier" charset="0"/>
                <a:ea typeface="Courier" charset="0"/>
                <a:cs typeface="Courier" charset="0"/>
                <a:sym typeface="Courier" charset="0"/>
              </a:rPr>
              <a:t>Training_set</a:t>
            </a:r>
            <a:r>
              <a:rPr lang="en-US" altLang="en-US" sz="1100" dirty="0">
                <a:latin typeface="Courier" charset="0"/>
                <a:ea typeface="Courier" charset="0"/>
                <a:cs typeface="Courier" charset="0"/>
                <a:sym typeface="Courier" charset="0"/>
              </a:rPr>
              <a:t>, Question);</a:t>
            </a:r>
          </a:p>
          <a:p>
            <a:pPr marL="0" lvl="2">
              <a:lnSpc>
                <a:spcPts val="1476"/>
              </a:lnSpc>
            </a:pPr>
            <a:r>
              <a:rPr lang="en-US" altLang="en-US" sz="1100" dirty="0">
                <a:latin typeface="Courier" charset="0"/>
                <a:ea typeface="Courier" charset="0"/>
                <a:cs typeface="Courier" charset="0"/>
                <a:sym typeface="Courier" charset="0"/>
              </a:rPr>
              <a:t>return Tree(Question, ID3(Set_1),...,ID3(</a:t>
            </a:r>
            <a:r>
              <a:rPr lang="en-US" altLang="en-US" sz="1100" dirty="0" err="1">
                <a:latin typeface="Courier" charset="0"/>
                <a:ea typeface="Courier" charset="0"/>
                <a:cs typeface="Courier" charset="0"/>
                <a:sym typeface="Courier" charset="0"/>
              </a:rPr>
              <a:t>Set_n</a:t>
            </a:r>
            <a:r>
              <a:rPr lang="en-US" altLang="en-US" sz="1100" dirty="0">
                <a:latin typeface="Courier" charset="0"/>
                <a:ea typeface="Courier" charset="0"/>
                <a:cs typeface="Courier" charset="0"/>
                <a:sym typeface="Courier" charset="0"/>
              </a:rPr>
              <a:t>));</a:t>
            </a:r>
          </a:p>
        </p:txBody>
      </p:sp>
      <p:sp>
        <p:nvSpPr>
          <p:cNvPr id="28676" name="Text Box 4">
            <a:extLst>
              <a:ext uri="{FF2B5EF4-FFF2-40B4-BE49-F238E27FC236}">
                <a16:creationId xmlns="" xmlns:a16="http://schemas.microsoft.com/office/drawing/2014/main" id="{32F13621-5FC5-426D-91D4-5991F0BD0F45}"/>
              </a:ext>
            </a:extLst>
          </p:cNvPr>
          <p:cNvSpPr txBox="1">
            <a:spLocks/>
          </p:cNvSpPr>
          <p:nvPr/>
        </p:nvSpPr>
        <p:spPr bwMode="auto">
          <a:xfrm>
            <a:off x="5293656" y="3145848"/>
            <a:ext cx="3440000" cy="11319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lvl1pPr marL="284163" indent="-284163">
              <a:lnSpc>
                <a:spcPts val="3600"/>
              </a:lnSpc>
              <a:spcBef>
                <a:spcPts val="2800"/>
              </a:spcBef>
              <a:buSzPct val="149000"/>
              <a:buChar char="•"/>
              <a:tabLst>
                <a:tab pos="1384300" algn="l"/>
              </a:tabLst>
              <a:defRPr sz="3000">
                <a:solidFill>
                  <a:srgbClr val="000000"/>
                </a:solidFill>
                <a:latin typeface="Gill Sans" charset="0"/>
                <a:ea typeface="Gill Sans" charset="0"/>
                <a:cs typeface="Gill Sans" charset="0"/>
                <a:sym typeface="Gill Sans" charset="0"/>
              </a:defRPr>
            </a:lvl1pPr>
            <a:lvl2pPr marL="601663" indent="-322263">
              <a:lnSpc>
                <a:spcPts val="3600"/>
              </a:lnSpc>
              <a:spcBef>
                <a:spcPts val="2800"/>
              </a:spcBef>
              <a:buSzPct val="108000"/>
              <a:buChar char="•"/>
              <a:tabLst>
                <a:tab pos="1384300" algn="l"/>
              </a:tabLst>
              <a:defRPr sz="3000">
                <a:solidFill>
                  <a:srgbClr val="000000"/>
                </a:solidFill>
                <a:latin typeface="Gill Sans" charset="0"/>
                <a:ea typeface="Gill Sans" charset="0"/>
                <a:cs typeface="Gill Sans" charset="0"/>
                <a:sym typeface="Gill Sans" charset="0"/>
              </a:defRPr>
            </a:lvl2pPr>
            <a:lvl3pPr marL="558800" indent="-279400">
              <a:lnSpc>
                <a:spcPts val="3600"/>
              </a:lnSpc>
              <a:spcBef>
                <a:spcPts val="2800"/>
              </a:spcBef>
              <a:buSzPct val="100000"/>
              <a:buChar char="•"/>
              <a:tabLst>
                <a:tab pos="1384300" algn="l"/>
              </a:tabLst>
              <a:defRPr sz="3000">
                <a:solidFill>
                  <a:srgbClr val="000000"/>
                </a:solidFill>
                <a:latin typeface="Gill Sans" charset="0"/>
                <a:ea typeface="Gill Sans" charset="0"/>
                <a:cs typeface="Gill Sans" charset="0"/>
                <a:sym typeface="Gill Sans" charset="0"/>
              </a:defRPr>
            </a:lvl3pPr>
            <a:lvl4pPr marL="2228850" indent="-755650">
              <a:lnSpc>
                <a:spcPts val="3600"/>
              </a:lnSpc>
              <a:spcBef>
                <a:spcPts val="2800"/>
              </a:spcBef>
              <a:buSzPct val="171000"/>
              <a:buChar char="•"/>
              <a:tabLst>
                <a:tab pos="1384300" algn="l"/>
              </a:tabLst>
              <a:defRPr sz="3000">
                <a:solidFill>
                  <a:srgbClr val="000000"/>
                </a:solidFill>
                <a:latin typeface="Gill Sans" charset="0"/>
                <a:ea typeface="Gill Sans" charset="0"/>
                <a:cs typeface="Gill Sans" charset="0"/>
                <a:sym typeface="Gill Sans" charset="0"/>
              </a:defRPr>
            </a:lvl4pPr>
            <a:lvl5pPr marL="2154238" indent="-503238">
              <a:lnSpc>
                <a:spcPts val="3600"/>
              </a:lnSpc>
              <a:spcBef>
                <a:spcPts val="2800"/>
              </a:spcBef>
              <a:buSzPct val="171000"/>
              <a:buChar char="•"/>
              <a:tabLst>
                <a:tab pos="1384300" algn="l"/>
              </a:tabLst>
              <a:defRPr sz="3000">
                <a:solidFill>
                  <a:srgbClr val="000000"/>
                </a:solidFill>
                <a:latin typeface="Gill Sans" charset="0"/>
                <a:ea typeface="Gill Sans" charset="0"/>
                <a:cs typeface="Gill Sans" charset="0"/>
                <a:sym typeface="Gill Sans" charset="0"/>
              </a:defRPr>
            </a:lvl5pPr>
            <a:lvl6pPr marL="2611438" indent="-503238" defTabSz="584200" eaLnBrk="0" fontAlgn="base" hangingPunct="0">
              <a:lnSpc>
                <a:spcPts val="3600"/>
              </a:lnSpc>
              <a:spcBef>
                <a:spcPts val="2800"/>
              </a:spcBef>
              <a:spcAft>
                <a:spcPct val="0"/>
              </a:spcAft>
              <a:buSzPct val="171000"/>
              <a:buChar char="•"/>
              <a:tabLst>
                <a:tab pos="1384300" algn="l"/>
              </a:tabLst>
              <a:defRPr sz="3000">
                <a:solidFill>
                  <a:srgbClr val="000000"/>
                </a:solidFill>
                <a:latin typeface="Gill Sans" charset="0"/>
                <a:ea typeface="Gill Sans" charset="0"/>
                <a:cs typeface="Gill Sans" charset="0"/>
                <a:sym typeface="Gill Sans" charset="0"/>
              </a:defRPr>
            </a:lvl6pPr>
            <a:lvl7pPr marL="3068638" indent="-503238" defTabSz="584200" eaLnBrk="0" fontAlgn="base" hangingPunct="0">
              <a:lnSpc>
                <a:spcPts val="3600"/>
              </a:lnSpc>
              <a:spcBef>
                <a:spcPts val="2800"/>
              </a:spcBef>
              <a:spcAft>
                <a:spcPct val="0"/>
              </a:spcAft>
              <a:buSzPct val="171000"/>
              <a:buChar char="•"/>
              <a:tabLst>
                <a:tab pos="1384300" algn="l"/>
              </a:tabLst>
              <a:defRPr sz="3000">
                <a:solidFill>
                  <a:srgbClr val="000000"/>
                </a:solidFill>
                <a:latin typeface="Gill Sans" charset="0"/>
                <a:ea typeface="Gill Sans" charset="0"/>
                <a:cs typeface="Gill Sans" charset="0"/>
                <a:sym typeface="Gill Sans" charset="0"/>
              </a:defRPr>
            </a:lvl7pPr>
            <a:lvl8pPr marL="3525838" indent="-503238" defTabSz="584200" eaLnBrk="0" fontAlgn="base" hangingPunct="0">
              <a:lnSpc>
                <a:spcPts val="3600"/>
              </a:lnSpc>
              <a:spcBef>
                <a:spcPts val="2800"/>
              </a:spcBef>
              <a:spcAft>
                <a:spcPct val="0"/>
              </a:spcAft>
              <a:buSzPct val="171000"/>
              <a:buChar char="•"/>
              <a:tabLst>
                <a:tab pos="1384300" algn="l"/>
              </a:tabLst>
              <a:defRPr sz="3000">
                <a:solidFill>
                  <a:srgbClr val="000000"/>
                </a:solidFill>
                <a:latin typeface="Gill Sans" charset="0"/>
                <a:ea typeface="Gill Sans" charset="0"/>
                <a:cs typeface="Gill Sans" charset="0"/>
                <a:sym typeface="Gill Sans" charset="0"/>
              </a:defRPr>
            </a:lvl8pPr>
            <a:lvl9pPr marL="3983038" indent="-503238" defTabSz="584200" eaLnBrk="0" fontAlgn="base" hangingPunct="0">
              <a:lnSpc>
                <a:spcPts val="3600"/>
              </a:lnSpc>
              <a:spcBef>
                <a:spcPts val="2800"/>
              </a:spcBef>
              <a:spcAft>
                <a:spcPct val="0"/>
              </a:spcAft>
              <a:buSzPct val="171000"/>
              <a:buChar char="•"/>
              <a:tabLst>
                <a:tab pos="1384300" algn="l"/>
              </a:tabLst>
              <a:defRPr sz="3000">
                <a:solidFill>
                  <a:srgbClr val="000000"/>
                </a:solidFill>
                <a:latin typeface="Gill Sans" charset="0"/>
                <a:ea typeface="Gill Sans" charset="0"/>
                <a:cs typeface="Gill Sans" charset="0"/>
                <a:sym typeface="Gill Sans" charset="0"/>
              </a:defRPr>
            </a:lvl9pPr>
          </a:lstStyle>
          <a:p>
            <a:pPr eaLnBrk="1">
              <a:lnSpc>
                <a:spcPct val="100000"/>
              </a:lnSpc>
              <a:spcBef>
                <a:spcPts val="500"/>
              </a:spcBef>
              <a:buFont typeface="Arial" panose="020B0604020202020204" pitchFamily="34" charset="0"/>
              <a:buChar char="•"/>
            </a:pPr>
            <a:r>
              <a:rPr lang="en-US" altLang="en-US" sz="1600" dirty="0">
                <a:solidFill>
                  <a:schemeClr val="tx1"/>
                </a:solidFill>
                <a:latin typeface="+mn-lt"/>
                <a:ea typeface="+mn-ea"/>
                <a:cs typeface="+mn-cs"/>
              </a:rPr>
              <a:t>How does </a:t>
            </a:r>
            <a:r>
              <a:rPr lang="en-US" altLang="en-US" sz="1600" dirty="0" err="1">
                <a:solidFill>
                  <a:schemeClr val="tx1"/>
                </a:solidFill>
                <a:latin typeface="+mn-lt"/>
                <a:ea typeface="+mn-ea"/>
                <a:cs typeface="+mn-cs"/>
                <a:sym typeface="Courier" charset="0"/>
              </a:rPr>
              <a:t>Find_Best_Question</a:t>
            </a:r>
            <a:r>
              <a:rPr lang="en-US" altLang="en-US" sz="1600" dirty="0">
                <a:solidFill>
                  <a:schemeClr val="tx1"/>
                </a:solidFill>
                <a:latin typeface="+mn-lt"/>
                <a:ea typeface="+mn-ea"/>
                <a:cs typeface="+mn-cs"/>
              </a:rPr>
              <a:t> work?</a:t>
            </a:r>
          </a:p>
          <a:p>
            <a:pPr lvl="1">
              <a:lnSpc>
                <a:spcPct val="100000"/>
              </a:lnSpc>
              <a:spcBef>
                <a:spcPts val="500"/>
              </a:spcBef>
              <a:buFont typeface="Arial" panose="020B0604020202020204" pitchFamily="34" charset="0"/>
              <a:buChar char="•"/>
            </a:pPr>
            <a:r>
              <a:rPr lang="en-US" altLang="en-US" sz="1600" dirty="0">
                <a:solidFill>
                  <a:schemeClr val="tx1"/>
                </a:solidFill>
                <a:latin typeface="+mn-lt"/>
                <a:ea typeface="+mn-ea"/>
                <a:cs typeface="+mn-cs"/>
              </a:rPr>
              <a:t>Which questions are allowed?</a:t>
            </a:r>
          </a:p>
          <a:p>
            <a:pPr lvl="1">
              <a:lnSpc>
                <a:spcPct val="100000"/>
              </a:lnSpc>
              <a:spcBef>
                <a:spcPts val="500"/>
              </a:spcBef>
              <a:buFont typeface="Arial" panose="020B0604020202020204" pitchFamily="34" charset="0"/>
              <a:buChar char="•"/>
            </a:pPr>
            <a:r>
              <a:rPr lang="en-US" altLang="en-US" sz="1600" dirty="0">
                <a:solidFill>
                  <a:schemeClr val="tx1"/>
                </a:solidFill>
                <a:latin typeface="+mn-lt"/>
                <a:ea typeface="+mn-ea"/>
                <a:cs typeface="+mn-cs"/>
              </a:rPr>
              <a:t>How to select the best one?</a:t>
            </a:r>
          </a:p>
        </p:txBody>
      </p:sp>
      <p:pic>
        <p:nvPicPr>
          <p:cNvPr id="2" name="Picture 4" descr="Ross Quinlan - Chessprogramming wiki">
            <a:extLst>
              <a:ext uri="{FF2B5EF4-FFF2-40B4-BE49-F238E27FC236}">
                <a16:creationId xmlns="" xmlns:a16="http://schemas.microsoft.com/office/drawing/2014/main" id="{C405BDB2-87EB-43D5-B061-318BA4526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058" y="1196849"/>
            <a:ext cx="1745550" cy="13091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C5842C75-7FF4-4464-940F-FAEBC18DFD6F}"/>
              </a:ext>
            </a:extLst>
          </p:cNvPr>
          <p:cNvSpPr txBox="1"/>
          <p:nvPr/>
        </p:nvSpPr>
        <p:spPr>
          <a:xfrm>
            <a:off x="6329069" y="2700141"/>
            <a:ext cx="1329949" cy="201915"/>
          </a:xfrm>
          <a:prstGeom prst="rect">
            <a:avLst/>
          </a:prstGeom>
          <a:noFill/>
        </p:spPr>
        <p:txBody>
          <a:bodyPr wrap="square">
            <a:spAutoFit/>
          </a:bodyPr>
          <a:lstStyle/>
          <a:p>
            <a:r>
              <a:rPr lang="en-US" altLang="en-US" sz="712" dirty="0"/>
              <a:t>Ross Quinlan</a:t>
            </a:r>
            <a:endParaRPr lang="en-GB" sz="712" dirty="0"/>
          </a:p>
        </p:txBody>
      </p:sp>
    </p:spTree>
    <p:extLst>
      <p:ext uri="{BB962C8B-B14F-4D97-AF65-F5344CB8AC3E}">
        <p14:creationId xmlns:p14="http://schemas.microsoft.com/office/powerpoint/2010/main" val="191924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1">
            <a:extLst>
              <a:ext uri="{FF2B5EF4-FFF2-40B4-BE49-F238E27FC236}">
                <a16:creationId xmlns="" xmlns:a16="http://schemas.microsoft.com/office/drawing/2014/main" id="{27CB2CA5-2E7F-4E36-A369-690FB8A57EB0}"/>
              </a:ext>
            </a:extLst>
          </p:cNvPr>
          <p:cNvSpPr>
            <a:spLocks noGrp="1" noChangeArrowheads="1"/>
          </p:cNvSpPr>
          <p:nvPr>
            <p:ph type="title"/>
          </p:nvPr>
        </p:nvSpPr>
        <p:spPr/>
        <p:txBody>
          <a:bodyPr/>
          <a:lstStyle/>
          <a:p>
            <a:pPr eaLnBrk="1">
              <a:defRPr/>
            </a:pPr>
            <a:r>
              <a:rPr lang="en-US" altLang="en-US"/>
              <a:t>Finding the next question to ask</a:t>
            </a:r>
          </a:p>
        </p:txBody>
      </p:sp>
      <p:sp>
        <p:nvSpPr>
          <p:cNvPr id="29698" name="Rectangle 2">
            <a:extLst>
              <a:ext uri="{FF2B5EF4-FFF2-40B4-BE49-F238E27FC236}">
                <a16:creationId xmlns="" xmlns:a16="http://schemas.microsoft.com/office/drawing/2014/main" id="{F9A7E309-10E9-4F86-BD69-6F0A87DFC924}"/>
              </a:ext>
            </a:extLst>
          </p:cNvPr>
          <p:cNvSpPr>
            <a:spLocks noGrp="1"/>
          </p:cNvSpPr>
          <p:nvPr>
            <p:ph type="body" idx="1"/>
          </p:nvPr>
        </p:nvSpPr>
        <p:spPr>
          <a:xfrm>
            <a:off x="435894" y="1140215"/>
            <a:ext cx="8272212" cy="2755494"/>
          </a:xfrm>
        </p:spPr>
        <p:txBody>
          <a:bodyPr/>
          <a:lstStyle/>
          <a:p>
            <a:pPr eaLnBrk="1">
              <a:lnSpc>
                <a:spcPct val="100000"/>
              </a:lnSpc>
              <a:spcBef>
                <a:spcPts val="500"/>
              </a:spcBef>
            </a:pPr>
            <a:r>
              <a:rPr lang="en-US" altLang="en-US" dirty="0"/>
              <a:t>ID3 restricts itself to questions that test only one attribute</a:t>
            </a:r>
          </a:p>
          <a:p>
            <a:pPr marL="433077" lvl="1" indent="-285750">
              <a:lnSpc>
                <a:spcPct val="100000"/>
              </a:lnSpc>
            </a:pPr>
            <a:r>
              <a:rPr lang="en-US" altLang="en-US" dirty="0"/>
              <a:t>Less questions to choose from</a:t>
            </a:r>
          </a:p>
          <a:p>
            <a:pPr marL="433077" lvl="1" indent="-285750">
              <a:lnSpc>
                <a:spcPct val="100000"/>
              </a:lnSpc>
            </a:pPr>
            <a:r>
              <a:rPr lang="en-US" altLang="en-US" dirty="0"/>
              <a:t>Works well for symbolic attributes</a:t>
            </a:r>
          </a:p>
          <a:p>
            <a:pPr marL="587102" lvl="2" indent="-285750">
              <a:lnSpc>
                <a:spcPct val="100000"/>
              </a:lnSpc>
            </a:pPr>
            <a:r>
              <a:rPr lang="en-US" altLang="en-US" dirty="0"/>
              <a:t>Symbolic attributes can be enumerated</a:t>
            </a:r>
          </a:p>
          <a:p>
            <a:pPr marL="587102" lvl="2" indent="-285750">
              <a:lnSpc>
                <a:spcPct val="100000"/>
              </a:lnSpc>
            </a:pPr>
            <a:r>
              <a:rPr lang="en-US" altLang="en-US" dirty="0"/>
              <a:t>Symbolic attributes cannot be combined</a:t>
            </a:r>
          </a:p>
          <a:p>
            <a:pPr marL="228600" lvl="1">
              <a:lnSpc>
                <a:spcPct val="100000"/>
              </a:lnSpc>
            </a:pPr>
            <a:r>
              <a:rPr lang="en-GB" b="1" dirty="0"/>
              <a:t>E</a:t>
            </a:r>
            <a:r>
              <a:rPr lang="en-GB" b="1" dirty="0" smtClean="0"/>
              <a:t>ntropy</a:t>
            </a:r>
            <a:r>
              <a:rPr lang="en-GB" dirty="0" smtClean="0"/>
              <a:t> </a:t>
            </a:r>
            <a:r>
              <a:rPr lang="en-GB" dirty="0"/>
              <a:t>of a set of items measures the average amount of </a:t>
            </a:r>
            <a:r>
              <a:rPr lang="en-GB" dirty="0" smtClean="0"/>
              <a:t>information </a:t>
            </a:r>
            <a:r>
              <a:rPr lang="en-GB" dirty="0"/>
              <a:t>(in bits) </a:t>
            </a:r>
            <a:r>
              <a:rPr lang="en-GB" dirty="0" smtClean="0"/>
              <a:t>required </a:t>
            </a:r>
            <a:r>
              <a:rPr lang="en-GB" dirty="0"/>
              <a:t>to encode the class label for an arbitrary </a:t>
            </a:r>
            <a:r>
              <a:rPr lang="en-GB" dirty="0" smtClean="0"/>
              <a:t>example </a:t>
            </a:r>
            <a:r>
              <a:rPr lang="en-GB" dirty="0"/>
              <a:t>from the dataset</a:t>
            </a:r>
            <a:endParaRPr lang="en-GB" dirty="0" smtClean="0"/>
          </a:p>
          <a:p>
            <a:pPr marL="228600" lvl="1">
              <a:lnSpc>
                <a:spcPct val="100000"/>
              </a:lnSpc>
            </a:pPr>
            <a:r>
              <a:rPr lang="en-GB" b="1" dirty="0"/>
              <a:t>Information gain </a:t>
            </a:r>
            <a:r>
              <a:rPr lang="en-GB" dirty="0" smtClean="0"/>
              <a:t>measures the change in entropy as the result of partitioning the set according </a:t>
            </a:r>
            <a:r>
              <a:rPr lang="en-GB" dirty="0"/>
              <a:t>to </a:t>
            </a:r>
            <a:r>
              <a:rPr lang="en-GB" dirty="0" smtClean="0"/>
              <a:t>an attribute</a:t>
            </a:r>
            <a:endParaRPr lang="en-US" altLang="en-US" dirty="0" smtClean="0"/>
          </a:p>
          <a:p>
            <a:pPr marL="228600" lvl="1">
              <a:lnSpc>
                <a:spcPct val="100000"/>
              </a:lnSpc>
            </a:pPr>
            <a:r>
              <a:rPr lang="en-US" altLang="en-US" dirty="0" smtClean="0"/>
              <a:t>Attributes are chosen </a:t>
            </a:r>
            <a:r>
              <a:rPr lang="en-US" altLang="en-US" dirty="0"/>
              <a:t>so that resulting subsets are as well-classified as </a:t>
            </a:r>
            <a:r>
              <a:rPr lang="en-US" altLang="en-US" dirty="0" smtClean="0"/>
              <a:t>possible</a:t>
            </a:r>
          </a:p>
        </p:txBody>
      </p:sp>
    </p:spTree>
    <p:extLst>
      <p:ext uri="{BB962C8B-B14F-4D97-AF65-F5344CB8AC3E}">
        <p14:creationId xmlns:p14="http://schemas.microsoft.com/office/powerpoint/2010/main" val="330668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1">
            <a:extLst>
              <a:ext uri="{FF2B5EF4-FFF2-40B4-BE49-F238E27FC236}">
                <a16:creationId xmlns="" xmlns:a16="http://schemas.microsoft.com/office/drawing/2014/main" id="{92312CF6-88F5-4D44-A06C-A82FFDFD9A66}"/>
              </a:ext>
            </a:extLst>
          </p:cNvPr>
          <p:cNvSpPr>
            <a:spLocks noGrp="1" noChangeArrowheads="1"/>
          </p:cNvSpPr>
          <p:nvPr>
            <p:ph type="title"/>
          </p:nvPr>
        </p:nvSpPr>
        <p:spPr/>
        <p:txBody>
          <a:bodyPr/>
          <a:lstStyle/>
          <a:p>
            <a:pPr eaLnBrk="1">
              <a:defRPr/>
            </a:pPr>
            <a:r>
              <a:rPr lang="en-US" altLang="en-US"/>
              <a:t>Finding the best question</a:t>
            </a:r>
          </a:p>
        </p:txBody>
      </p:sp>
      <p:sp>
        <p:nvSpPr>
          <p:cNvPr id="30722" name="Rectangle 2">
            <a:extLst>
              <a:ext uri="{FF2B5EF4-FFF2-40B4-BE49-F238E27FC236}">
                <a16:creationId xmlns="" xmlns:a16="http://schemas.microsoft.com/office/drawing/2014/main" id="{DAFF78F9-46B8-4D1F-876C-F8D74D9484EE}"/>
              </a:ext>
            </a:extLst>
          </p:cNvPr>
          <p:cNvSpPr>
            <a:spLocks noGrp="1"/>
          </p:cNvSpPr>
          <p:nvPr>
            <p:ph idx="1"/>
          </p:nvPr>
        </p:nvSpPr>
        <p:spPr>
          <a:xfrm>
            <a:off x="435895" y="1017705"/>
            <a:ext cx="8272211" cy="3151116"/>
          </a:xfrm>
        </p:spPr>
        <p:txBody>
          <a:bodyPr/>
          <a:lstStyle/>
          <a:p>
            <a:pPr>
              <a:lnSpc>
                <a:spcPct val="100000"/>
              </a:lnSpc>
              <a:spcBef>
                <a:spcPts val="500"/>
              </a:spcBef>
              <a:buFont typeface="Arial" charset="0"/>
              <a:buChar char="•"/>
            </a:pPr>
            <a:r>
              <a:rPr lang="en-US" altLang="en-US" dirty="0" smtClean="0"/>
              <a:t>Entropy </a:t>
            </a:r>
            <a:r>
              <a:rPr lang="en-US" altLang="en-US" dirty="0"/>
              <a:t>of partition is sum of entropies of </a:t>
            </a:r>
            <a:r>
              <a:rPr lang="en-US" altLang="en-US" dirty="0" smtClean="0"/>
              <a:t>subsets weighted by </a:t>
            </a:r>
            <a:r>
              <a:rPr lang="en-US" dirty="0"/>
              <a:t>the ratio of the number of </a:t>
            </a:r>
            <a:r>
              <a:rPr lang="en-US" dirty="0" smtClean="0"/>
              <a:t>examples belonging to each subset</a:t>
            </a:r>
            <a:endParaRPr lang="en-US" altLang="en-US" dirty="0"/>
          </a:p>
          <a:p>
            <a:pPr>
              <a:lnSpc>
                <a:spcPct val="100000"/>
              </a:lnSpc>
              <a:spcBef>
                <a:spcPts val="500"/>
              </a:spcBef>
              <a:buFont typeface="Arial" charset="0"/>
              <a:buChar char="•"/>
            </a:pPr>
            <a:r>
              <a:rPr lang="en-US" altLang="en-US" dirty="0"/>
              <a:t>Information gain </a:t>
            </a:r>
            <a:r>
              <a:rPr lang="en-US" altLang="en-US" dirty="0" smtClean="0"/>
              <a:t>is defined </a:t>
            </a:r>
            <a:r>
              <a:rPr lang="en-US" altLang="en-US" dirty="0"/>
              <a:t>as difference between total entropies before and after partitioning set </a:t>
            </a:r>
            <a:r>
              <a:rPr lang="en-US" altLang="en-US" i="1" dirty="0"/>
              <a:t>S</a:t>
            </a:r>
            <a:r>
              <a:rPr lang="en-US" altLang="en-US" dirty="0"/>
              <a:t> into subsets </a:t>
            </a:r>
            <a:r>
              <a:rPr lang="en-US" altLang="en-US" i="1" dirty="0"/>
              <a:t>S</a:t>
            </a:r>
            <a:r>
              <a:rPr lang="en-US" altLang="en-US" baseline="-25000" dirty="0"/>
              <a:t>i</a:t>
            </a:r>
            <a:r>
              <a:rPr lang="en-US" altLang="en-US" dirty="0"/>
              <a:t>:</a:t>
            </a:r>
          </a:p>
          <a:p>
            <a:pPr marL="147327" lvl="1" indent="0">
              <a:lnSpc>
                <a:spcPct val="100000"/>
              </a:lnSpc>
              <a:buNone/>
            </a:pPr>
            <a:endParaRPr lang="en-US" altLang="en-US" dirty="0"/>
          </a:p>
          <a:p>
            <a:pPr marL="294655" lvl="1" indent="-147328">
              <a:lnSpc>
                <a:spcPct val="100000"/>
              </a:lnSpc>
              <a:buFont typeface="Lucida Grande" charset="0"/>
              <a:buChar char="‣"/>
            </a:pPr>
            <a:endParaRPr lang="en-US" altLang="en-US" dirty="0"/>
          </a:p>
          <a:p>
            <a:pPr marL="294655" lvl="1" indent="-147328">
              <a:lnSpc>
                <a:spcPct val="100000"/>
              </a:lnSpc>
              <a:buFont typeface="Lucida Grande" charset="0"/>
              <a:buChar char="‣"/>
            </a:pPr>
            <a:endParaRPr lang="en-US" altLang="en-US" dirty="0"/>
          </a:p>
          <a:p>
            <a:pPr marL="220991" indent="-241082">
              <a:lnSpc>
                <a:spcPct val="100000"/>
              </a:lnSpc>
              <a:spcBef>
                <a:spcPts val="500"/>
              </a:spcBef>
            </a:pPr>
            <a:r>
              <a:rPr lang="en-US" altLang="en-US" dirty="0"/>
              <a:t>Its also mutual information between attribute &amp; class, conditioned to previous </a:t>
            </a:r>
            <a:r>
              <a:rPr lang="en-US" altLang="en-US" dirty="0" smtClean="0"/>
              <a:t>splits</a:t>
            </a:r>
          </a:p>
          <a:p>
            <a:pPr marL="220991" indent="-241082">
              <a:lnSpc>
                <a:spcPct val="100000"/>
              </a:lnSpc>
              <a:spcBef>
                <a:spcPts val="500"/>
              </a:spcBef>
            </a:pPr>
            <a:r>
              <a:rPr lang="en-US" altLang="en-US" dirty="0" smtClean="0"/>
              <a:t>Compute </a:t>
            </a:r>
            <a:r>
              <a:rPr lang="en-US" altLang="en-US" i="1" dirty="0"/>
              <a:t>IG</a:t>
            </a:r>
            <a:r>
              <a:rPr lang="en-US" altLang="en-US" dirty="0"/>
              <a:t> for all possible questions </a:t>
            </a:r>
            <a:r>
              <a:rPr lang="en-US" altLang="en-US" i="1" dirty="0"/>
              <a:t>Q</a:t>
            </a:r>
            <a:r>
              <a:rPr lang="en-US" altLang="en-US" dirty="0"/>
              <a:t> </a:t>
            </a:r>
            <a:r>
              <a:rPr lang="en-US" altLang="en-US" dirty="0" smtClean="0"/>
              <a:t>and select </a:t>
            </a:r>
            <a:r>
              <a:rPr lang="en-US" altLang="en-US" i="1" dirty="0"/>
              <a:t>Q</a:t>
            </a:r>
            <a:r>
              <a:rPr lang="en-US" altLang="en-US" dirty="0"/>
              <a:t> with largest </a:t>
            </a:r>
            <a:r>
              <a:rPr lang="en-US" altLang="en-US" i="1" dirty="0"/>
              <a:t>IG(S,Q)</a:t>
            </a:r>
          </a:p>
          <a:p>
            <a:pPr marL="220991" indent="-241082">
              <a:lnSpc>
                <a:spcPct val="100000"/>
              </a:lnSpc>
              <a:spcBef>
                <a:spcPts val="500"/>
              </a:spcBef>
            </a:pPr>
            <a:r>
              <a:rPr lang="en-US" altLang="en-US" dirty="0"/>
              <a:t>Entropy also provides stopping criterion: leaf is node with entropy 0</a:t>
            </a:r>
            <a:endParaRPr lang="en-US" altLang="en-US" sz="1687" dirty="0"/>
          </a:p>
          <a:p>
            <a:pPr marL="127237" indent="-147328">
              <a:lnSpc>
                <a:spcPct val="100000"/>
              </a:lnSpc>
              <a:spcBef>
                <a:spcPts val="633"/>
              </a:spcBef>
              <a:buFont typeface="Lucida Grande" charset="0"/>
              <a:buChar char="‣"/>
            </a:pPr>
            <a:endParaRPr lang="en-US" altLang="en-US" sz="1476"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97EE5E0A-73EE-F342-8648-11E13EA004D2}"/>
                  </a:ext>
                </a:extLst>
              </p:cNvPr>
              <p:cNvSpPr txBox="1"/>
              <p:nvPr/>
            </p:nvSpPr>
            <p:spPr>
              <a:xfrm>
                <a:off x="2248748" y="2374132"/>
                <a:ext cx="5131893" cy="438262"/>
              </a:xfrm>
              <a:prstGeom prst="rect">
                <a:avLst/>
              </a:prstGeom>
              <a:noFill/>
            </p:spPr>
            <p:txBody>
              <a:bodyPr wrap="square" lIns="0" tIns="0" rIns="0" bIns="0" rtlCol="0">
                <a:spAutoFit/>
              </a:bodyPr>
              <a:lstStyle/>
              <a:p>
                <a:r>
                  <a:rPr lang="en-GB" sz="1800" b="0" dirty="0"/>
                  <a:t>IG</a:t>
                </a:r>
                <a14:m>
                  <m:oMath xmlns:m="http://schemas.openxmlformats.org/officeDocument/2006/math">
                    <m:d>
                      <m:dPr>
                        <m:ctrlPr>
                          <a:rPr lang="en-GB" sz="1800" b="0" i="1" smtClean="0">
                            <a:latin typeface="Cambria Math" charset="0"/>
                          </a:rPr>
                        </m:ctrlPr>
                      </m:dPr>
                      <m:e>
                        <m:r>
                          <a:rPr lang="en-GB" sz="1800" b="0" i="1" smtClean="0">
                            <a:latin typeface="Cambria Math" panose="02040503050406030204" pitchFamily="18" charset="0"/>
                          </a:rPr>
                          <m:t>𝑆</m:t>
                        </m:r>
                        <m:r>
                          <a:rPr lang="en-GB" sz="1800" b="0" i="1" smtClean="0">
                            <a:latin typeface="Cambria Math" panose="02040503050406030204" pitchFamily="18" charset="0"/>
                          </a:rPr>
                          <m:t>, </m:t>
                        </m:r>
                        <m:r>
                          <a:rPr lang="en-GB" sz="1800" b="0" i="1" smtClean="0">
                            <a:latin typeface="Cambria Math" panose="02040503050406030204" pitchFamily="18" charset="0"/>
                          </a:rPr>
                          <m:t>𝑄</m:t>
                        </m:r>
                      </m:e>
                    </m:d>
                    <m:r>
                      <a:rPr lang="en-GB" sz="1800" b="0" i="1" smtClean="0">
                        <a:latin typeface="Cambria Math" panose="02040503050406030204" pitchFamily="18" charset="0"/>
                      </a:rPr>
                      <m:t>=</m:t>
                    </m:r>
                    <m:r>
                      <a:rPr lang="en-GB" sz="1800" b="0" i="1" smtClean="0">
                        <a:latin typeface="Cambria Math" panose="02040503050406030204" pitchFamily="18" charset="0"/>
                      </a:rPr>
                      <m:t>𝐻</m:t>
                    </m:r>
                    <m:d>
                      <m:dPr>
                        <m:ctrlPr>
                          <a:rPr lang="en-GB" sz="1800" b="0" i="1" smtClean="0">
                            <a:latin typeface="Cambria Math" charset="0"/>
                          </a:rPr>
                        </m:ctrlPr>
                      </m:dPr>
                      <m:e>
                        <m:r>
                          <a:rPr lang="en-GB" sz="1800" b="0" i="1" smtClean="0">
                            <a:latin typeface="Cambria Math" panose="02040503050406030204" pitchFamily="18" charset="0"/>
                          </a:rPr>
                          <m:t>𝑆</m:t>
                        </m:r>
                      </m:e>
                    </m:d>
                    <m:r>
                      <a:rPr lang="en-GB" sz="1800" b="0" i="1" smtClean="0">
                        <a:latin typeface="Cambria Math" panose="02040503050406030204" pitchFamily="18" charset="0"/>
                      </a:rPr>
                      <m:t>−</m:t>
                    </m:r>
                    <m:nary>
                      <m:naryPr>
                        <m:chr m:val="∑"/>
                        <m:ctrlPr>
                          <a:rPr lang="en-GB" sz="1800" i="1">
                            <a:latin typeface="Cambria Math" charset="0"/>
                          </a:rPr>
                        </m:ctrlPr>
                      </m:naryPr>
                      <m:sub>
                        <m:r>
                          <a:rPr lang="en-GB" sz="1800" b="0" i="1" smtClean="0">
                            <a:latin typeface="Cambria Math" panose="02040503050406030204" pitchFamily="18" charset="0"/>
                          </a:rPr>
                          <m:t>𝑆</m:t>
                        </m:r>
                        <m:r>
                          <a:rPr lang="en-GB" sz="1800" b="0" i="1" baseline="-25000" smtClean="0">
                            <a:latin typeface="Cambria Math" panose="02040503050406030204" pitchFamily="18" charset="0"/>
                          </a:rPr>
                          <m:t>𝑖</m:t>
                        </m:r>
                        <m:r>
                          <a:rPr lang="en-GB" sz="1800" i="1">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𝑆𝑝𝑙𝑖𝑡</m:t>
                        </m:r>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𝑆</m:t>
                        </m:r>
                        <m:r>
                          <a:rPr lang="en-GB" sz="1800" b="0" i="1" smtClean="0">
                            <a:latin typeface="Cambria Math" panose="02040503050406030204" pitchFamily="18" charset="0"/>
                            <a:ea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𝑄</m:t>
                        </m:r>
                        <m:r>
                          <a:rPr lang="en-GB" sz="1800" b="0" i="1" smtClean="0">
                            <a:latin typeface="Cambria Math" panose="02040503050406030204" pitchFamily="18" charset="0"/>
                            <a:ea typeface="Cambria Math" panose="02040503050406030204" pitchFamily="18" charset="0"/>
                          </a:rPr>
                          <m:t>)</m:t>
                        </m:r>
                      </m:sub>
                      <m:sup>
                        <m:r>
                          <a:rPr lang="en-GB" sz="1800" i="1">
                            <a:latin typeface="Cambria Math" panose="02040503050406030204" pitchFamily="18" charset="0"/>
                          </a:rPr>
                          <m:t> </m:t>
                        </m:r>
                      </m:sup>
                      <m:e>
                        <m:func>
                          <m:funcPr>
                            <m:ctrlPr>
                              <a:rPr lang="en-GB" sz="1800" i="1">
                                <a:latin typeface="Cambria Math" charset="0"/>
                              </a:rPr>
                            </m:ctrlPr>
                          </m:funcPr>
                          <m:fName>
                            <m:r>
                              <a:rPr lang="en-GB" sz="1800" i="1">
                                <a:latin typeface="Cambria Math" panose="02040503050406030204" pitchFamily="18" charset="0"/>
                              </a:rPr>
                              <m:t> </m:t>
                            </m:r>
                          </m:fName>
                          <m:e>
                            <m:f>
                              <m:fPr>
                                <m:ctrlPr>
                                  <a:rPr lang="en-GB" sz="1800" i="1">
                                    <a:latin typeface="Cambria Math" charset="0"/>
                                  </a:rPr>
                                </m:ctrlPr>
                              </m:fPr>
                              <m:num>
                                <m:sSub>
                                  <m:sSubPr>
                                    <m:ctrlPr>
                                      <a:rPr lang="en-GB" sz="1800" i="1">
                                        <a:latin typeface="Cambria Math" charset="0"/>
                                      </a:rPr>
                                    </m:ctrlPr>
                                  </m:sSubPr>
                                  <m:e>
                                    <m:r>
                                      <a:rPr lang="en-GB" sz="1800" b="0" i="1" smtClean="0">
                                        <a:latin typeface="Cambria Math" panose="02040503050406030204" pitchFamily="18" charset="0"/>
                                      </a:rPr>
                                      <m:t>|</m:t>
                                    </m:r>
                                    <m:r>
                                      <a:rPr lang="en-GB" sz="1800" i="1">
                                        <a:latin typeface="Cambria Math" panose="02040503050406030204" pitchFamily="18" charset="0"/>
                                      </a:rPr>
                                      <m:t>𝑆</m:t>
                                    </m:r>
                                  </m:e>
                                  <m:sub>
                                    <m:r>
                                      <a:rPr lang="en-GB" sz="1800" b="0" i="1" smtClean="0">
                                        <a:latin typeface="Cambria Math" panose="02040503050406030204" pitchFamily="18" charset="0"/>
                                      </a:rPr>
                                      <m:t>𝑖</m:t>
                                    </m:r>
                                  </m:sub>
                                </m:sSub>
                                <m:r>
                                  <a:rPr lang="en-GB" sz="1800" b="0" i="1" smtClean="0">
                                    <a:latin typeface="Cambria Math" panose="02040503050406030204" pitchFamily="18" charset="0"/>
                                  </a:rPr>
                                  <m:t>|</m:t>
                                </m:r>
                              </m:num>
                              <m:den>
                                <m:r>
                                  <a:rPr lang="en-GB" sz="1800" b="0" i="1" smtClean="0">
                                    <a:latin typeface="Cambria Math" panose="02040503050406030204" pitchFamily="18" charset="0"/>
                                  </a:rPr>
                                  <m:t>|</m:t>
                                </m:r>
                                <m:r>
                                  <a:rPr lang="en-GB" sz="1800" i="1">
                                    <a:latin typeface="Cambria Math" panose="02040503050406030204" pitchFamily="18" charset="0"/>
                                  </a:rPr>
                                  <m:t>𝑆</m:t>
                                </m:r>
                                <m:r>
                                  <a:rPr lang="en-GB" sz="1800" b="0" i="1" smtClean="0">
                                    <a:latin typeface="Cambria Math" panose="02040503050406030204" pitchFamily="18" charset="0"/>
                                  </a:rPr>
                                  <m:t>|</m:t>
                                </m:r>
                              </m:den>
                            </m:f>
                          </m:e>
                        </m:func>
                        <m:r>
                          <a:rPr lang="en-GB" sz="1800" i="1">
                            <a:latin typeface="Cambria Math" panose="02040503050406030204" pitchFamily="18" charset="0"/>
                          </a:rPr>
                          <m:t>𝐻</m:t>
                        </m:r>
                        <m:d>
                          <m:dPr>
                            <m:ctrlPr>
                              <a:rPr lang="en-GB" sz="1800" i="1">
                                <a:latin typeface="Cambria Math" charset="0"/>
                              </a:rPr>
                            </m:ctrlPr>
                          </m:dPr>
                          <m:e>
                            <m:r>
                              <a:rPr lang="en-GB" sz="1800" i="1">
                                <a:latin typeface="Cambria Math" panose="02040503050406030204" pitchFamily="18" charset="0"/>
                              </a:rPr>
                              <m:t> </m:t>
                            </m:r>
                            <m:sSub>
                              <m:sSubPr>
                                <m:ctrlPr>
                                  <a:rPr lang="en-GB" sz="1800" i="1">
                                    <a:latin typeface="Cambria Math" charset="0"/>
                                  </a:rPr>
                                </m:ctrlPr>
                              </m:sSubPr>
                              <m:e>
                                <m:r>
                                  <a:rPr lang="en-GB" sz="1800" i="1">
                                    <a:latin typeface="Cambria Math" panose="02040503050406030204" pitchFamily="18" charset="0"/>
                                  </a:rPr>
                                  <m:t>𝑆</m:t>
                                </m:r>
                              </m:e>
                              <m:sub>
                                <m:r>
                                  <a:rPr lang="en-GB" sz="1800" b="0" i="1" smtClean="0">
                                    <a:latin typeface="Cambria Math" panose="02040503050406030204" pitchFamily="18" charset="0"/>
                                  </a:rPr>
                                  <m:t>𝑖</m:t>
                                </m:r>
                              </m:sub>
                            </m:sSub>
                          </m:e>
                        </m:d>
                      </m:e>
                    </m:nary>
                  </m:oMath>
                </a14:m>
                <a:endParaRPr lang="en-US" sz="1800" dirty="0"/>
              </a:p>
            </p:txBody>
          </p:sp>
        </mc:Choice>
        <mc:Fallback xmlns="">
          <p:sp>
            <p:nvSpPr>
              <p:cNvPr id="5" name="TextBox 4">
                <a:extLst>
                  <a:ext uri="{FF2B5EF4-FFF2-40B4-BE49-F238E27FC236}">
                    <a16:creationId xmlns="" xmlns:a16="http://schemas.microsoft.com/office/drawing/2014/main" xmlns:a14="http://schemas.microsoft.com/office/drawing/2010/main" id="{97EE5E0A-73EE-F342-8648-11E13EA004D2}"/>
                  </a:ext>
                </a:extLst>
              </p:cNvPr>
              <p:cNvSpPr txBox="1">
                <a:spLocks noRot="1" noChangeAspect="1" noMove="1" noResize="1" noEditPoints="1" noAdjustHandles="1" noChangeArrowheads="1" noChangeShapeType="1" noTextEdit="1"/>
              </p:cNvSpPr>
              <p:nvPr/>
            </p:nvSpPr>
            <p:spPr>
              <a:xfrm>
                <a:off x="2248748" y="2374132"/>
                <a:ext cx="5131893" cy="438262"/>
              </a:xfrm>
              <a:prstGeom prst="rect">
                <a:avLst/>
              </a:prstGeom>
              <a:blipFill rotWithShape="0">
                <a:blip r:embed="rId3"/>
                <a:stretch>
                  <a:fillRect l="-2850" t="-94444" b="-147222"/>
                </a:stretch>
              </a:blipFill>
            </p:spPr>
            <p:txBody>
              <a:bodyPr/>
              <a:lstStyle/>
              <a:p>
                <a:r>
                  <a:rPr lang="en-US">
                    <a:noFill/>
                  </a:rPr>
                  <a:t> </a:t>
                </a:r>
              </a:p>
            </p:txBody>
          </p:sp>
        </mc:Fallback>
      </mc:AlternateContent>
    </p:spTree>
    <p:extLst>
      <p:ext uri="{BB962C8B-B14F-4D97-AF65-F5344CB8AC3E}">
        <p14:creationId xmlns:p14="http://schemas.microsoft.com/office/powerpoint/2010/main" val="135955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1">
            <a:extLst>
              <a:ext uri="{FF2B5EF4-FFF2-40B4-BE49-F238E27FC236}">
                <a16:creationId xmlns="" xmlns:a16="http://schemas.microsoft.com/office/drawing/2014/main" id="{18A7FFDC-0F5D-4993-972A-FBDC0C9BD4F5}"/>
              </a:ext>
            </a:extLst>
          </p:cNvPr>
          <p:cNvSpPr>
            <a:spLocks noGrp="1" noChangeArrowheads="1"/>
          </p:cNvSpPr>
          <p:nvPr>
            <p:ph type="title"/>
          </p:nvPr>
        </p:nvSpPr>
        <p:spPr/>
        <p:txBody>
          <a:bodyPr/>
          <a:lstStyle/>
          <a:p>
            <a:pPr eaLnBrk="1">
              <a:defRPr/>
            </a:pPr>
            <a:r>
              <a:rPr lang="en-US" altLang="en-US"/>
              <a:t>Which questions to ask?</a:t>
            </a:r>
          </a:p>
        </p:txBody>
      </p:sp>
      <p:sp>
        <p:nvSpPr>
          <p:cNvPr id="31746" name="Rectangle 2">
            <a:extLst>
              <a:ext uri="{FF2B5EF4-FFF2-40B4-BE49-F238E27FC236}">
                <a16:creationId xmlns="" xmlns:a16="http://schemas.microsoft.com/office/drawing/2014/main" id="{336C884A-3221-4A9D-907F-7A3607C6FECB}"/>
              </a:ext>
            </a:extLst>
          </p:cNvPr>
          <p:cNvSpPr>
            <a:spLocks noGrp="1"/>
          </p:cNvSpPr>
          <p:nvPr>
            <p:ph type="body" idx="1"/>
          </p:nvPr>
        </p:nvSpPr>
        <p:spPr>
          <a:xfrm>
            <a:off x="435894" y="871174"/>
            <a:ext cx="7965584" cy="2590347"/>
          </a:xfrm>
        </p:spPr>
        <p:txBody>
          <a:bodyPr/>
          <a:lstStyle/>
          <a:p>
            <a:pPr eaLnBrk="1">
              <a:lnSpc>
                <a:spcPct val="100000"/>
              </a:lnSpc>
              <a:spcBef>
                <a:spcPts val="500"/>
              </a:spcBef>
            </a:pPr>
            <a:r>
              <a:rPr lang="en-US" altLang="en-US" dirty="0"/>
              <a:t>Symbolic attributes (gender, hair </a:t>
            </a:r>
            <a:r>
              <a:rPr lang="en-US" altLang="en-US" dirty="0" err="1"/>
              <a:t>colour</a:t>
            </a:r>
            <a:r>
              <a:rPr lang="en-US" altLang="en-US" dirty="0"/>
              <a:t>,...)</a:t>
            </a:r>
          </a:p>
          <a:p>
            <a:pPr lvl="1">
              <a:lnSpc>
                <a:spcPct val="100000"/>
              </a:lnSpc>
            </a:pPr>
            <a:r>
              <a:rPr lang="en-US" altLang="en-US" dirty="0"/>
              <a:t>Only finite number of possible values for all data</a:t>
            </a:r>
          </a:p>
          <a:p>
            <a:pPr eaLnBrk="1">
              <a:lnSpc>
                <a:spcPct val="100000"/>
              </a:lnSpc>
              <a:spcBef>
                <a:spcPts val="500"/>
              </a:spcBef>
            </a:pPr>
            <a:r>
              <a:rPr lang="en-US" altLang="en-US" dirty="0"/>
              <a:t>Numerical attributes (temperature, pixel value,...)</a:t>
            </a:r>
          </a:p>
          <a:p>
            <a:pPr lvl="1">
              <a:lnSpc>
                <a:spcPct val="100000"/>
              </a:lnSpc>
            </a:pPr>
            <a:r>
              <a:rPr lang="en-US" altLang="en-US" dirty="0"/>
              <a:t>Infinite range even if only finite number of values present in training set</a:t>
            </a:r>
          </a:p>
          <a:p>
            <a:pPr lvl="1">
              <a:lnSpc>
                <a:spcPct val="100000"/>
              </a:lnSpc>
            </a:pPr>
            <a:r>
              <a:rPr lang="en-US" altLang="en-US" dirty="0"/>
              <a:t>So choose threshold </a:t>
            </a:r>
            <a:r>
              <a:rPr lang="en-US" altLang="en-US" i="1" dirty="0"/>
              <a:t>t</a:t>
            </a:r>
            <a:r>
              <a:rPr lang="en-US" altLang="en-US" dirty="0"/>
              <a:t> and ask: is </a:t>
            </a:r>
            <a:r>
              <a:rPr lang="en-US" altLang="en-US" i="1" dirty="0"/>
              <a:t>value</a:t>
            </a:r>
            <a:r>
              <a:rPr lang="en-US" altLang="en-US" dirty="0"/>
              <a:t> &lt; </a:t>
            </a:r>
            <a:r>
              <a:rPr lang="en-US" altLang="en-US" i="1" dirty="0"/>
              <a:t>t </a:t>
            </a:r>
            <a:r>
              <a:rPr lang="en-US" altLang="en-US" dirty="0"/>
              <a:t>?</a:t>
            </a:r>
          </a:p>
          <a:p>
            <a:pPr eaLnBrk="1">
              <a:lnSpc>
                <a:spcPct val="100000"/>
              </a:lnSpc>
              <a:spcBef>
                <a:spcPts val="500"/>
              </a:spcBef>
            </a:pPr>
            <a:r>
              <a:rPr lang="en-US" altLang="en-US" dirty="0"/>
              <a:t>Threshold choice</a:t>
            </a:r>
          </a:p>
          <a:p>
            <a:pPr lvl="1">
              <a:lnSpc>
                <a:spcPct val="100000"/>
              </a:lnSpc>
            </a:pPr>
            <a:r>
              <a:rPr lang="en-US" altLang="en-US" dirty="0"/>
              <a:t>Information gain criterion still holds</a:t>
            </a:r>
          </a:p>
          <a:p>
            <a:pPr lvl="1">
              <a:lnSpc>
                <a:spcPct val="100000"/>
              </a:lnSpc>
            </a:pPr>
            <a:r>
              <a:rPr lang="en-US" altLang="en-US" dirty="0"/>
              <a:t>Best threshold must be between two training examples of different classes</a:t>
            </a:r>
          </a:p>
          <a:p>
            <a:pPr lvl="1">
              <a:lnSpc>
                <a:spcPct val="100000"/>
              </a:lnSpc>
            </a:pPr>
            <a:r>
              <a:rPr lang="en-US" altLang="en-US" dirty="0"/>
              <a:t>Try all such candidates, using midpoint between opposite training examples</a:t>
            </a:r>
          </a:p>
        </p:txBody>
      </p:sp>
      <p:grpSp>
        <p:nvGrpSpPr>
          <p:cNvPr id="2" name="Group 1">
            <a:extLst>
              <a:ext uri="{FF2B5EF4-FFF2-40B4-BE49-F238E27FC236}">
                <a16:creationId xmlns="" xmlns:a16="http://schemas.microsoft.com/office/drawing/2014/main" id="{73C1A6BD-D462-49BC-915F-B406DDBA8F1F}"/>
              </a:ext>
            </a:extLst>
          </p:cNvPr>
          <p:cNvGrpSpPr>
            <a:grpSpLocks noChangeAspect="1"/>
          </p:cNvGrpSpPr>
          <p:nvPr/>
        </p:nvGrpSpPr>
        <p:grpSpPr>
          <a:xfrm>
            <a:off x="1283110" y="3532865"/>
            <a:ext cx="6271152" cy="978683"/>
            <a:chOff x="1029791" y="7696200"/>
            <a:chExt cx="9936249" cy="1550663"/>
          </a:xfrm>
        </p:grpSpPr>
        <p:sp>
          <p:nvSpPr>
            <p:cNvPr id="31749" name="Line 4">
              <a:extLst>
                <a:ext uri="{FF2B5EF4-FFF2-40B4-BE49-F238E27FC236}">
                  <a16:creationId xmlns="" xmlns:a16="http://schemas.microsoft.com/office/drawing/2014/main" id="{53815AA2-807C-49A6-B996-C0E22BFEEFEF}"/>
                </a:ext>
              </a:extLst>
            </p:cNvPr>
            <p:cNvSpPr>
              <a:spLocks noChangeShapeType="1"/>
            </p:cNvSpPr>
            <p:nvPr/>
          </p:nvSpPr>
          <p:spPr bwMode="auto">
            <a:xfrm flipH="1">
              <a:off x="1029791" y="8572502"/>
              <a:ext cx="9936249" cy="0"/>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nvGrpSpPr>
            <p:cNvPr id="31750" name="Group 5">
              <a:extLst>
                <a:ext uri="{FF2B5EF4-FFF2-40B4-BE49-F238E27FC236}">
                  <a16:creationId xmlns="" xmlns:a16="http://schemas.microsoft.com/office/drawing/2014/main" id="{AF08A36E-3404-43F4-B79F-EEE58C5A6C48}"/>
                </a:ext>
              </a:extLst>
            </p:cNvPr>
            <p:cNvGrpSpPr>
              <a:grpSpLocks noChangeAspect="1"/>
            </p:cNvGrpSpPr>
            <p:nvPr/>
          </p:nvGrpSpPr>
          <p:grpSpPr bwMode="auto">
            <a:xfrm>
              <a:off x="1930758" y="8500050"/>
              <a:ext cx="216002" cy="216000"/>
              <a:chOff x="0" y="0"/>
              <a:chExt cx="148650" cy="148650"/>
            </a:xfrm>
          </p:grpSpPr>
          <p:sp>
            <p:nvSpPr>
              <p:cNvPr id="31796" name="Line 6">
                <a:extLst>
                  <a:ext uri="{FF2B5EF4-FFF2-40B4-BE49-F238E27FC236}">
                    <a16:creationId xmlns="" xmlns:a16="http://schemas.microsoft.com/office/drawing/2014/main" id="{9E0C4E1B-0BA5-468C-8175-9F453162AC2F}"/>
                  </a:ext>
                </a:extLst>
              </p:cNvPr>
              <p:cNvSpPr>
                <a:spLocks noChangeShapeType="1"/>
              </p:cNvSpPr>
              <p:nvPr/>
            </p:nvSpPr>
            <p:spPr bwMode="auto">
              <a:xfrm flipH="1">
                <a:off x="74324" y="0"/>
                <a:ext cx="1" cy="148650"/>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97" name="Line 7">
                <a:extLst>
                  <a:ext uri="{FF2B5EF4-FFF2-40B4-BE49-F238E27FC236}">
                    <a16:creationId xmlns="" xmlns:a16="http://schemas.microsoft.com/office/drawing/2014/main" id="{533335D1-A1BA-49A8-A123-688436638FB3}"/>
                  </a:ext>
                </a:extLst>
              </p:cNvPr>
              <p:cNvSpPr>
                <a:spLocks noChangeShapeType="1"/>
              </p:cNvSpPr>
              <p:nvPr/>
            </p:nvSpPr>
            <p:spPr bwMode="auto">
              <a:xfrm flipH="1" flipV="1">
                <a:off x="0" y="70574"/>
                <a:ext cx="14865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51" name="Group 8">
              <a:extLst>
                <a:ext uri="{FF2B5EF4-FFF2-40B4-BE49-F238E27FC236}">
                  <a16:creationId xmlns="" xmlns:a16="http://schemas.microsoft.com/office/drawing/2014/main" id="{B5534F3D-42EA-4EAD-8194-50242EFB6358}"/>
                </a:ext>
              </a:extLst>
            </p:cNvPr>
            <p:cNvGrpSpPr>
              <a:grpSpLocks noChangeAspect="1"/>
            </p:cNvGrpSpPr>
            <p:nvPr/>
          </p:nvGrpSpPr>
          <p:grpSpPr bwMode="auto">
            <a:xfrm>
              <a:off x="5383307" y="8496300"/>
              <a:ext cx="216002" cy="216000"/>
              <a:chOff x="0" y="0"/>
              <a:chExt cx="148650" cy="148650"/>
            </a:xfrm>
          </p:grpSpPr>
          <p:sp>
            <p:nvSpPr>
              <p:cNvPr id="31794" name="Line 9">
                <a:extLst>
                  <a:ext uri="{FF2B5EF4-FFF2-40B4-BE49-F238E27FC236}">
                    <a16:creationId xmlns="" xmlns:a16="http://schemas.microsoft.com/office/drawing/2014/main" id="{D41FCBE7-027B-41BB-A14E-C2061AEEE9AD}"/>
                  </a:ext>
                </a:extLst>
              </p:cNvPr>
              <p:cNvSpPr>
                <a:spLocks noChangeShapeType="1"/>
              </p:cNvSpPr>
              <p:nvPr/>
            </p:nvSpPr>
            <p:spPr bwMode="auto">
              <a:xfrm flipH="1">
                <a:off x="76199" y="0"/>
                <a:ext cx="2" cy="148650"/>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95" name="Line 10">
                <a:extLst>
                  <a:ext uri="{FF2B5EF4-FFF2-40B4-BE49-F238E27FC236}">
                    <a16:creationId xmlns="" xmlns:a16="http://schemas.microsoft.com/office/drawing/2014/main" id="{ED85FB53-085E-4977-B973-855D609B492A}"/>
                  </a:ext>
                </a:extLst>
              </p:cNvPr>
              <p:cNvSpPr>
                <a:spLocks noChangeShapeType="1"/>
              </p:cNvSpPr>
              <p:nvPr/>
            </p:nvSpPr>
            <p:spPr bwMode="auto">
              <a:xfrm flipH="1" flipV="1">
                <a:off x="0" y="76199"/>
                <a:ext cx="148650" cy="2"/>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52" name="Group 11">
              <a:extLst>
                <a:ext uri="{FF2B5EF4-FFF2-40B4-BE49-F238E27FC236}">
                  <a16:creationId xmlns="" xmlns:a16="http://schemas.microsoft.com/office/drawing/2014/main" id="{9CF8FFF9-576D-477D-9209-083DDD57242A}"/>
                </a:ext>
              </a:extLst>
            </p:cNvPr>
            <p:cNvGrpSpPr>
              <a:grpSpLocks noChangeAspect="1"/>
            </p:cNvGrpSpPr>
            <p:nvPr/>
          </p:nvGrpSpPr>
          <p:grpSpPr bwMode="auto">
            <a:xfrm>
              <a:off x="2195585" y="8509000"/>
              <a:ext cx="216002" cy="216000"/>
              <a:chOff x="0" y="0"/>
              <a:chExt cx="148650" cy="148650"/>
            </a:xfrm>
          </p:grpSpPr>
          <p:sp>
            <p:nvSpPr>
              <p:cNvPr id="31792" name="Line 12">
                <a:extLst>
                  <a:ext uri="{FF2B5EF4-FFF2-40B4-BE49-F238E27FC236}">
                    <a16:creationId xmlns="" xmlns:a16="http://schemas.microsoft.com/office/drawing/2014/main" id="{BB98D657-694D-43F7-AF08-9D6169C73D48}"/>
                  </a:ext>
                </a:extLst>
              </p:cNvPr>
              <p:cNvSpPr>
                <a:spLocks noChangeShapeType="1"/>
              </p:cNvSpPr>
              <p:nvPr/>
            </p:nvSpPr>
            <p:spPr bwMode="auto">
              <a:xfrm flipH="1">
                <a:off x="74324" y="0"/>
                <a:ext cx="1" cy="148650"/>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93" name="Line 13">
                <a:extLst>
                  <a:ext uri="{FF2B5EF4-FFF2-40B4-BE49-F238E27FC236}">
                    <a16:creationId xmlns="" xmlns:a16="http://schemas.microsoft.com/office/drawing/2014/main" id="{662593E0-DF4B-4ABA-BD7B-DA2D225FBA61}"/>
                  </a:ext>
                </a:extLst>
              </p:cNvPr>
              <p:cNvSpPr>
                <a:spLocks noChangeShapeType="1"/>
              </p:cNvSpPr>
              <p:nvPr/>
            </p:nvSpPr>
            <p:spPr bwMode="auto">
              <a:xfrm flipH="1" flipV="1">
                <a:off x="0" y="70574"/>
                <a:ext cx="14865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53" name="Group 14">
              <a:extLst>
                <a:ext uri="{FF2B5EF4-FFF2-40B4-BE49-F238E27FC236}">
                  <a16:creationId xmlns="" xmlns:a16="http://schemas.microsoft.com/office/drawing/2014/main" id="{856B0C34-07F9-4CDB-8E37-F3622BB96D8A}"/>
                </a:ext>
              </a:extLst>
            </p:cNvPr>
            <p:cNvGrpSpPr>
              <a:grpSpLocks noChangeAspect="1"/>
            </p:cNvGrpSpPr>
            <p:nvPr/>
          </p:nvGrpSpPr>
          <p:grpSpPr bwMode="auto">
            <a:xfrm>
              <a:off x="2640088" y="8509000"/>
              <a:ext cx="216002" cy="216000"/>
              <a:chOff x="0" y="0"/>
              <a:chExt cx="148650" cy="148650"/>
            </a:xfrm>
          </p:grpSpPr>
          <p:sp>
            <p:nvSpPr>
              <p:cNvPr id="31790" name="Line 15">
                <a:extLst>
                  <a:ext uri="{FF2B5EF4-FFF2-40B4-BE49-F238E27FC236}">
                    <a16:creationId xmlns="" xmlns:a16="http://schemas.microsoft.com/office/drawing/2014/main" id="{4C9D0264-25D1-48D0-9636-E7FD822DB1A5}"/>
                  </a:ext>
                </a:extLst>
              </p:cNvPr>
              <p:cNvSpPr>
                <a:spLocks noChangeShapeType="1"/>
              </p:cNvSpPr>
              <p:nvPr/>
            </p:nvSpPr>
            <p:spPr bwMode="auto">
              <a:xfrm flipH="1">
                <a:off x="74324" y="0"/>
                <a:ext cx="1" cy="148650"/>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91" name="Line 16">
                <a:extLst>
                  <a:ext uri="{FF2B5EF4-FFF2-40B4-BE49-F238E27FC236}">
                    <a16:creationId xmlns="" xmlns:a16="http://schemas.microsoft.com/office/drawing/2014/main" id="{BE9ABEF9-3E7D-401B-93D2-10FEDFA88D44}"/>
                  </a:ext>
                </a:extLst>
              </p:cNvPr>
              <p:cNvSpPr>
                <a:spLocks noChangeShapeType="1"/>
              </p:cNvSpPr>
              <p:nvPr/>
            </p:nvSpPr>
            <p:spPr bwMode="auto">
              <a:xfrm flipH="1" flipV="1">
                <a:off x="0" y="70574"/>
                <a:ext cx="14865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54" name="Group 17">
              <a:extLst>
                <a:ext uri="{FF2B5EF4-FFF2-40B4-BE49-F238E27FC236}">
                  <a16:creationId xmlns="" xmlns:a16="http://schemas.microsoft.com/office/drawing/2014/main" id="{C7CCCD9C-9A41-4B2D-9E5A-D4D3B498DEDD}"/>
                </a:ext>
              </a:extLst>
            </p:cNvPr>
            <p:cNvGrpSpPr>
              <a:grpSpLocks noChangeAspect="1"/>
            </p:cNvGrpSpPr>
            <p:nvPr/>
          </p:nvGrpSpPr>
          <p:grpSpPr bwMode="auto">
            <a:xfrm>
              <a:off x="3351293" y="8509000"/>
              <a:ext cx="216002" cy="216000"/>
              <a:chOff x="0" y="0"/>
              <a:chExt cx="148650" cy="148650"/>
            </a:xfrm>
          </p:grpSpPr>
          <p:sp>
            <p:nvSpPr>
              <p:cNvPr id="31788" name="Line 18">
                <a:extLst>
                  <a:ext uri="{FF2B5EF4-FFF2-40B4-BE49-F238E27FC236}">
                    <a16:creationId xmlns="" xmlns:a16="http://schemas.microsoft.com/office/drawing/2014/main" id="{54B34FF5-0E9E-42C8-B832-1ABF07C841E5}"/>
                  </a:ext>
                </a:extLst>
              </p:cNvPr>
              <p:cNvSpPr>
                <a:spLocks noChangeShapeType="1"/>
              </p:cNvSpPr>
              <p:nvPr/>
            </p:nvSpPr>
            <p:spPr bwMode="auto">
              <a:xfrm flipH="1">
                <a:off x="74324" y="0"/>
                <a:ext cx="1" cy="148650"/>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89" name="Line 19">
                <a:extLst>
                  <a:ext uri="{FF2B5EF4-FFF2-40B4-BE49-F238E27FC236}">
                    <a16:creationId xmlns="" xmlns:a16="http://schemas.microsoft.com/office/drawing/2014/main" id="{DA12C1A8-1BCD-4787-A1E4-DFBD5EC96B04}"/>
                  </a:ext>
                </a:extLst>
              </p:cNvPr>
              <p:cNvSpPr>
                <a:spLocks noChangeShapeType="1"/>
              </p:cNvSpPr>
              <p:nvPr/>
            </p:nvSpPr>
            <p:spPr bwMode="auto">
              <a:xfrm flipH="1" flipV="1">
                <a:off x="0" y="70574"/>
                <a:ext cx="14865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55" name="Group 20">
              <a:extLst>
                <a:ext uri="{FF2B5EF4-FFF2-40B4-BE49-F238E27FC236}">
                  <a16:creationId xmlns="" xmlns:a16="http://schemas.microsoft.com/office/drawing/2014/main" id="{E848E421-02F9-4AE3-BB34-32CA5EBE4A68}"/>
                </a:ext>
              </a:extLst>
            </p:cNvPr>
            <p:cNvGrpSpPr>
              <a:grpSpLocks noChangeAspect="1"/>
            </p:cNvGrpSpPr>
            <p:nvPr/>
          </p:nvGrpSpPr>
          <p:grpSpPr bwMode="auto">
            <a:xfrm>
              <a:off x="3516394" y="8509000"/>
              <a:ext cx="216002" cy="216000"/>
              <a:chOff x="0" y="0"/>
              <a:chExt cx="148650" cy="148650"/>
            </a:xfrm>
          </p:grpSpPr>
          <p:sp>
            <p:nvSpPr>
              <p:cNvPr id="31786" name="Line 21">
                <a:extLst>
                  <a:ext uri="{FF2B5EF4-FFF2-40B4-BE49-F238E27FC236}">
                    <a16:creationId xmlns="" xmlns:a16="http://schemas.microsoft.com/office/drawing/2014/main" id="{89DCB6E5-3F4C-4A39-ADCC-BDE866E1FBBD}"/>
                  </a:ext>
                </a:extLst>
              </p:cNvPr>
              <p:cNvSpPr>
                <a:spLocks noChangeShapeType="1"/>
              </p:cNvSpPr>
              <p:nvPr/>
            </p:nvSpPr>
            <p:spPr bwMode="auto">
              <a:xfrm flipH="1">
                <a:off x="74324" y="0"/>
                <a:ext cx="1" cy="148650"/>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87" name="Line 22">
                <a:extLst>
                  <a:ext uri="{FF2B5EF4-FFF2-40B4-BE49-F238E27FC236}">
                    <a16:creationId xmlns="" xmlns:a16="http://schemas.microsoft.com/office/drawing/2014/main" id="{E50A8C4C-B18F-49EF-B13A-491BF98F7972}"/>
                  </a:ext>
                </a:extLst>
              </p:cNvPr>
              <p:cNvSpPr>
                <a:spLocks noChangeShapeType="1"/>
              </p:cNvSpPr>
              <p:nvPr/>
            </p:nvSpPr>
            <p:spPr bwMode="auto">
              <a:xfrm flipH="1" flipV="1">
                <a:off x="0" y="70574"/>
                <a:ext cx="14865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56" name="Group 23">
              <a:extLst>
                <a:ext uri="{FF2B5EF4-FFF2-40B4-BE49-F238E27FC236}">
                  <a16:creationId xmlns="" xmlns:a16="http://schemas.microsoft.com/office/drawing/2014/main" id="{C01ECADA-C3C8-4073-87D4-FF0292841FEC}"/>
                </a:ext>
              </a:extLst>
            </p:cNvPr>
            <p:cNvGrpSpPr>
              <a:grpSpLocks noChangeAspect="1"/>
            </p:cNvGrpSpPr>
            <p:nvPr/>
          </p:nvGrpSpPr>
          <p:grpSpPr bwMode="auto">
            <a:xfrm>
              <a:off x="4227599" y="8509000"/>
              <a:ext cx="216002" cy="216000"/>
              <a:chOff x="0" y="0"/>
              <a:chExt cx="148650" cy="148650"/>
            </a:xfrm>
          </p:grpSpPr>
          <p:sp>
            <p:nvSpPr>
              <p:cNvPr id="31784" name="Line 24">
                <a:extLst>
                  <a:ext uri="{FF2B5EF4-FFF2-40B4-BE49-F238E27FC236}">
                    <a16:creationId xmlns="" xmlns:a16="http://schemas.microsoft.com/office/drawing/2014/main" id="{B354F466-D84F-44F2-945C-26FC14A1DAC6}"/>
                  </a:ext>
                </a:extLst>
              </p:cNvPr>
              <p:cNvSpPr>
                <a:spLocks noChangeShapeType="1"/>
              </p:cNvSpPr>
              <p:nvPr/>
            </p:nvSpPr>
            <p:spPr bwMode="auto">
              <a:xfrm flipH="1">
                <a:off x="74324" y="0"/>
                <a:ext cx="1" cy="148650"/>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85" name="Line 25">
                <a:extLst>
                  <a:ext uri="{FF2B5EF4-FFF2-40B4-BE49-F238E27FC236}">
                    <a16:creationId xmlns="" xmlns:a16="http://schemas.microsoft.com/office/drawing/2014/main" id="{539DDCCF-CB01-4149-BEEC-D8A5CCB2123A}"/>
                  </a:ext>
                </a:extLst>
              </p:cNvPr>
              <p:cNvSpPr>
                <a:spLocks noChangeShapeType="1"/>
              </p:cNvSpPr>
              <p:nvPr/>
            </p:nvSpPr>
            <p:spPr bwMode="auto">
              <a:xfrm flipH="1" flipV="1">
                <a:off x="0" y="70574"/>
                <a:ext cx="14865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57" name="Group 26">
              <a:extLst>
                <a:ext uri="{FF2B5EF4-FFF2-40B4-BE49-F238E27FC236}">
                  <a16:creationId xmlns="" xmlns:a16="http://schemas.microsoft.com/office/drawing/2014/main" id="{668CB459-9DE1-4040-929F-20D1DE560749}"/>
                </a:ext>
              </a:extLst>
            </p:cNvPr>
            <p:cNvGrpSpPr>
              <a:grpSpLocks noChangeAspect="1"/>
            </p:cNvGrpSpPr>
            <p:nvPr/>
          </p:nvGrpSpPr>
          <p:grpSpPr bwMode="auto">
            <a:xfrm>
              <a:off x="5103905" y="8509000"/>
              <a:ext cx="216002" cy="216000"/>
              <a:chOff x="0" y="0"/>
              <a:chExt cx="148650" cy="148650"/>
            </a:xfrm>
          </p:grpSpPr>
          <p:sp>
            <p:nvSpPr>
              <p:cNvPr id="31782" name="Line 27">
                <a:extLst>
                  <a:ext uri="{FF2B5EF4-FFF2-40B4-BE49-F238E27FC236}">
                    <a16:creationId xmlns="" xmlns:a16="http://schemas.microsoft.com/office/drawing/2014/main" id="{49369EF9-7F73-49F2-AE9D-98357DAC7B97}"/>
                  </a:ext>
                </a:extLst>
              </p:cNvPr>
              <p:cNvSpPr>
                <a:spLocks noChangeShapeType="1"/>
              </p:cNvSpPr>
              <p:nvPr/>
            </p:nvSpPr>
            <p:spPr bwMode="auto">
              <a:xfrm flipH="1">
                <a:off x="74324" y="0"/>
                <a:ext cx="1" cy="148650"/>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83" name="Line 28">
                <a:extLst>
                  <a:ext uri="{FF2B5EF4-FFF2-40B4-BE49-F238E27FC236}">
                    <a16:creationId xmlns="" xmlns:a16="http://schemas.microsoft.com/office/drawing/2014/main" id="{57CA6704-94AF-4725-8004-63E942E5A71C}"/>
                  </a:ext>
                </a:extLst>
              </p:cNvPr>
              <p:cNvSpPr>
                <a:spLocks noChangeShapeType="1"/>
              </p:cNvSpPr>
              <p:nvPr/>
            </p:nvSpPr>
            <p:spPr bwMode="auto">
              <a:xfrm flipH="1" flipV="1">
                <a:off x="0" y="70574"/>
                <a:ext cx="14865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58" name="Group 29">
              <a:extLst>
                <a:ext uri="{FF2B5EF4-FFF2-40B4-BE49-F238E27FC236}">
                  <a16:creationId xmlns="" xmlns:a16="http://schemas.microsoft.com/office/drawing/2014/main" id="{ECEC59B4-60A3-422F-9FF7-8CEF7B3975CB}"/>
                </a:ext>
              </a:extLst>
            </p:cNvPr>
            <p:cNvGrpSpPr>
              <a:grpSpLocks noChangeAspect="1"/>
            </p:cNvGrpSpPr>
            <p:nvPr/>
          </p:nvGrpSpPr>
          <p:grpSpPr bwMode="auto">
            <a:xfrm>
              <a:off x="6424714" y="8509000"/>
              <a:ext cx="216002" cy="216000"/>
              <a:chOff x="0" y="0"/>
              <a:chExt cx="148650" cy="148650"/>
            </a:xfrm>
          </p:grpSpPr>
          <p:sp>
            <p:nvSpPr>
              <p:cNvPr id="31780" name="Line 30">
                <a:extLst>
                  <a:ext uri="{FF2B5EF4-FFF2-40B4-BE49-F238E27FC236}">
                    <a16:creationId xmlns="" xmlns:a16="http://schemas.microsoft.com/office/drawing/2014/main" id="{4BB9CD5B-83B5-4B6A-B82A-252B6B378745}"/>
                  </a:ext>
                </a:extLst>
              </p:cNvPr>
              <p:cNvSpPr>
                <a:spLocks noChangeShapeType="1"/>
              </p:cNvSpPr>
              <p:nvPr/>
            </p:nvSpPr>
            <p:spPr bwMode="auto">
              <a:xfrm flipH="1">
                <a:off x="76199" y="0"/>
                <a:ext cx="2" cy="148650"/>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81" name="Line 31">
                <a:extLst>
                  <a:ext uri="{FF2B5EF4-FFF2-40B4-BE49-F238E27FC236}">
                    <a16:creationId xmlns="" xmlns:a16="http://schemas.microsoft.com/office/drawing/2014/main" id="{F3BE635A-39DE-4951-B422-7AB9E98F2D0C}"/>
                  </a:ext>
                </a:extLst>
              </p:cNvPr>
              <p:cNvSpPr>
                <a:spLocks noChangeShapeType="1"/>
              </p:cNvSpPr>
              <p:nvPr/>
            </p:nvSpPr>
            <p:spPr bwMode="auto">
              <a:xfrm flipH="1" flipV="1">
                <a:off x="0" y="76199"/>
                <a:ext cx="148650" cy="2"/>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59" name="Group 32">
              <a:extLst>
                <a:ext uri="{FF2B5EF4-FFF2-40B4-BE49-F238E27FC236}">
                  <a16:creationId xmlns="" xmlns:a16="http://schemas.microsoft.com/office/drawing/2014/main" id="{87044ED9-C245-46BA-B39F-CBB4F38CFF7B}"/>
                </a:ext>
              </a:extLst>
            </p:cNvPr>
            <p:cNvGrpSpPr>
              <a:grpSpLocks noChangeAspect="1"/>
            </p:cNvGrpSpPr>
            <p:nvPr/>
          </p:nvGrpSpPr>
          <p:grpSpPr bwMode="auto">
            <a:xfrm>
              <a:off x="6856517" y="8509000"/>
              <a:ext cx="216002" cy="216000"/>
              <a:chOff x="0" y="0"/>
              <a:chExt cx="148650" cy="148650"/>
            </a:xfrm>
          </p:grpSpPr>
          <p:sp>
            <p:nvSpPr>
              <p:cNvPr id="31778" name="Line 33">
                <a:extLst>
                  <a:ext uri="{FF2B5EF4-FFF2-40B4-BE49-F238E27FC236}">
                    <a16:creationId xmlns="" xmlns:a16="http://schemas.microsoft.com/office/drawing/2014/main" id="{75C85D46-5A9B-42A0-9015-1F3795AFA0FD}"/>
                  </a:ext>
                </a:extLst>
              </p:cNvPr>
              <p:cNvSpPr>
                <a:spLocks noChangeShapeType="1"/>
              </p:cNvSpPr>
              <p:nvPr/>
            </p:nvSpPr>
            <p:spPr bwMode="auto">
              <a:xfrm flipH="1">
                <a:off x="76199" y="0"/>
                <a:ext cx="2" cy="148650"/>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79" name="Line 34">
                <a:extLst>
                  <a:ext uri="{FF2B5EF4-FFF2-40B4-BE49-F238E27FC236}">
                    <a16:creationId xmlns="" xmlns:a16="http://schemas.microsoft.com/office/drawing/2014/main" id="{B2964484-30EC-4EFF-A135-7CBCF33D12E5}"/>
                  </a:ext>
                </a:extLst>
              </p:cNvPr>
              <p:cNvSpPr>
                <a:spLocks noChangeShapeType="1"/>
              </p:cNvSpPr>
              <p:nvPr/>
            </p:nvSpPr>
            <p:spPr bwMode="auto">
              <a:xfrm flipH="1" flipV="1">
                <a:off x="0" y="76199"/>
                <a:ext cx="148650" cy="2"/>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60" name="Group 35">
              <a:extLst>
                <a:ext uri="{FF2B5EF4-FFF2-40B4-BE49-F238E27FC236}">
                  <a16:creationId xmlns="" xmlns:a16="http://schemas.microsoft.com/office/drawing/2014/main" id="{9EA1AD61-379C-48EE-9A11-D2CB894DCA9D}"/>
                </a:ext>
              </a:extLst>
            </p:cNvPr>
            <p:cNvGrpSpPr>
              <a:grpSpLocks noChangeAspect="1"/>
            </p:cNvGrpSpPr>
            <p:nvPr/>
          </p:nvGrpSpPr>
          <p:grpSpPr bwMode="auto">
            <a:xfrm>
              <a:off x="7580422" y="8509000"/>
              <a:ext cx="216002" cy="216000"/>
              <a:chOff x="0" y="0"/>
              <a:chExt cx="148650" cy="148650"/>
            </a:xfrm>
          </p:grpSpPr>
          <p:sp>
            <p:nvSpPr>
              <p:cNvPr id="31776" name="Line 36">
                <a:extLst>
                  <a:ext uri="{FF2B5EF4-FFF2-40B4-BE49-F238E27FC236}">
                    <a16:creationId xmlns="" xmlns:a16="http://schemas.microsoft.com/office/drawing/2014/main" id="{71E5D9E0-34C3-41FE-B495-0818C03E3C17}"/>
                  </a:ext>
                </a:extLst>
              </p:cNvPr>
              <p:cNvSpPr>
                <a:spLocks noChangeShapeType="1"/>
              </p:cNvSpPr>
              <p:nvPr/>
            </p:nvSpPr>
            <p:spPr bwMode="auto">
              <a:xfrm flipH="1">
                <a:off x="76199" y="0"/>
                <a:ext cx="2" cy="148650"/>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77" name="Line 37">
                <a:extLst>
                  <a:ext uri="{FF2B5EF4-FFF2-40B4-BE49-F238E27FC236}">
                    <a16:creationId xmlns="" xmlns:a16="http://schemas.microsoft.com/office/drawing/2014/main" id="{61B58D9D-C807-45A4-ACB3-B0ADBEEC3C0D}"/>
                  </a:ext>
                </a:extLst>
              </p:cNvPr>
              <p:cNvSpPr>
                <a:spLocks noChangeShapeType="1"/>
              </p:cNvSpPr>
              <p:nvPr/>
            </p:nvSpPr>
            <p:spPr bwMode="auto">
              <a:xfrm flipH="1" flipV="1">
                <a:off x="0" y="76199"/>
                <a:ext cx="148650" cy="2"/>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61" name="Group 38">
              <a:extLst>
                <a:ext uri="{FF2B5EF4-FFF2-40B4-BE49-F238E27FC236}">
                  <a16:creationId xmlns="" xmlns:a16="http://schemas.microsoft.com/office/drawing/2014/main" id="{88446391-F8B8-4AB2-9BBB-75E1A390E83B}"/>
                </a:ext>
              </a:extLst>
            </p:cNvPr>
            <p:cNvGrpSpPr>
              <a:grpSpLocks noChangeAspect="1"/>
            </p:cNvGrpSpPr>
            <p:nvPr/>
          </p:nvGrpSpPr>
          <p:grpSpPr bwMode="auto">
            <a:xfrm>
              <a:off x="8837730" y="8496300"/>
              <a:ext cx="216002" cy="216000"/>
              <a:chOff x="0" y="0"/>
              <a:chExt cx="148650" cy="148650"/>
            </a:xfrm>
          </p:grpSpPr>
          <p:sp>
            <p:nvSpPr>
              <p:cNvPr id="31774" name="Line 39">
                <a:extLst>
                  <a:ext uri="{FF2B5EF4-FFF2-40B4-BE49-F238E27FC236}">
                    <a16:creationId xmlns="" xmlns:a16="http://schemas.microsoft.com/office/drawing/2014/main" id="{023C1252-833B-4244-88A6-15AE506779D1}"/>
                  </a:ext>
                </a:extLst>
              </p:cNvPr>
              <p:cNvSpPr>
                <a:spLocks noChangeShapeType="1"/>
              </p:cNvSpPr>
              <p:nvPr/>
            </p:nvSpPr>
            <p:spPr bwMode="auto">
              <a:xfrm flipH="1">
                <a:off x="76199" y="0"/>
                <a:ext cx="2" cy="148650"/>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75" name="Line 40">
                <a:extLst>
                  <a:ext uri="{FF2B5EF4-FFF2-40B4-BE49-F238E27FC236}">
                    <a16:creationId xmlns="" xmlns:a16="http://schemas.microsoft.com/office/drawing/2014/main" id="{D7F2085F-0F93-487C-9263-03FC9422E1E7}"/>
                  </a:ext>
                </a:extLst>
              </p:cNvPr>
              <p:cNvSpPr>
                <a:spLocks noChangeShapeType="1"/>
              </p:cNvSpPr>
              <p:nvPr/>
            </p:nvSpPr>
            <p:spPr bwMode="auto">
              <a:xfrm flipH="1" flipV="1">
                <a:off x="0" y="76199"/>
                <a:ext cx="148650" cy="2"/>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62" name="Group 41">
              <a:extLst>
                <a:ext uri="{FF2B5EF4-FFF2-40B4-BE49-F238E27FC236}">
                  <a16:creationId xmlns="" xmlns:a16="http://schemas.microsoft.com/office/drawing/2014/main" id="{B7A91E72-42F0-4AE6-B12F-5ED2AAA42C31}"/>
                </a:ext>
              </a:extLst>
            </p:cNvPr>
            <p:cNvGrpSpPr>
              <a:grpSpLocks noChangeAspect="1"/>
            </p:cNvGrpSpPr>
            <p:nvPr/>
          </p:nvGrpSpPr>
          <p:grpSpPr bwMode="auto">
            <a:xfrm>
              <a:off x="9002832" y="8509000"/>
              <a:ext cx="216002" cy="216000"/>
              <a:chOff x="0" y="0"/>
              <a:chExt cx="148650" cy="148650"/>
            </a:xfrm>
          </p:grpSpPr>
          <p:sp>
            <p:nvSpPr>
              <p:cNvPr id="31772" name="Line 42">
                <a:extLst>
                  <a:ext uri="{FF2B5EF4-FFF2-40B4-BE49-F238E27FC236}">
                    <a16:creationId xmlns="" xmlns:a16="http://schemas.microsoft.com/office/drawing/2014/main" id="{6BDBF3A0-9DE4-48B1-8ABD-BF6F9ABE25A3}"/>
                  </a:ext>
                </a:extLst>
              </p:cNvPr>
              <p:cNvSpPr>
                <a:spLocks noChangeShapeType="1"/>
              </p:cNvSpPr>
              <p:nvPr/>
            </p:nvSpPr>
            <p:spPr bwMode="auto">
              <a:xfrm flipH="1">
                <a:off x="76199" y="0"/>
                <a:ext cx="2" cy="148650"/>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73" name="Line 43">
                <a:extLst>
                  <a:ext uri="{FF2B5EF4-FFF2-40B4-BE49-F238E27FC236}">
                    <a16:creationId xmlns="" xmlns:a16="http://schemas.microsoft.com/office/drawing/2014/main" id="{65D61A45-E316-474A-961C-E8EC9797A8EE}"/>
                  </a:ext>
                </a:extLst>
              </p:cNvPr>
              <p:cNvSpPr>
                <a:spLocks noChangeShapeType="1"/>
              </p:cNvSpPr>
              <p:nvPr/>
            </p:nvSpPr>
            <p:spPr bwMode="auto">
              <a:xfrm flipH="1" flipV="1">
                <a:off x="0" y="76199"/>
                <a:ext cx="148650" cy="2"/>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grpSp>
          <p:nvGrpSpPr>
            <p:cNvPr id="31763" name="Group 44">
              <a:extLst>
                <a:ext uri="{FF2B5EF4-FFF2-40B4-BE49-F238E27FC236}">
                  <a16:creationId xmlns="" xmlns:a16="http://schemas.microsoft.com/office/drawing/2014/main" id="{A8C4CA51-097F-4D29-8C47-AC4896561663}"/>
                </a:ext>
              </a:extLst>
            </p:cNvPr>
            <p:cNvGrpSpPr>
              <a:grpSpLocks noChangeAspect="1"/>
            </p:cNvGrpSpPr>
            <p:nvPr/>
          </p:nvGrpSpPr>
          <p:grpSpPr bwMode="auto">
            <a:xfrm>
              <a:off x="6094512" y="8509000"/>
              <a:ext cx="216002" cy="216000"/>
              <a:chOff x="0" y="0"/>
              <a:chExt cx="148650" cy="148650"/>
            </a:xfrm>
          </p:grpSpPr>
          <p:sp>
            <p:nvSpPr>
              <p:cNvPr id="31770" name="Line 45">
                <a:extLst>
                  <a:ext uri="{FF2B5EF4-FFF2-40B4-BE49-F238E27FC236}">
                    <a16:creationId xmlns="" xmlns:a16="http://schemas.microsoft.com/office/drawing/2014/main" id="{B6C89C01-EB58-4301-B472-88EFCB56309C}"/>
                  </a:ext>
                </a:extLst>
              </p:cNvPr>
              <p:cNvSpPr>
                <a:spLocks noChangeShapeType="1"/>
              </p:cNvSpPr>
              <p:nvPr/>
            </p:nvSpPr>
            <p:spPr bwMode="auto">
              <a:xfrm flipH="1">
                <a:off x="74324" y="0"/>
                <a:ext cx="1" cy="148650"/>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71" name="Line 46">
                <a:extLst>
                  <a:ext uri="{FF2B5EF4-FFF2-40B4-BE49-F238E27FC236}">
                    <a16:creationId xmlns="" xmlns:a16="http://schemas.microsoft.com/office/drawing/2014/main" id="{D4671808-7CD1-4EC8-A986-31BEBDCE61EC}"/>
                  </a:ext>
                </a:extLst>
              </p:cNvPr>
              <p:cNvSpPr>
                <a:spLocks noChangeShapeType="1"/>
              </p:cNvSpPr>
              <p:nvPr/>
            </p:nvSpPr>
            <p:spPr bwMode="auto">
              <a:xfrm flipH="1" flipV="1">
                <a:off x="0" y="70574"/>
                <a:ext cx="148650" cy="1"/>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31764" name="Line 47">
              <a:extLst>
                <a:ext uri="{FF2B5EF4-FFF2-40B4-BE49-F238E27FC236}">
                  <a16:creationId xmlns="" xmlns:a16="http://schemas.microsoft.com/office/drawing/2014/main" id="{8CA1F6B3-F9EE-4C83-85C3-6CDD974BF7CD}"/>
                </a:ext>
              </a:extLst>
            </p:cNvPr>
            <p:cNvSpPr>
              <a:spLocks noChangeShapeType="1"/>
            </p:cNvSpPr>
            <p:nvPr/>
          </p:nvSpPr>
          <p:spPr bwMode="auto">
            <a:xfrm flipV="1">
              <a:off x="5332507" y="8269216"/>
              <a:ext cx="1" cy="265184"/>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65" name="Line 48">
              <a:extLst>
                <a:ext uri="{FF2B5EF4-FFF2-40B4-BE49-F238E27FC236}">
                  <a16:creationId xmlns="" xmlns:a16="http://schemas.microsoft.com/office/drawing/2014/main" id="{A90D4C57-D722-4C95-B1DB-737C0DDF4F5B}"/>
                </a:ext>
              </a:extLst>
            </p:cNvPr>
            <p:cNvSpPr>
              <a:spLocks noChangeShapeType="1"/>
            </p:cNvSpPr>
            <p:nvPr/>
          </p:nvSpPr>
          <p:spPr bwMode="auto">
            <a:xfrm>
              <a:off x="5815110" y="8623299"/>
              <a:ext cx="1" cy="265184"/>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66" name="Line 49">
              <a:extLst>
                <a:ext uri="{FF2B5EF4-FFF2-40B4-BE49-F238E27FC236}">
                  <a16:creationId xmlns="" xmlns:a16="http://schemas.microsoft.com/office/drawing/2014/main" id="{1D91DCB1-D332-451D-BFBF-E2D031CB0A11}"/>
                </a:ext>
              </a:extLst>
            </p:cNvPr>
            <p:cNvSpPr>
              <a:spLocks noChangeShapeType="1"/>
            </p:cNvSpPr>
            <p:nvPr/>
          </p:nvSpPr>
          <p:spPr bwMode="auto">
            <a:xfrm flipV="1">
              <a:off x="6348513" y="8267700"/>
              <a:ext cx="1" cy="265184"/>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1767" name="Text Box 50">
              <a:extLst>
                <a:ext uri="{FF2B5EF4-FFF2-40B4-BE49-F238E27FC236}">
                  <a16:creationId xmlns="" xmlns:a16="http://schemas.microsoft.com/office/drawing/2014/main" id="{0726488C-E7DD-4F2D-88C9-DE3830C41A3A}"/>
                </a:ext>
              </a:extLst>
            </p:cNvPr>
            <p:cNvSpPr txBox="1">
              <a:spLocks/>
            </p:cNvSpPr>
            <p:nvPr/>
          </p:nvSpPr>
          <p:spPr bwMode="auto">
            <a:xfrm>
              <a:off x="5178962" y="7696200"/>
              <a:ext cx="300938" cy="471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a:t>t</a:t>
              </a:r>
              <a:r>
                <a:rPr lang="en-US" altLang="en-US" sz="1687" baseline="-6000"/>
                <a:t>1</a:t>
              </a:r>
              <a:endParaRPr lang="en-US" altLang="en-US" sz="1687"/>
            </a:p>
          </p:txBody>
        </p:sp>
        <p:sp>
          <p:nvSpPr>
            <p:cNvPr id="31768" name="Text Box 51">
              <a:extLst>
                <a:ext uri="{FF2B5EF4-FFF2-40B4-BE49-F238E27FC236}">
                  <a16:creationId xmlns="" xmlns:a16="http://schemas.microsoft.com/office/drawing/2014/main" id="{33C93786-9E53-4BC9-8381-041C40279BE8}"/>
                </a:ext>
              </a:extLst>
            </p:cNvPr>
            <p:cNvSpPr txBox="1">
              <a:spLocks/>
            </p:cNvSpPr>
            <p:nvPr/>
          </p:nvSpPr>
          <p:spPr bwMode="auto">
            <a:xfrm>
              <a:off x="5666692" y="8775698"/>
              <a:ext cx="300938" cy="471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a:t>t</a:t>
              </a:r>
              <a:r>
                <a:rPr lang="en-US" altLang="en-US" sz="1687" baseline="-6000"/>
                <a:t>2</a:t>
              </a:r>
              <a:endParaRPr lang="en-US" altLang="en-US" sz="1687"/>
            </a:p>
          </p:txBody>
        </p:sp>
        <p:sp>
          <p:nvSpPr>
            <p:cNvPr id="31769" name="Text Box 52">
              <a:extLst>
                <a:ext uri="{FF2B5EF4-FFF2-40B4-BE49-F238E27FC236}">
                  <a16:creationId xmlns="" xmlns:a16="http://schemas.microsoft.com/office/drawing/2014/main" id="{1469DD7B-A2A3-46B7-B64E-0ED25113D3A2}"/>
                </a:ext>
              </a:extLst>
            </p:cNvPr>
            <p:cNvSpPr txBox="1">
              <a:spLocks/>
            </p:cNvSpPr>
            <p:nvPr/>
          </p:nvSpPr>
          <p:spPr bwMode="auto">
            <a:xfrm>
              <a:off x="6200096" y="7696200"/>
              <a:ext cx="300938" cy="471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a:t>t</a:t>
              </a:r>
              <a:r>
                <a:rPr lang="en-US" altLang="en-US" sz="1687" baseline="-6000"/>
                <a:t>3</a:t>
              </a:r>
              <a:endParaRPr lang="en-US" altLang="en-US" sz="1687"/>
            </a:p>
          </p:txBody>
        </p:sp>
      </p:grpSp>
    </p:spTree>
    <p:extLst>
      <p:ext uri="{BB962C8B-B14F-4D97-AF65-F5344CB8AC3E}">
        <p14:creationId xmlns:p14="http://schemas.microsoft.com/office/powerpoint/2010/main" val="59628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3FF50E-FA21-1841-8D86-C064B98F49C8}"/>
              </a:ext>
            </a:extLst>
          </p:cNvPr>
          <p:cNvSpPr>
            <a:spLocks noGrp="1"/>
          </p:cNvSpPr>
          <p:nvPr>
            <p:ph type="title"/>
          </p:nvPr>
        </p:nvSpPr>
        <p:spPr/>
        <p:txBody>
          <a:bodyPr/>
          <a:lstStyle/>
          <a:p>
            <a:r>
              <a:rPr lang="en-US" dirty="0" smtClean="0"/>
              <a:t>Learning Outcomes</a:t>
            </a:r>
            <a:endParaRPr lang="en-US" dirty="0"/>
          </a:p>
        </p:txBody>
      </p:sp>
      <p:sp>
        <p:nvSpPr>
          <p:cNvPr id="3" name="Text Placeholder 2">
            <a:extLst>
              <a:ext uri="{FF2B5EF4-FFF2-40B4-BE49-F238E27FC236}">
                <a16:creationId xmlns="" xmlns:a16="http://schemas.microsoft.com/office/drawing/2014/main" id="{11D5B09D-D128-D344-A0C9-2213304F5E6D}"/>
              </a:ext>
            </a:extLst>
          </p:cNvPr>
          <p:cNvSpPr>
            <a:spLocks noGrp="1"/>
          </p:cNvSpPr>
          <p:nvPr>
            <p:ph idx="1"/>
          </p:nvPr>
        </p:nvSpPr>
        <p:spPr>
          <a:xfrm>
            <a:off x="435894" y="1363526"/>
            <a:ext cx="8162415" cy="2169711"/>
          </a:xfrm>
        </p:spPr>
        <p:txBody>
          <a:bodyPr/>
          <a:lstStyle/>
          <a:p>
            <a:pPr>
              <a:lnSpc>
                <a:spcPct val="100000"/>
              </a:lnSpc>
              <a:spcBef>
                <a:spcPts val="500"/>
              </a:spcBef>
            </a:pPr>
            <a:r>
              <a:rPr lang="en-US" altLang="en-US" dirty="0" smtClean="0"/>
              <a:t>Being familiar with the classification problem in AI</a:t>
            </a:r>
          </a:p>
          <a:p>
            <a:pPr>
              <a:lnSpc>
                <a:spcPct val="100000"/>
              </a:lnSpc>
              <a:spcBef>
                <a:spcPts val="500"/>
              </a:spcBef>
            </a:pPr>
            <a:r>
              <a:rPr lang="en-US" altLang="en-US" dirty="0" smtClean="0"/>
              <a:t>Being able to explain the following concepts: </a:t>
            </a:r>
          </a:p>
          <a:p>
            <a:pPr lvl="1">
              <a:lnSpc>
                <a:spcPct val="100000"/>
              </a:lnSpc>
            </a:pPr>
            <a:r>
              <a:rPr lang="en-US" dirty="0"/>
              <a:t>D</a:t>
            </a:r>
            <a:r>
              <a:rPr lang="en-US" dirty="0" smtClean="0"/>
              <a:t>ecision tree</a:t>
            </a:r>
            <a:endParaRPr lang="en-US" dirty="0"/>
          </a:p>
          <a:p>
            <a:pPr lvl="1">
              <a:lnSpc>
                <a:spcPct val="100000"/>
              </a:lnSpc>
            </a:pPr>
            <a:r>
              <a:rPr lang="en-US" altLang="en-US" dirty="0"/>
              <a:t>E</a:t>
            </a:r>
            <a:r>
              <a:rPr lang="en-US" altLang="en-US" dirty="0" smtClean="0"/>
              <a:t>ntropy </a:t>
            </a:r>
            <a:r>
              <a:rPr lang="en-US" altLang="en-US" dirty="0"/>
              <a:t>and information gain as used in decision </a:t>
            </a:r>
            <a:r>
              <a:rPr lang="en-US" altLang="en-US" dirty="0" smtClean="0"/>
              <a:t>trees</a:t>
            </a:r>
          </a:p>
          <a:p>
            <a:pPr lvl="1">
              <a:lnSpc>
                <a:spcPct val="100000"/>
              </a:lnSpc>
            </a:pPr>
            <a:r>
              <a:rPr lang="en-US" altLang="en-US" dirty="0" smtClean="0"/>
              <a:t>Overfitting</a:t>
            </a:r>
            <a:endParaRPr lang="en-US" altLang="en-US" dirty="0"/>
          </a:p>
          <a:p>
            <a:pPr>
              <a:lnSpc>
                <a:spcPct val="100000"/>
              </a:lnSpc>
              <a:spcBef>
                <a:spcPts val="500"/>
              </a:spcBef>
            </a:pPr>
            <a:r>
              <a:rPr lang="en-US" altLang="en-US" dirty="0" smtClean="0"/>
              <a:t>Being able to define training</a:t>
            </a:r>
            <a:r>
              <a:rPr lang="en-US" altLang="en-US" dirty="0"/>
              <a:t>, validation and test sets and their relationship to </a:t>
            </a:r>
            <a:r>
              <a:rPr lang="en-US" altLang="en-US" dirty="0" smtClean="0"/>
              <a:t>overfitting</a:t>
            </a:r>
            <a:endParaRPr lang="en-US" altLang="en-US" dirty="0"/>
          </a:p>
          <a:p>
            <a:pPr>
              <a:lnSpc>
                <a:spcPct val="100000"/>
              </a:lnSpc>
              <a:spcBef>
                <a:spcPts val="500"/>
              </a:spcBef>
            </a:pPr>
            <a:r>
              <a:rPr lang="en-GB" dirty="0"/>
              <a:t>Being able to b</a:t>
            </a:r>
            <a:r>
              <a:rPr lang="en-US" altLang="en-US" dirty="0" err="1" smtClean="0"/>
              <a:t>uild</a:t>
            </a:r>
            <a:r>
              <a:rPr lang="en-US" altLang="en-US" dirty="0" smtClean="0"/>
              <a:t> </a:t>
            </a:r>
            <a:r>
              <a:rPr lang="en-US" altLang="en-US" dirty="0"/>
              <a:t>ID3 manually on </a:t>
            </a:r>
            <a:r>
              <a:rPr lang="en-US" altLang="en-US" dirty="0" smtClean="0"/>
              <a:t>paper</a:t>
            </a:r>
            <a:r>
              <a:rPr lang="en-US" altLang="en-US" dirty="0"/>
              <a:t> </a:t>
            </a:r>
            <a:r>
              <a:rPr lang="en-US" altLang="en-US" dirty="0" smtClean="0"/>
              <a:t>for </a:t>
            </a:r>
            <a:r>
              <a:rPr lang="en-US" altLang="en-US" dirty="0"/>
              <a:t>symbolic and numerical attributes </a:t>
            </a:r>
          </a:p>
        </p:txBody>
      </p:sp>
    </p:spTree>
    <p:extLst>
      <p:ext uri="{BB962C8B-B14F-4D97-AF65-F5344CB8AC3E}">
        <p14:creationId xmlns:p14="http://schemas.microsoft.com/office/powerpoint/2010/main" val="137042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 xmlns:a16="http://schemas.microsoft.com/office/drawing/2014/main" id="{8DE0529E-88B8-4C0E-9CF2-1A8F9E00EC9C}"/>
              </a:ext>
            </a:extLst>
          </p:cNvPr>
          <p:cNvSpPr>
            <a:spLocks noGrp="1" noChangeArrowheads="1"/>
          </p:cNvSpPr>
          <p:nvPr>
            <p:ph type="title"/>
          </p:nvPr>
        </p:nvSpPr>
        <p:spPr/>
        <p:txBody>
          <a:bodyPr/>
          <a:lstStyle/>
          <a:p>
            <a:pPr eaLnBrk="1">
              <a:defRPr/>
            </a:pPr>
            <a:r>
              <a:rPr lang="en-US" altLang="en-US" dirty="0"/>
              <a:t>Example: </a:t>
            </a:r>
            <a:r>
              <a:rPr lang="en-US" altLang="en-US" dirty="0" smtClean="0"/>
              <a:t>Will the</a:t>
            </a:r>
            <a:r>
              <a:rPr lang="en-US" altLang="en-US" dirty="0" smtClean="0"/>
              <a:t> </a:t>
            </a:r>
            <a:r>
              <a:rPr lang="en-US" altLang="en-US" dirty="0"/>
              <a:t>lecture </a:t>
            </a:r>
            <a:r>
              <a:rPr lang="en-US" altLang="en-US" dirty="0" smtClean="0"/>
              <a:t>be well-attended?</a:t>
            </a:r>
            <a:endParaRPr lang="en-US" altLang="en-US" dirty="0"/>
          </a:p>
        </p:txBody>
      </p:sp>
      <p:graphicFrame>
        <p:nvGraphicFramePr>
          <p:cNvPr id="32770" name="Group 2">
            <a:extLst>
              <a:ext uri="{FF2B5EF4-FFF2-40B4-BE49-F238E27FC236}">
                <a16:creationId xmlns="" xmlns:a16="http://schemas.microsoft.com/office/drawing/2014/main" id="{A7FC0405-E267-4BB6-BDEB-9A042A8C4CE8}"/>
              </a:ext>
            </a:extLst>
          </p:cNvPr>
          <p:cNvGraphicFramePr>
            <a:graphicFrameLocks noGrp="1"/>
          </p:cNvGraphicFramePr>
          <p:nvPr>
            <p:extLst>
              <p:ext uri="{D42A27DB-BD31-4B8C-83A1-F6EECF244321}">
                <p14:modId xmlns:p14="http://schemas.microsoft.com/office/powerpoint/2010/main" val="1096891043"/>
              </p:ext>
            </p:extLst>
          </p:nvPr>
        </p:nvGraphicFramePr>
        <p:xfrm>
          <a:off x="4238332" y="1007602"/>
          <a:ext cx="4190696" cy="3421662"/>
        </p:xfrm>
        <a:graphic>
          <a:graphicData uri="http://schemas.openxmlformats.org/drawingml/2006/table">
            <a:tbl>
              <a:tblPr/>
              <a:tblGrid>
                <a:gridCol w="1047674">
                  <a:extLst>
                    <a:ext uri="{9D8B030D-6E8A-4147-A177-3AD203B41FA5}">
                      <a16:colId xmlns="" xmlns:a16="http://schemas.microsoft.com/office/drawing/2014/main" val="20000"/>
                    </a:ext>
                  </a:extLst>
                </a:gridCol>
                <a:gridCol w="1047674">
                  <a:extLst>
                    <a:ext uri="{9D8B030D-6E8A-4147-A177-3AD203B41FA5}">
                      <a16:colId xmlns="" xmlns:a16="http://schemas.microsoft.com/office/drawing/2014/main" val="20001"/>
                    </a:ext>
                  </a:extLst>
                </a:gridCol>
                <a:gridCol w="1047674">
                  <a:extLst>
                    <a:ext uri="{9D8B030D-6E8A-4147-A177-3AD203B41FA5}">
                      <a16:colId xmlns="" xmlns:a16="http://schemas.microsoft.com/office/drawing/2014/main" val="20002"/>
                    </a:ext>
                  </a:extLst>
                </a:gridCol>
                <a:gridCol w="1047674">
                  <a:extLst>
                    <a:ext uri="{9D8B030D-6E8A-4147-A177-3AD203B41FA5}">
                      <a16:colId xmlns="" xmlns:a16="http://schemas.microsoft.com/office/drawing/2014/main" val="20003"/>
                    </a:ext>
                  </a:extLst>
                </a:gridCol>
              </a:tblGrid>
              <a:tr h="290725">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0"/>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sunny</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29</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1"/>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27</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2"/>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28</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3"/>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21</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4"/>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20</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5"/>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18</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6"/>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17</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7"/>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sunny</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22</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8"/>
                  </a:ext>
                </a:extLst>
              </a:tr>
            </a:tbl>
          </a:graphicData>
        </a:graphic>
      </p:graphicFrame>
      <p:sp>
        <p:nvSpPr>
          <p:cNvPr id="5" name="TextBox 4">
            <a:extLst>
              <a:ext uri="{FF2B5EF4-FFF2-40B4-BE49-F238E27FC236}">
                <a16:creationId xmlns="" xmlns:a16="http://schemas.microsoft.com/office/drawing/2014/main" id="{B8B37088-2701-0C49-8933-6A28F5920BBB}"/>
              </a:ext>
            </a:extLst>
          </p:cNvPr>
          <p:cNvSpPr txBox="1"/>
          <p:nvPr/>
        </p:nvSpPr>
        <p:spPr>
          <a:xfrm>
            <a:off x="1410344" y="2304624"/>
            <a:ext cx="1379350" cy="300082"/>
          </a:xfrm>
          <a:prstGeom prst="rect">
            <a:avLst/>
          </a:prstGeom>
          <a:noFill/>
        </p:spPr>
        <p:txBody>
          <a:bodyPr wrap="square" rtlCol="0">
            <a:spAutoFit/>
          </a:bodyPr>
          <a:lstStyle/>
          <a:p>
            <a:r>
              <a:rPr lang="en-US" b="1" dirty="0"/>
              <a:t>Training data </a:t>
            </a:r>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7B626810-1ECC-8442-A77A-E7DF85A34A3F}"/>
                  </a:ext>
                </a:extLst>
              </p:cNvPr>
              <p:cNvSpPr txBox="1"/>
              <p:nvPr/>
            </p:nvSpPr>
            <p:spPr>
              <a:xfrm>
                <a:off x="728419" y="3036210"/>
                <a:ext cx="3022171" cy="368499"/>
              </a:xfrm>
              <a:prstGeom prst="rect">
                <a:avLst/>
              </a:prstGeom>
              <a:noFill/>
            </p:spPr>
            <p:txBody>
              <a:bodyPr wrap="square" lIns="0" tIns="0" rIns="0" bIns="0" rtlCol="0">
                <a:spAutoFit/>
              </a:bodyPr>
              <a:lstStyle/>
              <a:p>
                <a:r>
                  <a:rPr lang="en-US" sz="1600" dirty="0">
                    <a:latin typeface="Cambria Math" panose="02040503050406030204" pitchFamily="18" charset="0"/>
                    <a:ea typeface="Cambria Math" panose="02040503050406030204" pitchFamily="18" charset="0"/>
                  </a:rPr>
                  <a:t>H(S)=-</a:t>
                </a:r>
                <a14:m>
                  <m:oMath xmlns:m="http://schemas.openxmlformats.org/officeDocument/2006/math">
                    <m:d>
                      <m:dPr>
                        <m:ctrlPr>
                          <a:rPr lang="en-US" sz="1600" i="1">
                            <a:latin typeface="Cambria Math" charset="0"/>
                            <a:ea typeface="Cambria Math" panose="02040503050406030204" pitchFamily="18" charset="0"/>
                          </a:rPr>
                        </m:ctrlPr>
                      </m:dPr>
                      <m:e>
                        <m:f>
                          <m:fPr>
                            <m:ctrlPr>
                              <a:rPr lang="en-US" sz="1600" i="1">
                                <a:latin typeface="Cambria Math" charset="0"/>
                                <a:ea typeface="Cambria Math" panose="02040503050406030204" pitchFamily="18" charset="0"/>
                              </a:rPr>
                            </m:ctrlPr>
                          </m:fPr>
                          <m:num>
                            <m:r>
                              <a:rPr lang="en-GB" sz="1600" i="1">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sSub>
                          <m:sSubPr>
                            <m:ctrlPr>
                              <a:rPr lang="en-US" sz="1600" i="1">
                                <a:latin typeface="Cambria Math"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𝑙𝑜𝑔</m:t>
                            </m:r>
                          </m:e>
                          <m:sub>
                            <m:r>
                              <a:rPr lang="en-GB" sz="1600" i="1">
                                <a:latin typeface="Cambria Math" panose="02040503050406030204" pitchFamily="18" charset="0"/>
                                <a:ea typeface="Cambria Math" panose="02040503050406030204" pitchFamily="18" charset="0"/>
                              </a:rPr>
                              <m:t>2</m:t>
                            </m:r>
                          </m:sub>
                        </m:sSub>
                        <m:f>
                          <m:fPr>
                            <m:ctrlPr>
                              <a:rPr lang="en-US" sz="1600" i="1">
                                <a:latin typeface="Cambria Math" charset="0"/>
                                <a:ea typeface="Cambria Math" panose="02040503050406030204" pitchFamily="18" charset="0"/>
                              </a:rPr>
                            </m:ctrlPr>
                          </m:fPr>
                          <m:num>
                            <m:r>
                              <a:rPr lang="en-GB" sz="1600" i="1">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e>
                    </m:d>
                  </m:oMath>
                </a14:m>
                <a:r>
                  <a:rPr lang="en-US" sz="1600" dirty="0">
                    <a:latin typeface="Cambria Math" panose="02040503050406030204" pitchFamily="18" charset="0"/>
                    <a:ea typeface="Cambria Math" panose="02040503050406030204" pitchFamily="18" charset="0"/>
                  </a:rPr>
                  <a:t>- </a:t>
                </a:r>
                <a14:m>
                  <m:oMath xmlns:m="http://schemas.openxmlformats.org/officeDocument/2006/math">
                    <m:d>
                      <m:dPr>
                        <m:ctrlPr>
                          <a:rPr lang="en-US" sz="1600" i="1">
                            <a:latin typeface="Cambria Math" charset="0"/>
                            <a:ea typeface="Cambria Math" panose="02040503050406030204" pitchFamily="18" charset="0"/>
                          </a:rPr>
                        </m:ctrlPr>
                      </m:dPr>
                      <m:e>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sSub>
                          <m:sSubPr>
                            <m:ctrlPr>
                              <a:rPr lang="en-US" sz="1600" i="1">
                                <a:latin typeface="Cambria Math"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𝑙𝑜𝑔</m:t>
                            </m:r>
                          </m:e>
                          <m:sub>
                            <m:r>
                              <a:rPr lang="en-GB" sz="1600" i="1">
                                <a:latin typeface="Cambria Math" panose="02040503050406030204" pitchFamily="18" charset="0"/>
                                <a:ea typeface="Cambria Math" panose="02040503050406030204" pitchFamily="18" charset="0"/>
                              </a:rPr>
                              <m:t>2</m:t>
                            </m:r>
                          </m:sub>
                        </m:sSub>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e>
                    </m:d>
                  </m:oMath>
                </a14:m>
                <a:r>
                  <a:rPr lang="en-US" sz="1600" dirty="0">
                    <a:latin typeface="Cambria Math" panose="02040503050406030204" pitchFamily="18" charset="0"/>
                    <a:ea typeface="Cambria Math" panose="02040503050406030204" pitchFamily="18" charset="0"/>
                  </a:rPr>
                  <a:t> = 1</a:t>
                </a:r>
              </a:p>
            </p:txBody>
          </p:sp>
        </mc:Choice>
        <mc:Fallback xmlns="">
          <p:sp>
            <p:nvSpPr>
              <p:cNvPr id="6" name="TextBox 5">
                <a:extLst>
                  <a:ext uri="{FF2B5EF4-FFF2-40B4-BE49-F238E27FC236}">
                    <a16:creationId xmlns:a16="http://schemas.microsoft.com/office/drawing/2014/main" id="{7B626810-1ECC-8442-A77A-E7DF85A34A3F}"/>
                  </a:ext>
                </a:extLst>
              </p:cNvPr>
              <p:cNvSpPr txBox="1">
                <a:spLocks noRot="1" noChangeAspect="1" noMove="1" noResize="1" noEditPoints="1" noAdjustHandles="1" noChangeArrowheads="1" noChangeShapeType="1" noTextEdit="1"/>
              </p:cNvSpPr>
              <p:nvPr/>
            </p:nvSpPr>
            <p:spPr>
              <a:xfrm>
                <a:off x="728419" y="3036210"/>
                <a:ext cx="3022171" cy="368499"/>
              </a:xfrm>
              <a:prstGeom prst="rect">
                <a:avLst/>
              </a:prstGeom>
              <a:blipFill>
                <a:blip r:embed="rId3"/>
                <a:stretch>
                  <a:fillRect l="-4184" b="-13333"/>
                </a:stretch>
              </a:blipFill>
            </p:spPr>
            <p:txBody>
              <a:bodyPr/>
              <a:lstStyle/>
              <a:p>
                <a:r>
                  <a:rPr lang="en-US">
                    <a:noFill/>
                  </a:rPr>
                  <a:t> </a:t>
                </a:r>
              </a:p>
            </p:txBody>
          </p:sp>
        </mc:Fallback>
      </mc:AlternateContent>
    </p:spTree>
    <p:extLst>
      <p:ext uri="{BB962C8B-B14F-4D97-AF65-F5344CB8AC3E}">
        <p14:creationId xmlns:p14="http://schemas.microsoft.com/office/powerpoint/2010/main" val="35986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 xmlns:a16="http://schemas.microsoft.com/office/drawing/2014/main" id="{AE36D6E3-0B47-4F72-824E-091DB6674CC3}"/>
              </a:ext>
            </a:extLst>
          </p:cNvPr>
          <p:cNvSpPr>
            <a:spLocks noGrp="1" noChangeArrowheads="1"/>
          </p:cNvSpPr>
          <p:nvPr>
            <p:ph type="title"/>
          </p:nvPr>
        </p:nvSpPr>
        <p:spPr/>
        <p:txBody>
          <a:bodyPr/>
          <a:lstStyle/>
          <a:p>
            <a:pPr eaLnBrk="1">
              <a:defRPr/>
            </a:pPr>
            <a:r>
              <a:rPr lang="en-US" altLang="en-US"/>
              <a:t>Example: split along Outlook</a:t>
            </a:r>
          </a:p>
        </p:txBody>
      </p:sp>
      <p:graphicFrame>
        <p:nvGraphicFramePr>
          <p:cNvPr id="6" name="Group 2">
            <a:extLst>
              <a:ext uri="{FF2B5EF4-FFF2-40B4-BE49-F238E27FC236}">
                <a16:creationId xmlns="" xmlns:a16="http://schemas.microsoft.com/office/drawing/2014/main" id="{371F8A1B-FF0C-C84E-89C2-D9D1D5CEDF84}"/>
              </a:ext>
            </a:extLst>
          </p:cNvPr>
          <p:cNvGraphicFramePr>
            <a:graphicFrameLocks noGrp="1"/>
          </p:cNvGraphicFramePr>
          <p:nvPr>
            <p:extLst>
              <p:ext uri="{D42A27DB-BD31-4B8C-83A1-F6EECF244321}">
                <p14:modId xmlns:p14="http://schemas.microsoft.com/office/powerpoint/2010/main" val="1448133853"/>
              </p:ext>
            </p:extLst>
          </p:nvPr>
        </p:nvGraphicFramePr>
        <p:xfrm>
          <a:off x="553838" y="1021202"/>
          <a:ext cx="4190696" cy="3421662"/>
        </p:xfrm>
        <a:graphic>
          <a:graphicData uri="http://schemas.openxmlformats.org/drawingml/2006/table">
            <a:tbl>
              <a:tblPr/>
              <a:tblGrid>
                <a:gridCol w="1047674">
                  <a:extLst>
                    <a:ext uri="{9D8B030D-6E8A-4147-A177-3AD203B41FA5}">
                      <a16:colId xmlns="" xmlns:a16="http://schemas.microsoft.com/office/drawing/2014/main" val="20000"/>
                    </a:ext>
                  </a:extLst>
                </a:gridCol>
                <a:gridCol w="1047674">
                  <a:extLst>
                    <a:ext uri="{9D8B030D-6E8A-4147-A177-3AD203B41FA5}">
                      <a16:colId xmlns="" xmlns:a16="http://schemas.microsoft.com/office/drawing/2014/main" val="20001"/>
                    </a:ext>
                  </a:extLst>
                </a:gridCol>
                <a:gridCol w="1047674">
                  <a:extLst>
                    <a:ext uri="{9D8B030D-6E8A-4147-A177-3AD203B41FA5}">
                      <a16:colId xmlns="" xmlns:a16="http://schemas.microsoft.com/office/drawing/2014/main" val="20002"/>
                    </a:ext>
                  </a:extLst>
                </a:gridCol>
                <a:gridCol w="1047674">
                  <a:extLst>
                    <a:ext uri="{9D8B030D-6E8A-4147-A177-3AD203B41FA5}">
                      <a16:colId xmlns="" xmlns:a16="http://schemas.microsoft.com/office/drawing/2014/main" val="20003"/>
                    </a:ext>
                  </a:extLst>
                </a:gridCol>
              </a:tblGrid>
              <a:tr h="290725">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sunny</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29</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1"/>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sunny</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27</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2"/>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overcast</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lumMod val="40000"/>
                        <a:lumOff val="6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28</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 xmlns:a16="http://schemas.microsoft.com/office/drawing/2014/main" val="10003"/>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rain</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21</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 xmlns:a16="http://schemas.microsoft.com/office/drawing/2014/main" val="10004"/>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rain</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20</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 xmlns:a16="http://schemas.microsoft.com/office/drawing/2014/main" val="10005"/>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rain</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18</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 xmlns:a16="http://schemas.microsoft.com/office/drawing/2014/main" val="10006"/>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overcast</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lumMod val="40000"/>
                        <a:lumOff val="6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17</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 xmlns:a16="http://schemas.microsoft.com/office/drawing/2014/main" val="10007"/>
                  </a:ext>
                </a:extLst>
              </a:tr>
              <a:tr h="302902">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sunny</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a:ln>
                            <a:noFill/>
                          </a:ln>
                          <a:solidFill>
                            <a:srgbClr val="000000"/>
                          </a:solidFill>
                          <a:effectLst/>
                          <a:latin typeface="Gill Sans" charset="0"/>
                          <a:ea typeface="Gill Sans" charset="0"/>
                          <a:cs typeface="Gill Sans" charset="0"/>
                          <a:sym typeface="Gill Sans" charset="0"/>
                        </a:rPr>
                        <a:t>22</a:t>
                      </a:r>
                      <a:endParaRPr kumimoji="0" lang="en-US" altLang="en-US" sz="13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5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13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5093B09B-697E-6D4B-9E5D-C29478C64459}"/>
                  </a:ext>
                </a:extLst>
              </p:cNvPr>
              <p:cNvSpPr txBox="1"/>
              <p:nvPr/>
            </p:nvSpPr>
            <p:spPr>
              <a:xfrm>
                <a:off x="4980631" y="1696446"/>
                <a:ext cx="3657600" cy="322396"/>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𝑠𝑢𝑛𝑛𝑦</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i="1">
                                <a:latin typeface="Cambria Math" panose="02040503050406030204" pitchFamily="18" charset="0"/>
                              </a:rPr>
                              <m:t>1</m:t>
                            </m:r>
                          </m:num>
                          <m:den>
                            <m:r>
                              <a:rPr lang="en-GB" sz="1400" b="0" i="1" smtClean="0">
                                <a:latin typeface="Cambria Math" panose="02040503050406030204" pitchFamily="18" charset="0"/>
                              </a:rPr>
                              <m:t>3</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3</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3</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0.9183</m:t>
                    </m:r>
                  </m:oMath>
                </a14:m>
                <a:r>
                  <a:rPr lang="en-US" sz="1400" dirty="0"/>
                  <a:t> </a:t>
                </a:r>
              </a:p>
            </p:txBody>
          </p:sp>
        </mc:Choice>
        <mc:Fallback xmlns="">
          <p:sp>
            <p:nvSpPr>
              <p:cNvPr id="9" name="TextBox 8">
                <a:extLst>
                  <a:ext uri="{FF2B5EF4-FFF2-40B4-BE49-F238E27FC236}">
                    <a16:creationId xmlns:a16="http://schemas.microsoft.com/office/drawing/2014/main" id="{5093B09B-697E-6D4B-9E5D-C29478C64459}"/>
                  </a:ext>
                </a:extLst>
              </p:cNvPr>
              <p:cNvSpPr txBox="1">
                <a:spLocks noRot="1" noChangeAspect="1" noMove="1" noResize="1" noEditPoints="1" noAdjustHandles="1" noChangeArrowheads="1" noChangeShapeType="1" noTextEdit="1"/>
              </p:cNvSpPr>
              <p:nvPr/>
            </p:nvSpPr>
            <p:spPr>
              <a:xfrm>
                <a:off x="4980631" y="1696446"/>
                <a:ext cx="3657600" cy="322396"/>
              </a:xfrm>
              <a:prstGeom prst="rect">
                <a:avLst/>
              </a:prstGeom>
              <a:blipFill>
                <a:blip r:embed="rId2"/>
                <a:stretch>
                  <a:fillRect l="-1730" t="-3846" b="-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 xmlns:a16="http://schemas.microsoft.com/office/drawing/2014/main" id="{16C5A286-F769-2B4B-A229-611C280D0F9F}"/>
                  </a:ext>
                </a:extLst>
              </p:cNvPr>
              <p:cNvSpPr txBox="1"/>
              <p:nvPr/>
            </p:nvSpPr>
            <p:spPr>
              <a:xfrm>
                <a:off x="5050506" y="1083123"/>
                <a:ext cx="3657600" cy="368499"/>
              </a:xfrm>
              <a:prstGeom prst="rect">
                <a:avLst/>
              </a:prstGeom>
              <a:noFill/>
            </p:spPr>
            <p:txBody>
              <a:bodyPr wrap="square" lIns="0" tIns="0" rIns="0" bIns="0" rtlCol="0">
                <a:spAutoFit/>
              </a:bodyPr>
              <a:lstStyle/>
              <a:p>
                <a:r>
                  <a:rPr lang="en-US" sz="1600" dirty="0">
                    <a:latin typeface="Cambria Math" panose="02040503050406030204" pitchFamily="18" charset="0"/>
                    <a:ea typeface="Cambria Math" panose="02040503050406030204" pitchFamily="18" charset="0"/>
                  </a:rPr>
                  <a:t>H(S)=-</a:t>
                </a:r>
                <a14:m>
                  <m:oMath xmlns:m="http://schemas.openxmlformats.org/officeDocument/2006/math">
                    <m:d>
                      <m:dPr>
                        <m:ctrlPr>
                          <a:rPr lang="en-US" sz="1600" i="1">
                            <a:latin typeface="Cambria Math" charset="0"/>
                            <a:ea typeface="Cambria Math" panose="02040503050406030204" pitchFamily="18" charset="0"/>
                          </a:rPr>
                        </m:ctrlPr>
                      </m:dPr>
                      <m:e>
                        <m:f>
                          <m:fPr>
                            <m:ctrlPr>
                              <a:rPr lang="en-US" sz="1600" i="1">
                                <a:latin typeface="Cambria Math" charset="0"/>
                                <a:ea typeface="Cambria Math" panose="02040503050406030204" pitchFamily="18" charset="0"/>
                              </a:rPr>
                            </m:ctrlPr>
                          </m:fPr>
                          <m:num>
                            <m:r>
                              <a:rPr lang="en-GB" sz="1600" i="1">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sSub>
                          <m:sSubPr>
                            <m:ctrlPr>
                              <a:rPr lang="en-US" sz="1600" i="1">
                                <a:latin typeface="Cambria Math"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𝑙𝑜𝑔</m:t>
                            </m:r>
                          </m:e>
                          <m:sub>
                            <m:r>
                              <a:rPr lang="en-GB" sz="1600" i="1">
                                <a:latin typeface="Cambria Math" panose="02040503050406030204" pitchFamily="18" charset="0"/>
                                <a:ea typeface="Cambria Math" panose="02040503050406030204" pitchFamily="18" charset="0"/>
                              </a:rPr>
                              <m:t>2</m:t>
                            </m:r>
                          </m:sub>
                        </m:sSub>
                        <m:f>
                          <m:fPr>
                            <m:ctrlPr>
                              <a:rPr lang="en-US" sz="1600" i="1">
                                <a:latin typeface="Cambria Math" charset="0"/>
                                <a:ea typeface="Cambria Math" panose="02040503050406030204" pitchFamily="18" charset="0"/>
                              </a:rPr>
                            </m:ctrlPr>
                          </m:fPr>
                          <m:num>
                            <m:r>
                              <a:rPr lang="en-GB" sz="1600" i="1">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e>
                    </m:d>
                  </m:oMath>
                </a14:m>
                <a:r>
                  <a:rPr lang="en-US" sz="1600" dirty="0">
                    <a:latin typeface="Cambria Math" panose="02040503050406030204" pitchFamily="18" charset="0"/>
                    <a:ea typeface="Cambria Math" panose="02040503050406030204" pitchFamily="18" charset="0"/>
                  </a:rPr>
                  <a:t>- </a:t>
                </a:r>
                <a14:m>
                  <m:oMath xmlns:m="http://schemas.openxmlformats.org/officeDocument/2006/math">
                    <m:d>
                      <m:dPr>
                        <m:ctrlPr>
                          <a:rPr lang="en-US" sz="1600" i="1">
                            <a:latin typeface="Cambria Math" charset="0"/>
                            <a:ea typeface="Cambria Math" panose="02040503050406030204" pitchFamily="18" charset="0"/>
                          </a:rPr>
                        </m:ctrlPr>
                      </m:dPr>
                      <m:e>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sSub>
                          <m:sSubPr>
                            <m:ctrlPr>
                              <a:rPr lang="en-US" sz="1600" i="1">
                                <a:latin typeface="Cambria Math"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𝑙𝑜𝑔</m:t>
                            </m:r>
                          </m:e>
                          <m:sub>
                            <m:r>
                              <a:rPr lang="en-GB" sz="1600" i="1">
                                <a:latin typeface="Cambria Math" panose="02040503050406030204" pitchFamily="18" charset="0"/>
                                <a:ea typeface="Cambria Math" panose="02040503050406030204" pitchFamily="18" charset="0"/>
                              </a:rPr>
                              <m:t>2</m:t>
                            </m:r>
                          </m:sub>
                        </m:sSub>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e>
                    </m:d>
                  </m:oMath>
                </a14:m>
                <a:r>
                  <a:rPr lang="en-US" sz="1600" dirty="0">
                    <a:latin typeface="Cambria Math" panose="02040503050406030204" pitchFamily="18" charset="0"/>
                    <a:ea typeface="Cambria Math" panose="02040503050406030204" pitchFamily="18" charset="0"/>
                  </a:rPr>
                  <a:t> = 1</a:t>
                </a:r>
              </a:p>
            </p:txBody>
          </p:sp>
        </mc:Choice>
        <mc:Fallback xmlns="">
          <p:sp>
            <p:nvSpPr>
              <p:cNvPr id="10" name="TextBox 9">
                <a:extLst>
                  <a:ext uri="{FF2B5EF4-FFF2-40B4-BE49-F238E27FC236}">
                    <a16:creationId xmlns:a16="http://schemas.microsoft.com/office/drawing/2014/main" id="{16C5A286-F769-2B4B-A229-611C280D0F9F}"/>
                  </a:ext>
                </a:extLst>
              </p:cNvPr>
              <p:cNvSpPr txBox="1">
                <a:spLocks noRot="1" noChangeAspect="1" noMove="1" noResize="1" noEditPoints="1" noAdjustHandles="1" noChangeArrowheads="1" noChangeShapeType="1" noTextEdit="1"/>
              </p:cNvSpPr>
              <p:nvPr/>
            </p:nvSpPr>
            <p:spPr>
              <a:xfrm>
                <a:off x="5050506" y="1083123"/>
                <a:ext cx="3657600" cy="368499"/>
              </a:xfrm>
              <a:prstGeom prst="rect">
                <a:avLst/>
              </a:prstGeom>
              <a:blipFill>
                <a:blip r:embed="rId3"/>
                <a:stretch>
                  <a:fillRect l="-346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01E7CD5E-6C2A-BB44-8407-B2C41E8C5D4C}"/>
                  </a:ext>
                </a:extLst>
              </p:cNvPr>
              <p:cNvSpPr txBox="1"/>
              <p:nvPr/>
            </p:nvSpPr>
            <p:spPr>
              <a:xfrm>
                <a:off x="4980631" y="2102873"/>
                <a:ext cx="3264467" cy="322396"/>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𝑜𝑣𝑒𝑟𝑐𝑎𝑠𝑡</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2</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2</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m:t>
                    </m:r>
                  </m:oMath>
                </a14:m>
                <a:r>
                  <a:rPr lang="en-US" sz="1400" dirty="0"/>
                  <a:t> </a:t>
                </a:r>
              </a:p>
            </p:txBody>
          </p:sp>
        </mc:Choice>
        <mc:Fallback xmlns="">
          <p:sp>
            <p:nvSpPr>
              <p:cNvPr id="11" name="TextBox 10">
                <a:extLst>
                  <a:ext uri="{FF2B5EF4-FFF2-40B4-BE49-F238E27FC236}">
                    <a16:creationId xmlns:a16="http://schemas.microsoft.com/office/drawing/2014/main" id="{01E7CD5E-6C2A-BB44-8407-B2C41E8C5D4C}"/>
                  </a:ext>
                </a:extLst>
              </p:cNvPr>
              <p:cNvSpPr txBox="1">
                <a:spLocks noRot="1" noChangeAspect="1" noMove="1" noResize="1" noEditPoints="1" noAdjustHandles="1" noChangeArrowheads="1" noChangeShapeType="1" noTextEdit="1"/>
              </p:cNvSpPr>
              <p:nvPr/>
            </p:nvSpPr>
            <p:spPr>
              <a:xfrm>
                <a:off x="4980631" y="2102873"/>
                <a:ext cx="3264467" cy="322396"/>
              </a:xfrm>
              <a:prstGeom prst="rect">
                <a:avLst/>
              </a:prstGeom>
              <a:blipFill>
                <a:blip r:embed="rId4"/>
                <a:stretch>
                  <a:fillRect l="-1938"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EBB795DD-CD16-B243-B64B-0B9035181EEC}"/>
                  </a:ext>
                </a:extLst>
              </p:cNvPr>
              <p:cNvSpPr txBox="1"/>
              <p:nvPr/>
            </p:nvSpPr>
            <p:spPr>
              <a:xfrm>
                <a:off x="5035008" y="2566924"/>
                <a:ext cx="3264467"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𝑟𝑎𝑖𝑛</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3</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3</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0.9183</m:t>
                    </m:r>
                  </m:oMath>
                </a14:m>
                <a:r>
                  <a:rPr lang="en-US" sz="1400" dirty="0"/>
                  <a:t> </a:t>
                </a:r>
              </a:p>
            </p:txBody>
          </p:sp>
        </mc:Choice>
        <mc:Fallback xmlns="">
          <p:sp>
            <p:nvSpPr>
              <p:cNvPr id="12" name="TextBox 11">
                <a:extLst>
                  <a:ext uri="{FF2B5EF4-FFF2-40B4-BE49-F238E27FC236}">
                    <a16:creationId xmlns:a16="http://schemas.microsoft.com/office/drawing/2014/main" id="{EBB795DD-CD16-B243-B64B-0B9035181EEC}"/>
                  </a:ext>
                </a:extLst>
              </p:cNvPr>
              <p:cNvSpPr txBox="1">
                <a:spLocks noRot="1" noChangeAspect="1" noMove="1" noResize="1" noEditPoints="1" noAdjustHandles="1" noChangeArrowheads="1" noChangeShapeType="1" noTextEdit="1"/>
              </p:cNvSpPr>
              <p:nvPr/>
            </p:nvSpPr>
            <p:spPr>
              <a:xfrm>
                <a:off x="5035008" y="2566924"/>
                <a:ext cx="3264467" cy="330219"/>
              </a:xfrm>
              <a:prstGeom prst="rect">
                <a:avLst/>
              </a:prstGeom>
              <a:blipFill>
                <a:blip r:embed="rId5"/>
                <a:stretch>
                  <a:fillRect l="-1938" t="-3704"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 xmlns:a16="http://schemas.microsoft.com/office/drawing/2014/main" id="{A9051E7E-238D-C54C-BC41-859C9FDD218B}"/>
                  </a:ext>
                </a:extLst>
              </p:cNvPr>
              <p:cNvSpPr txBox="1"/>
              <p:nvPr/>
            </p:nvSpPr>
            <p:spPr>
              <a:xfrm>
                <a:off x="4925800" y="3445225"/>
                <a:ext cx="4190696" cy="612219"/>
              </a:xfrm>
              <a:prstGeom prst="rect">
                <a:avLst/>
              </a:prstGeom>
              <a:noFill/>
            </p:spPr>
            <p:txBody>
              <a:bodyPr wrap="square" lIns="0" tIns="0" rIns="0" bIns="0" rtlCol="0">
                <a:spAutoFit/>
              </a:bodyPr>
              <a:lstStyle/>
              <a:p>
                <a14:m>
                  <m:oMath xmlns:m="http://schemas.openxmlformats.org/officeDocument/2006/math">
                    <m:r>
                      <m:rPr>
                        <m:sty m:val="p"/>
                      </m:rPr>
                      <a:rPr lang="en-GB" sz="1400" smtClean="0">
                        <a:latin typeface="Cambria Math" panose="02040503050406030204" pitchFamily="18" charset="0"/>
                        <a:ea typeface="Cambria Math" panose="02040503050406030204" pitchFamily="18" charset="0"/>
                      </a:rPr>
                      <m:t>I</m:t>
                    </m:r>
                    <m:r>
                      <m:rPr>
                        <m:sty m:val="p"/>
                      </m:rPr>
                      <a:rPr lang="en-GB" sz="1400" b="0" i="0" smtClean="0">
                        <a:latin typeface="Cambria Math" panose="02040503050406030204" pitchFamily="18" charset="0"/>
                        <a:ea typeface="Cambria Math" panose="02040503050406030204" pitchFamily="18" charset="0"/>
                      </a:rPr>
                      <m:t>G</m:t>
                    </m:r>
                    <m:d>
                      <m:dPr>
                        <m:ctrlPr>
                          <a:rPr lang="en-GB" sz="1400" b="0" i="1" smtClean="0">
                            <a:latin typeface="Cambria Math"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𝑜𝑢𝑡𝑙𝑜𝑜𝑘</m:t>
                        </m:r>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𝐻</m:t>
                    </m:r>
                    <m:d>
                      <m:dPr>
                        <m:ctrlPr>
                          <a:rPr lang="en-GB" sz="1400" b="0" i="1" smtClean="0">
                            <a:latin typeface="Cambria Math"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𝑆</m:t>
                        </m:r>
                      </m:e>
                    </m:d>
                    <m:r>
                      <a:rPr lang="en-GB" sz="1400" b="0" i="1" smtClean="0">
                        <a:latin typeface="Cambria Math" panose="02040503050406030204" pitchFamily="18" charset="0"/>
                        <a:ea typeface="Cambria Math" panose="02040503050406030204" pitchFamily="18" charset="0"/>
                      </a:rPr>
                      <m:t>−</m:t>
                    </m:r>
                    <m:f>
                      <m:fPr>
                        <m:ctrlPr>
                          <a:rPr lang="en-GB" sz="1400" i="1">
                            <a:latin typeface="Cambria Math" charset="0"/>
                            <a:ea typeface="Cambria Math" panose="02040503050406030204" pitchFamily="18" charset="0"/>
                          </a:rPr>
                        </m:ctrlPr>
                      </m:fPr>
                      <m:num>
                        <m:r>
                          <a:rPr lang="en-GB" sz="1400" i="1">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8</m:t>
                        </m:r>
                      </m:den>
                    </m:f>
                    <m:r>
                      <a:rPr lang="en-GB" sz="1400" b="0" i="1" smtClean="0">
                        <a:latin typeface="Cambria Math" panose="02040503050406030204" pitchFamily="18" charset="0"/>
                        <a:ea typeface="Cambria Math" panose="02040503050406030204" pitchFamily="18" charset="0"/>
                      </a:rPr>
                      <m:t>𝐻</m:t>
                    </m:r>
                    <m:d>
                      <m:dPr>
                        <m:ctrlPr>
                          <a:rPr lang="en-GB" sz="1400" b="0" i="1" smtClean="0">
                            <a:latin typeface="Cambria Math"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𝑠𝑢𝑛𝑛𝑦</m:t>
                        </m:r>
                      </m:e>
                    </m:d>
                  </m:oMath>
                </a14:m>
                <a:r>
                  <a:rPr lang="en-GB" sz="1400" dirty="0">
                    <a:latin typeface="Cambria Math" panose="02040503050406030204" pitchFamily="18" charset="0"/>
                    <a:ea typeface="Cambria Math" panose="02040503050406030204" pitchFamily="18" charset="0"/>
                  </a:rPr>
                  <a:t> </a:t>
                </a:r>
                <a14:m>
                  <m:oMath xmlns:m="http://schemas.openxmlformats.org/officeDocument/2006/math">
                    <m:r>
                      <a:rPr lang="en-GB" sz="1400" i="1">
                        <a:latin typeface="Cambria Math" panose="02040503050406030204" pitchFamily="18" charset="0"/>
                        <a:ea typeface="Cambria Math" panose="02040503050406030204" pitchFamily="18" charset="0"/>
                      </a:rPr>
                      <m:t>−</m:t>
                    </m:r>
                    <m:f>
                      <m:fPr>
                        <m:ctrlPr>
                          <a:rPr lang="en-GB" sz="1400" i="1">
                            <a:latin typeface="Cambria Math"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2</m:t>
                        </m:r>
                      </m:num>
                      <m:den>
                        <m:r>
                          <a:rPr lang="en-GB" sz="1400" i="1">
                            <a:latin typeface="Cambria Math" panose="02040503050406030204" pitchFamily="18" charset="0"/>
                            <a:ea typeface="Cambria Math" panose="02040503050406030204" pitchFamily="18" charset="0"/>
                          </a:rPr>
                          <m:t>8</m:t>
                        </m:r>
                      </m:den>
                    </m:f>
                    <m:r>
                      <a:rPr lang="en-GB" sz="1400" i="1">
                        <a:latin typeface="Cambria Math" panose="02040503050406030204" pitchFamily="18" charset="0"/>
                        <a:ea typeface="Cambria Math" panose="02040503050406030204" pitchFamily="18" charset="0"/>
                      </a:rPr>
                      <m:t>𝐻</m:t>
                    </m:r>
                    <m:d>
                      <m:dPr>
                        <m:ctrlPr>
                          <a:rPr lang="en-GB" sz="1400" i="1">
                            <a:latin typeface="Cambria Math"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𝑜𝑣𝑒𝑟𝑐𝑎𝑠𝑡</m:t>
                        </m:r>
                      </m:e>
                    </m:d>
                  </m:oMath>
                </a14:m>
                <a:r>
                  <a:rPr lang="en-GB" sz="1400" dirty="0">
                    <a:latin typeface="Cambria Math" panose="02040503050406030204" pitchFamily="18" charset="0"/>
                    <a:ea typeface="Cambria Math" panose="02040503050406030204" pitchFamily="18" charset="0"/>
                  </a:rPr>
                  <a:t> </a:t>
                </a:r>
                <a14:m>
                  <m:oMath xmlns:m="http://schemas.openxmlformats.org/officeDocument/2006/math">
                    <m:r>
                      <a:rPr lang="en-GB" sz="1400" i="1">
                        <a:latin typeface="Cambria Math" panose="02040503050406030204" pitchFamily="18" charset="0"/>
                        <a:ea typeface="Cambria Math" panose="02040503050406030204" pitchFamily="18" charset="0"/>
                      </a:rPr>
                      <m:t>−</m:t>
                    </m:r>
                    <m:f>
                      <m:fPr>
                        <m:ctrlPr>
                          <a:rPr lang="en-GB" sz="1400" i="1">
                            <a:latin typeface="Cambria Math" charset="0"/>
                            <a:ea typeface="Cambria Math" panose="02040503050406030204" pitchFamily="18" charset="0"/>
                          </a:rPr>
                        </m:ctrlPr>
                      </m:fPr>
                      <m:num>
                        <m:r>
                          <a:rPr lang="en-GB" sz="1400" i="1">
                            <a:latin typeface="Cambria Math" panose="02040503050406030204" pitchFamily="18" charset="0"/>
                            <a:ea typeface="Cambria Math" panose="02040503050406030204" pitchFamily="18" charset="0"/>
                          </a:rPr>
                          <m:t>3</m:t>
                        </m:r>
                      </m:num>
                      <m:den>
                        <m:r>
                          <a:rPr lang="en-GB" sz="1400" i="1">
                            <a:latin typeface="Cambria Math" panose="02040503050406030204" pitchFamily="18" charset="0"/>
                            <a:ea typeface="Cambria Math" panose="02040503050406030204" pitchFamily="18" charset="0"/>
                          </a:rPr>
                          <m:t>8</m:t>
                        </m:r>
                      </m:den>
                    </m:f>
                    <m:r>
                      <a:rPr lang="en-GB" sz="1400" i="1">
                        <a:latin typeface="Cambria Math" panose="02040503050406030204" pitchFamily="18" charset="0"/>
                        <a:ea typeface="Cambria Math" panose="02040503050406030204" pitchFamily="18" charset="0"/>
                      </a:rPr>
                      <m:t>𝐻</m:t>
                    </m:r>
                    <m:d>
                      <m:dPr>
                        <m:ctrlPr>
                          <a:rPr lang="en-GB" sz="1400" i="1">
                            <a:latin typeface="Cambria Math"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𝑟𝑎𝑖𝑛</m:t>
                        </m:r>
                      </m:e>
                    </m:d>
                    <m:r>
                      <a:rPr lang="en-US" sz="1400" i="1" dirty="0">
                        <a:latin typeface="Cambria Math" panose="02040503050406030204" pitchFamily="18" charset="0"/>
                        <a:ea typeface="Cambria Math" panose="02040503050406030204" pitchFamily="18" charset="0"/>
                      </a:rPr>
                      <m:t>≈</m:t>
                    </m:r>
                  </m:oMath>
                </a14:m>
                <a:r>
                  <a:rPr lang="en-US" sz="1400" dirty="0">
                    <a:latin typeface="Cambria Math" panose="02040503050406030204" pitchFamily="18" charset="0"/>
                    <a:ea typeface="Cambria Math" panose="02040503050406030204" pitchFamily="18" charset="0"/>
                  </a:rPr>
                  <a:t> 0.3113</a:t>
                </a:r>
              </a:p>
            </p:txBody>
          </p:sp>
        </mc:Choice>
        <mc:Fallback xmlns="">
          <p:sp>
            <p:nvSpPr>
              <p:cNvPr id="13" name="TextBox 12">
                <a:extLst>
                  <a:ext uri="{FF2B5EF4-FFF2-40B4-BE49-F238E27FC236}">
                    <a16:creationId xmlns:a16="http://schemas.microsoft.com/office/drawing/2014/main" id="{A9051E7E-238D-C54C-BC41-859C9FDD218B}"/>
                  </a:ext>
                </a:extLst>
              </p:cNvPr>
              <p:cNvSpPr txBox="1">
                <a:spLocks noRot="1" noChangeAspect="1" noMove="1" noResize="1" noEditPoints="1" noAdjustHandles="1" noChangeArrowheads="1" noChangeShapeType="1" noTextEdit="1"/>
              </p:cNvSpPr>
              <p:nvPr/>
            </p:nvSpPr>
            <p:spPr>
              <a:xfrm>
                <a:off x="4925800" y="3445225"/>
                <a:ext cx="4190696" cy="612219"/>
              </a:xfrm>
              <a:prstGeom prst="rect">
                <a:avLst/>
              </a:prstGeom>
              <a:blipFill>
                <a:blip r:embed="rId6"/>
                <a:stretch>
                  <a:fillRect l="-1208" b="-10204"/>
                </a:stretch>
              </a:blipFill>
            </p:spPr>
            <p:txBody>
              <a:bodyPr/>
              <a:lstStyle/>
              <a:p>
                <a:r>
                  <a:rPr lang="en-US">
                    <a:noFill/>
                  </a:rPr>
                  <a:t> </a:t>
                </a:r>
              </a:p>
            </p:txBody>
          </p:sp>
        </mc:Fallback>
      </mc:AlternateContent>
    </p:spTree>
    <p:extLst>
      <p:ext uri="{BB962C8B-B14F-4D97-AF65-F5344CB8AC3E}">
        <p14:creationId xmlns:p14="http://schemas.microsoft.com/office/powerpoint/2010/main" val="6707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 xmlns:a16="http://schemas.microsoft.com/office/drawing/2014/main" id="{D3AD2233-1967-4A79-BAEA-47B2F80BB753}"/>
              </a:ext>
            </a:extLst>
          </p:cNvPr>
          <p:cNvSpPr>
            <a:spLocks noGrp="1" noChangeArrowheads="1"/>
          </p:cNvSpPr>
          <p:nvPr>
            <p:ph type="title"/>
          </p:nvPr>
        </p:nvSpPr>
        <p:spPr/>
        <p:txBody>
          <a:bodyPr/>
          <a:lstStyle/>
          <a:p>
            <a:pPr eaLnBrk="1">
              <a:defRPr/>
            </a:pPr>
            <a:r>
              <a:rPr lang="en-US" altLang="en-US"/>
              <a:t>Example: split along Temperature</a:t>
            </a:r>
          </a:p>
        </p:txBody>
      </p:sp>
      <p:graphicFrame>
        <p:nvGraphicFramePr>
          <p:cNvPr id="34818" name="Group 2">
            <a:extLst>
              <a:ext uri="{FF2B5EF4-FFF2-40B4-BE49-F238E27FC236}">
                <a16:creationId xmlns="" xmlns:a16="http://schemas.microsoft.com/office/drawing/2014/main" id="{2778A2C5-C48F-4FE9-A06F-675098EFD07E}"/>
              </a:ext>
            </a:extLst>
          </p:cNvPr>
          <p:cNvGraphicFramePr>
            <a:graphicFrameLocks noGrp="1"/>
          </p:cNvGraphicFramePr>
          <p:nvPr>
            <p:extLst>
              <p:ext uri="{D42A27DB-BD31-4B8C-83A1-F6EECF244321}">
                <p14:modId xmlns:p14="http://schemas.microsoft.com/office/powerpoint/2010/main" val="1240386307"/>
              </p:ext>
            </p:extLst>
          </p:nvPr>
        </p:nvGraphicFramePr>
        <p:xfrm>
          <a:off x="682249" y="977517"/>
          <a:ext cx="3717124" cy="3421662"/>
        </p:xfrm>
        <a:graphic>
          <a:graphicData uri="http://schemas.openxmlformats.org/drawingml/2006/table">
            <a:tbl>
              <a:tblPr/>
              <a:tblGrid>
                <a:gridCol w="929281">
                  <a:extLst>
                    <a:ext uri="{9D8B030D-6E8A-4147-A177-3AD203B41FA5}">
                      <a16:colId xmlns="" xmlns:a16="http://schemas.microsoft.com/office/drawing/2014/main" val="20000"/>
                    </a:ext>
                  </a:extLst>
                </a:gridCol>
                <a:gridCol w="1006008">
                  <a:extLst>
                    <a:ext uri="{9D8B030D-6E8A-4147-A177-3AD203B41FA5}">
                      <a16:colId xmlns="" xmlns:a16="http://schemas.microsoft.com/office/drawing/2014/main" val="20001"/>
                    </a:ext>
                  </a:extLst>
                </a:gridCol>
                <a:gridCol w="852554">
                  <a:extLst>
                    <a:ext uri="{9D8B030D-6E8A-4147-A177-3AD203B41FA5}">
                      <a16:colId xmlns="" xmlns:a16="http://schemas.microsoft.com/office/drawing/2014/main" val="20002"/>
                    </a:ext>
                  </a:extLst>
                </a:gridCol>
                <a:gridCol w="929281">
                  <a:extLst>
                    <a:ext uri="{9D8B030D-6E8A-4147-A177-3AD203B41FA5}">
                      <a16:colId xmlns="" xmlns:a16="http://schemas.microsoft.com/office/drawing/2014/main" val="20003"/>
                    </a:ext>
                  </a:extLst>
                </a:gridCol>
              </a:tblGrid>
              <a:tr h="2749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678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29</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solidFill>
                  </a:tcPr>
                </a:tc>
                <a:extLst>
                  <a:ext uri="{0D108BD9-81ED-4DB2-BD59-A6C34878D82A}">
                    <a16:rowId xmlns="" xmlns:a16="http://schemas.microsoft.com/office/drawing/2014/main" val="10001"/>
                  </a:ext>
                </a:extLst>
              </a:tr>
              <a:tr h="28678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5"/>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5"/>
                    </a:solidFill>
                  </a:tcPr>
                </a:tc>
                <a:extLst>
                  <a:ext uri="{0D108BD9-81ED-4DB2-BD59-A6C34878D82A}">
                    <a16:rowId xmlns="" xmlns:a16="http://schemas.microsoft.com/office/drawing/2014/main" val="10002"/>
                  </a:ext>
                </a:extLst>
              </a:tr>
              <a:tr h="28678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28</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solidFill>
                  </a:tcPr>
                </a:tc>
                <a:extLst>
                  <a:ext uri="{0D108BD9-81ED-4DB2-BD59-A6C34878D82A}">
                    <a16:rowId xmlns="" xmlns:a16="http://schemas.microsoft.com/office/drawing/2014/main" val="10003"/>
                  </a:ext>
                </a:extLst>
              </a:tr>
              <a:tr h="28678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21</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5"/>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5"/>
                    </a:solidFill>
                  </a:tcPr>
                </a:tc>
                <a:extLst>
                  <a:ext uri="{0D108BD9-81ED-4DB2-BD59-A6C34878D82A}">
                    <a16:rowId xmlns="" xmlns:a16="http://schemas.microsoft.com/office/drawing/2014/main" val="10004"/>
                  </a:ext>
                </a:extLst>
              </a:tr>
              <a:tr h="28678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20</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solidFill>
                  </a:tcPr>
                </a:tc>
                <a:extLst>
                  <a:ext uri="{0D108BD9-81ED-4DB2-BD59-A6C34878D82A}">
                    <a16:rowId xmlns="" xmlns:a16="http://schemas.microsoft.com/office/drawing/2014/main" val="10005"/>
                  </a:ext>
                </a:extLst>
              </a:tr>
              <a:tr h="28678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5"/>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5"/>
                    </a:solidFill>
                  </a:tcPr>
                </a:tc>
                <a:extLst>
                  <a:ext uri="{0D108BD9-81ED-4DB2-BD59-A6C34878D82A}">
                    <a16:rowId xmlns="" xmlns:a16="http://schemas.microsoft.com/office/drawing/2014/main" val="10006"/>
                  </a:ext>
                </a:extLst>
              </a:tr>
              <a:tr h="28678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17</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6"/>
                    </a:solidFill>
                  </a:tcPr>
                </a:tc>
                <a:extLst>
                  <a:ext uri="{0D108BD9-81ED-4DB2-BD59-A6C34878D82A}">
                    <a16:rowId xmlns="" xmlns:a16="http://schemas.microsoft.com/office/drawing/2014/main" val="10007"/>
                  </a:ext>
                </a:extLst>
              </a:tr>
              <a:tr h="28678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22</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5"/>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5"/>
                    </a:solidFill>
                  </a:tcPr>
                </a:tc>
                <a:extLst>
                  <a:ext uri="{0D108BD9-81ED-4DB2-BD59-A6C34878D82A}">
                    <a16:rowId xmlns="" xmlns:a16="http://schemas.microsoft.com/office/drawing/2014/main" val="10008"/>
                  </a:ext>
                </a:extLst>
              </a:tr>
            </a:tbl>
          </a:graphicData>
        </a:graphic>
      </p:graphicFrame>
      <p:grpSp>
        <p:nvGrpSpPr>
          <p:cNvPr id="34871" name="Group 124">
            <a:extLst>
              <a:ext uri="{FF2B5EF4-FFF2-40B4-BE49-F238E27FC236}">
                <a16:creationId xmlns="" xmlns:a16="http://schemas.microsoft.com/office/drawing/2014/main" id="{5EBFC200-BC1E-4FD8-A305-E566C2E8D47A}"/>
              </a:ext>
            </a:extLst>
          </p:cNvPr>
          <p:cNvGrpSpPr>
            <a:grpSpLocks/>
          </p:cNvGrpSpPr>
          <p:nvPr/>
        </p:nvGrpSpPr>
        <p:grpSpPr bwMode="auto">
          <a:xfrm>
            <a:off x="4831047" y="2792593"/>
            <a:ext cx="4092866" cy="217661"/>
            <a:chOff x="0" y="0"/>
            <a:chExt cx="7761280" cy="413483"/>
          </a:xfrm>
        </p:grpSpPr>
        <p:sp>
          <p:nvSpPr>
            <p:cNvPr id="34880" name="Line 125">
              <a:extLst>
                <a:ext uri="{FF2B5EF4-FFF2-40B4-BE49-F238E27FC236}">
                  <a16:creationId xmlns="" xmlns:a16="http://schemas.microsoft.com/office/drawing/2014/main" id="{30C4C2B2-102C-4B7C-B383-3894A1FD0DBB}"/>
                </a:ext>
              </a:extLst>
            </p:cNvPr>
            <p:cNvSpPr>
              <a:spLocks noChangeShapeType="1"/>
            </p:cNvSpPr>
            <p:nvPr/>
          </p:nvSpPr>
          <p:spPr bwMode="auto">
            <a:xfrm flipH="1">
              <a:off x="0" y="215900"/>
              <a:ext cx="7761280" cy="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81" name="Line 126">
              <a:extLst>
                <a:ext uri="{FF2B5EF4-FFF2-40B4-BE49-F238E27FC236}">
                  <a16:creationId xmlns="" xmlns:a16="http://schemas.microsoft.com/office/drawing/2014/main" id="{31C001D7-8AF8-4798-9971-31678E27997C}"/>
                </a:ext>
              </a:extLst>
            </p:cNvPr>
            <p:cNvSpPr>
              <a:spLocks noChangeShapeType="1"/>
            </p:cNvSpPr>
            <p:nvPr/>
          </p:nvSpPr>
          <p:spPr bwMode="auto">
            <a:xfrm>
              <a:off x="1766619" y="0"/>
              <a:ext cx="1" cy="413483"/>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82" name="Line 127">
              <a:extLst>
                <a:ext uri="{FF2B5EF4-FFF2-40B4-BE49-F238E27FC236}">
                  <a16:creationId xmlns="" xmlns:a16="http://schemas.microsoft.com/office/drawing/2014/main" id="{06C55232-70C6-4B80-BDF5-E8F4FBE43D66}"/>
                </a:ext>
              </a:extLst>
            </p:cNvPr>
            <p:cNvSpPr>
              <a:spLocks noChangeShapeType="1"/>
            </p:cNvSpPr>
            <p:nvPr/>
          </p:nvSpPr>
          <p:spPr bwMode="auto">
            <a:xfrm>
              <a:off x="2122219" y="0"/>
              <a:ext cx="1" cy="413483"/>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83" name="Line 128">
              <a:extLst>
                <a:ext uri="{FF2B5EF4-FFF2-40B4-BE49-F238E27FC236}">
                  <a16:creationId xmlns="" xmlns:a16="http://schemas.microsoft.com/office/drawing/2014/main" id="{CED68B26-2F9C-45A6-B996-61C264D75E1C}"/>
                </a:ext>
              </a:extLst>
            </p:cNvPr>
            <p:cNvSpPr>
              <a:spLocks noChangeShapeType="1"/>
            </p:cNvSpPr>
            <p:nvPr/>
          </p:nvSpPr>
          <p:spPr bwMode="auto">
            <a:xfrm>
              <a:off x="2833419" y="0"/>
              <a:ext cx="1" cy="413483"/>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84" name="Line 129">
              <a:extLst>
                <a:ext uri="{FF2B5EF4-FFF2-40B4-BE49-F238E27FC236}">
                  <a16:creationId xmlns="" xmlns:a16="http://schemas.microsoft.com/office/drawing/2014/main" id="{A0D4DFB5-CFBE-49B9-82FE-C0410E312B94}"/>
                </a:ext>
              </a:extLst>
            </p:cNvPr>
            <p:cNvSpPr>
              <a:spLocks noChangeShapeType="1"/>
            </p:cNvSpPr>
            <p:nvPr/>
          </p:nvSpPr>
          <p:spPr bwMode="auto">
            <a:xfrm>
              <a:off x="3189019" y="0"/>
              <a:ext cx="1" cy="413483"/>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85" name="Line 130">
              <a:extLst>
                <a:ext uri="{FF2B5EF4-FFF2-40B4-BE49-F238E27FC236}">
                  <a16:creationId xmlns="" xmlns:a16="http://schemas.microsoft.com/office/drawing/2014/main" id="{017FACCC-EF11-4CF0-987E-1AF7880BEF47}"/>
                </a:ext>
              </a:extLst>
            </p:cNvPr>
            <p:cNvSpPr>
              <a:spLocks noChangeShapeType="1"/>
            </p:cNvSpPr>
            <p:nvPr/>
          </p:nvSpPr>
          <p:spPr bwMode="auto">
            <a:xfrm>
              <a:off x="3544620" y="0"/>
              <a:ext cx="1" cy="413483"/>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86" name="Line 131">
              <a:extLst>
                <a:ext uri="{FF2B5EF4-FFF2-40B4-BE49-F238E27FC236}">
                  <a16:creationId xmlns="" xmlns:a16="http://schemas.microsoft.com/office/drawing/2014/main" id="{3ED2E560-D72C-48E8-94DB-2645D962E2CB}"/>
                </a:ext>
              </a:extLst>
            </p:cNvPr>
            <p:cNvSpPr>
              <a:spLocks noChangeShapeType="1"/>
            </p:cNvSpPr>
            <p:nvPr/>
          </p:nvSpPr>
          <p:spPr bwMode="auto">
            <a:xfrm>
              <a:off x="5322620" y="0"/>
              <a:ext cx="1" cy="413483"/>
            </a:xfrm>
            <a:prstGeom prst="line">
              <a:avLst/>
            </a:prstGeom>
            <a:noFill/>
            <a:ln w="25400">
              <a:solidFill>
                <a:srgbClr val="FF2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87" name="Line 132">
              <a:extLst>
                <a:ext uri="{FF2B5EF4-FFF2-40B4-BE49-F238E27FC236}">
                  <a16:creationId xmlns="" xmlns:a16="http://schemas.microsoft.com/office/drawing/2014/main" id="{90FE6A36-3F0C-4838-86D0-222EFBD211B5}"/>
                </a:ext>
              </a:extLst>
            </p:cNvPr>
            <p:cNvSpPr>
              <a:spLocks noChangeShapeType="1"/>
            </p:cNvSpPr>
            <p:nvPr/>
          </p:nvSpPr>
          <p:spPr bwMode="auto">
            <a:xfrm>
              <a:off x="5678220" y="0"/>
              <a:ext cx="1" cy="413483"/>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88" name="Line 133">
              <a:extLst>
                <a:ext uri="{FF2B5EF4-FFF2-40B4-BE49-F238E27FC236}">
                  <a16:creationId xmlns="" xmlns:a16="http://schemas.microsoft.com/office/drawing/2014/main" id="{1AA6EE92-ACA3-424A-8563-9DF4B25B826B}"/>
                </a:ext>
              </a:extLst>
            </p:cNvPr>
            <p:cNvSpPr>
              <a:spLocks noChangeShapeType="1"/>
            </p:cNvSpPr>
            <p:nvPr/>
          </p:nvSpPr>
          <p:spPr bwMode="auto">
            <a:xfrm>
              <a:off x="6033820" y="0"/>
              <a:ext cx="1" cy="413483"/>
            </a:xfrm>
            <a:prstGeom prst="line">
              <a:avLst/>
            </a:prstGeom>
            <a:noFill/>
            <a:ln w="25400">
              <a:solidFill>
                <a:srgbClr val="00F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grpSp>
      <p:sp>
        <p:nvSpPr>
          <p:cNvPr id="34872" name="Line 134">
            <a:extLst>
              <a:ext uri="{FF2B5EF4-FFF2-40B4-BE49-F238E27FC236}">
                <a16:creationId xmlns="" xmlns:a16="http://schemas.microsoft.com/office/drawing/2014/main" id="{1478B930-B04B-4EB9-AE1D-783EB1890084}"/>
              </a:ext>
            </a:extLst>
          </p:cNvPr>
          <p:cNvSpPr>
            <a:spLocks noChangeShapeType="1"/>
          </p:cNvSpPr>
          <p:nvPr/>
        </p:nvSpPr>
        <p:spPr bwMode="auto">
          <a:xfrm>
            <a:off x="5878363" y="3125588"/>
            <a:ext cx="0" cy="190035"/>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73" name="Line 135">
            <a:extLst>
              <a:ext uri="{FF2B5EF4-FFF2-40B4-BE49-F238E27FC236}">
                <a16:creationId xmlns="" xmlns:a16="http://schemas.microsoft.com/office/drawing/2014/main" id="{EB504454-FA5A-4BE1-88F3-C83CF4F91499}"/>
              </a:ext>
            </a:extLst>
          </p:cNvPr>
          <p:cNvSpPr>
            <a:spLocks noChangeShapeType="1"/>
          </p:cNvSpPr>
          <p:nvPr/>
        </p:nvSpPr>
        <p:spPr bwMode="auto">
          <a:xfrm>
            <a:off x="6147886" y="3113032"/>
            <a:ext cx="0" cy="483877"/>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74" name="Line 136">
            <a:extLst>
              <a:ext uri="{FF2B5EF4-FFF2-40B4-BE49-F238E27FC236}">
                <a16:creationId xmlns="" xmlns:a16="http://schemas.microsoft.com/office/drawing/2014/main" id="{2ECB16BF-CC3B-4F50-BC09-4765591BBC9A}"/>
              </a:ext>
            </a:extLst>
          </p:cNvPr>
          <p:cNvSpPr>
            <a:spLocks noChangeShapeType="1"/>
          </p:cNvSpPr>
          <p:nvPr/>
        </p:nvSpPr>
        <p:spPr bwMode="auto">
          <a:xfrm>
            <a:off x="6429171" y="3113868"/>
            <a:ext cx="0" cy="189198"/>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75" name="Line 137">
            <a:extLst>
              <a:ext uri="{FF2B5EF4-FFF2-40B4-BE49-F238E27FC236}">
                <a16:creationId xmlns="" xmlns:a16="http://schemas.microsoft.com/office/drawing/2014/main" id="{CD67AC21-6C59-4B38-96E6-320C9560B202}"/>
              </a:ext>
            </a:extLst>
          </p:cNvPr>
          <p:cNvSpPr>
            <a:spLocks noChangeShapeType="1"/>
          </p:cNvSpPr>
          <p:nvPr/>
        </p:nvSpPr>
        <p:spPr bwMode="auto">
          <a:xfrm>
            <a:off x="7756875" y="3125588"/>
            <a:ext cx="0" cy="189198"/>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789" tIns="26789" rIns="26789" bIns="26789" anchor="ctr"/>
          <a:lstStyle/>
          <a:p>
            <a:endParaRPr lang="en-GB" sz="712"/>
          </a:p>
        </p:txBody>
      </p:sp>
      <p:sp>
        <p:nvSpPr>
          <p:cNvPr id="34876" name="Text Box 138">
            <a:extLst>
              <a:ext uri="{FF2B5EF4-FFF2-40B4-BE49-F238E27FC236}">
                <a16:creationId xmlns="" xmlns:a16="http://schemas.microsoft.com/office/drawing/2014/main" id="{A719B30C-9929-48C0-BCD9-F1D64BB25E7A}"/>
              </a:ext>
            </a:extLst>
          </p:cNvPr>
          <p:cNvSpPr txBox="1">
            <a:spLocks/>
          </p:cNvSpPr>
          <p:nvPr/>
        </p:nvSpPr>
        <p:spPr bwMode="auto">
          <a:xfrm>
            <a:off x="5603737" y="3345260"/>
            <a:ext cx="424395" cy="310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a:t>17.5</a:t>
            </a:r>
          </a:p>
        </p:txBody>
      </p:sp>
      <p:sp>
        <p:nvSpPr>
          <p:cNvPr id="34877" name="Text Box 139">
            <a:extLst>
              <a:ext uri="{FF2B5EF4-FFF2-40B4-BE49-F238E27FC236}">
                <a16:creationId xmlns="" xmlns:a16="http://schemas.microsoft.com/office/drawing/2014/main" id="{309AB7D0-8DC4-45DE-BAD0-89FBDDA8973A}"/>
              </a:ext>
            </a:extLst>
          </p:cNvPr>
          <p:cNvSpPr txBox="1">
            <a:spLocks/>
          </p:cNvSpPr>
          <p:nvPr/>
        </p:nvSpPr>
        <p:spPr bwMode="auto">
          <a:xfrm>
            <a:off x="6216974" y="3314786"/>
            <a:ext cx="424395" cy="310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a:t>20.5</a:t>
            </a:r>
          </a:p>
        </p:txBody>
      </p:sp>
      <p:sp>
        <p:nvSpPr>
          <p:cNvPr id="34878" name="Text Box 140">
            <a:extLst>
              <a:ext uri="{FF2B5EF4-FFF2-40B4-BE49-F238E27FC236}">
                <a16:creationId xmlns="" xmlns:a16="http://schemas.microsoft.com/office/drawing/2014/main" id="{3E56F4FB-9D4B-460F-893D-78C0EA548BAD}"/>
              </a:ext>
            </a:extLst>
          </p:cNvPr>
          <p:cNvSpPr txBox="1">
            <a:spLocks/>
          </p:cNvSpPr>
          <p:nvPr/>
        </p:nvSpPr>
        <p:spPr bwMode="auto">
          <a:xfrm>
            <a:off x="7544678" y="3384285"/>
            <a:ext cx="424395" cy="310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dirty="0"/>
              <a:t>27.5</a:t>
            </a:r>
          </a:p>
        </p:txBody>
      </p:sp>
      <p:sp>
        <p:nvSpPr>
          <p:cNvPr id="34879" name="Text Box 141">
            <a:extLst>
              <a:ext uri="{FF2B5EF4-FFF2-40B4-BE49-F238E27FC236}">
                <a16:creationId xmlns="" xmlns:a16="http://schemas.microsoft.com/office/drawing/2014/main" id="{2B3F0FC3-7F73-40FC-851C-41CE96D4AE44}"/>
              </a:ext>
            </a:extLst>
          </p:cNvPr>
          <p:cNvSpPr txBox="1">
            <a:spLocks/>
          </p:cNvSpPr>
          <p:nvPr/>
        </p:nvSpPr>
        <p:spPr bwMode="auto">
          <a:xfrm>
            <a:off x="6008361" y="3694867"/>
            <a:ext cx="268905" cy="310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algn="ctr">
              <a:lnSpc>
                <a:spcPts val="2004"/>
              </a:lnSpc>
            </a:pPr>
            <a:r>
              <a:rPr lang="en-US" altLang="en-US" sz="1687" dirty="0"/>
              <a:t>19</a:t>
            </a:r>
          </a:p>
        </p:txBody>
      </p:sp>
    </p:spTree>
    <p:extLst>
      <p:ext uri="{BB962C8B-B14F-4D97-AF65-F5344CB8AC3E}">
        <p14:creationId xmlns:p14="http://schemas.microsoft.com/office/powerpoint/2010/main" val="17877288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 xmlns:a16="http://schemas.microsoft.com/office/drawing/2014/main" id="{A9055B90-E9B1-4572-AFC3-6870E642ECD9}"/>
              </a:ext>
            </a:extLst>
          </p:cNvPr>
          <p:cNvSpPr>
            <a:spLocks noGrp="1" noChangeArrowheads="1"/>
          </p:cNvSpPr>
          <p:nvPr>
            <p:ph type="title"/>
          </p:nvPr>
        </p:nvSpPr>
        <p:spPr/>
        <p:txBody>
          <a:bodyPr/>
          <a:lstStyle/>
          <a:p>
            <a:pPr eaLnBrk="1"/>
            <a:r>
              <a:rPr lang="en-US" altLang="en-US"/>
              <a:t>Example: split at t=17.5°C</a:t>
            </a:r>
          </a:p>
        </p:txBody>
      </p:sp>
      <p:graphicFrame>
        <p:nvGraphicFramePr>
          <p:cNvPr id="35842" name="Group 2">
            <a:extLst>
              <a:ext uri="{FF2B5EF4-FFF2-40B4-BE49-F238E27FC236}">
                <a16:creationId xmlns="" xmlns:a16="http://schemas.microsoft.com/office/drawing/2014/main" id="{5B47064D-EBEB-45CE-BC6B-73501C7EB970}"/>
              </a:ext>
            </a:extLst>
          </p:cNvPr>
          <p:cNvGraphicFramePr>
            <a:graphicFrameLocks noGrp="1"/>
          </p:cNvGraphicFramePr>
          <p:nvPr>
            <p:extLst>
              <p:ext uri="{D42A27DB-BD31-4B8C-83A1-F6EECF244321}">
                <p14:modId xmlns:p14="http://schemas.microsoft.com/office/powerpoint/2010/main" val="1489704977"/>
              </p:ext>
            </p:extLst>
          </p:nvPr>
        </p:nvGraphicFramePr>
        <p:xfrm>
          <a:off x="726932" y="1018331"/>
          <a:ext cx="3845068" cy="3421662"/>
        </p:xfrm>
        <a:graphic>
          <a:graphicData uri="http://schemas.openxmlformats.org/drawingml/2006/table">
            <a:tbl>
              <a:tblPr/>
              <a:tblGrid>
                <a:gridCol w="961267">
                  <a:extLst>
                    <a:ext uri="{9D8B030D-6E8A-4147-A177-3AD203B41FA5}">
                      <a16:colId xmlns="" xmlns:a16="http://schemas.microsoft.com/office/drawing/2014/main" val="20000"/>
                    </a:ext>
                  </a:extLst>
                </a:gridCol>
                <a:gridCol w="961267">
                  <a:extLst>
                    <a:ext uri="{9D8B030D-6E8A-4147-A177-3AD203B41FA5}">
                      <a16:colId xmlns="" xmlns:a16="http://schemas.microsoft.com/office/drawing/2014/main" val="20001"/>
                    </a:ext>
                  </a:extLst>
                </a:gridCol>
                <a:gridCol w="961267">
                  <a:extLst>
                    <a:ext uri="{9D8B030D-6E8A-4147-A177-3AD203B41FA5}">
                      <a16:colId xmlns="" xmlns:a16="http://schemas.microsoft.com/office/drawing/2014/main" val="20002"/>
                    </a:ext>
                  </a:extLst>
                </a:gridCol>
                <a:gridCol w="961267">
                  <a:extLst>
                    <a:ext uri="{9D8B030D-6E8A-4147-A177-3AD203B41FA5}">
                      <a16:colId xmlns="" xmlns:a16="http://schemas.microsoft.com/office/drawing/2014/main" val="20003"/>
                    </a:ext>
                  </a:extLst>
                </a:gridCol>
              </a:tblGrid>
              <a:tr h="299460">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29</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1"/>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2"/>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3"/>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21</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4"/>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20</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5"/>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6"/>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7"/>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22</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01039740-A1BA-D444-95B6-04B851DD43C1}"/>
                  </a:ext>
                </a:extLst>
              </p:cNvPr>
              <p:cNvSpPr txBox="1"/>
              <p:nvPr/>
            </p:nvSpPr>
            <p:spPr>
              <a:xfrm>
                <a:off x="4881420" y="2564053"/>
                <a:ext cx="3657600"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&gt;17.5</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7</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7</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4</m:t>
                            </m:r>
                          </m:num>
                          <m:den>
                            <m:r>
                              <a:rPr lang="en-GB" sz="1400" b="0" i="1" smtClean="0">
                                <a:latin typeface="Cambria Math" panose="02040503050406030204" pitchFamily="18" charset="0"/>
                              </a:rPr>
                              <m:t>7</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4</m:t>
                            </m:r>
                          </m:num>
                          <m:den>
                            <m:r>
                              <a:rPr lang="en-GB" sz="1400" b="0" i="1" smtClean="0">
                                <a:latin typeface="Cambria Math" panose="02040503050406030204" pitchFamily="18" charset="0"/>
                              </a:rPr>
                              <m:t>7</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0.9852</m:t>
                    </m:r>
                  </m:oMath>
                </a14:m>
                <a:r>
                  <a:rPr lang="en-US" sz="1400" dirty="0"/>
                  <a:t> </a:t>
                </a:r>
              </a:p>
            </p:txBody>
          </p:sp>
        </mc:Choice>
        <mc:Fallback xmlns="">
          <p:sp>
            <p:nvSpPr>
              <p:cNvPr id="5" name="TextBox 4">
                <a:extLst>
                  <a:ext uri="{FF2B5EF4-FFF2-40B4-BE49-F238E27FC236}">
                    <a16:creationId xmlns:a16="http://schemas.microsoft.com/office/drawing/2014/main" id="{01039740-A1BA-D444-95B6-04B851DD43C1}"/>
                  </a:ext>
                </a:extLst>
              </p:cNvPr>
              <p:cNvSpPr txBox="1">
                <a:spLocks noRot="1" noChangeAspect="1" noMove="1" noResize="1" noEditPoints="1" noAdjustHandles="1" noChangeArrowheads="1" noChangeShapeType="1" noTextEdit="1"/>
              </p:cNvSpPr>
              <p:nvPr/>
            </p:nvSpPr>
            <p:spPr>
              <a:xfrm>
                <a:off x="4881420" y="2564053"/>
                <a:ext cx="3657600" cy="330219"/>
              </a:xfrm>
              <a:prstGeom prst="rect">
                <a:avLst/>
              </a:prstGeom>
              <a:blipFill>
                <a:blip r:embed="rId2"/>
                <a:stretch>
                  <a:fillRect l="-1730" t="-3704"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0C6DCC02-E0DB-0249-AD1F-D431046E5E09}"/>
                  </a:ext>
                </a:extLst>
              </p:cNvPr>
              <p:cNvSpPr txBox="1"/>
              <p:nvPr/>
            </p:nvSpPr>
            <p:spPr>
              <a:xfrm>
                <a:off x="4881420" y="1939153"/>
                <a:ext cx="3264467" cy="399565"/>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&lt;17.5</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1</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1</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1</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1</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m:t>
                    </m:r>
                  </m:oMath>
                </a14:m>
                <a:r>
                  <a:rPr lang="en-US" sz="1400" dirty="0"/>
                  <a:t> </a:t>
                </a:r>
              </a:p>
            </p:txBody>
          </p:sp>
        </mc:Choice>
        <mc:Fallback xmlns="">
          <p:sp>
            <p:nvSpPr>
              <p:cNvPr id="7" name="TextBox 6">
                <a:extLst>
                  <a:ext uri="{FF2B5EF4-FFF2-40B4-BE49-F238E27FC236}">
                    <a16:creationId xmlns:a16="http://schemas.microsoft.com/office/drawing/2014/main" id="{0C6DCC02-E0DB-0249-AD1F-D431046E5E09}"/>
                  </a:ext>
                </a:extLst>
              </p:cNvPr>
              <p:cNvSpPr txBox="1">
                <a:spLocks noRot="1" noChangeAspect="1" noMove="1" noResize="1" noEditPoints="1" noAdjustHandles="1" noChangeArrowheads="1" noChangeShapeType="1" noTextEdit="1"/>
              </p:cNvSpPr>
              <p:nvPr/>
            </p:nvSpPr>
            <p:spPr>
              <a:xfrm>
                <a:off x="4881420" y="1939153"/>
                <a:ext cx="3264467" cy="399565"/>
              </a:xfrm>
              <a:prstGeom prst="rect">
                <a:avLst/>
              </a:prstGeom>
              <a:blipFill>
                <a:blip r:embed="rId3"/>
                <a:stretch>
                  <a:fillRect l="-1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86C27B37-0D89-9547-8BC2-DEF66DAD3A80}"/>
                  </a:ext>
                </a:extLst>
              </p:cNvPr>
              <p:cNvSpPr txBox="1"/>
              <p:nvPr/>
            </p:nvSpPr>
            <p:spPr>
              <a:xfrm>
                <a:off x="4809882" y="3154280"/>
                <a:ext cx="4197381" cy="521105"/>
              </a:xfrm>
              <a:prstGeom prst="rect">
                <a:avLst/>
              </a:prstGeom>
              <a:noFill/>
            </p:spPr>
            <p:txBody>
              <a:bodyPr wrap="square" lIns="0" tIns="0" rIns="0" bIns="0" rtlCol="0">
                <a:spAutoFit/>
              </a:bodyPr>
              <a:lstStyle/>
              <a:p>
                <a14:m>
                  <m:oMath xmlns:m="http://schemas.openxmlformats.org/officeDocument/2006/math">
                    <m:r>
                      <m:rPr>
                        <m:sty m:val="p"/>
                      </m:rPr>
                      <a:rPr lang="en-GB" sz="1400" smtClean="0">
                        <a:latin typeface="Cambria Math" panose="02040503050406030204" pitchFamily="18" charset="0"/>
                      </a:rPr>
                      <m:t>I</m:t>
                    </m:r>
                    <m:r>
                      <m:rPr>
                        <m:sty m:val="p"/>
                      </m:rPr>
                      <a:rPr lang="en-GB" sz="1400" b="0" i="0" smtClean="0">
                        <a:latin typeface="Cambria Math" panose="02040503050406030204" pitchFamily="18" charset="0"/>
                      </a:rPr>
                      <m:t>G</m:t>
                    </m:r>
                    <m:d>
                      <m:dPr>
                        <m:ctrlPr>
                          <a:rPr lang="en-GB" sz="1400" b="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=17.5</m:t>
                        </m:r>
                      </m:e>
                    </m:d>
                    <m:r>
                      <a:rPr lang="en-GB" sz="1400" b="0" i="1" smtClean="0">
                        <a:latin typeface="Cambria Math" panose="02040503050406030204" pitchFamily="18" charset="0"/>
                      </a:rPr>
                      <m:t>=</m:t>
                    </m:r>
                    <m:r>
                      <a:rPr lang="en-GB" sz="1400" b="0" i="1" smtClean="0">
                        <a:latin typeface="Cambria Math" panose="02040503050406030204" pitchFamily="18" charset="0"/>
                      </a:rPr>
                      <m:t>𝐻</m:t>
                    </m:r>
                    <m:d>
                      <m:dPr>
                        <m:ctrlPr>
                          <a:rPr lang="en-GB" sz="1400" b="0" i="1" smtClean="0">
                            <a:latin typeface="Cambria Math" charset="0"/>
                          </a:rPr>
                        </m:ctrlPr>
                      </m:dPr>
                      <m:e>
                        <m:r>
                          <a:rPr lang="en-GB" sz="1400" b="0" i="1" smtClean="0">
                            <a:latin typeface="Cambria Math" panose="02040503050406030204" pitchFamily="18" charset="0"/>
                          </a:rPr>
                          <m:t>𝑆</m:t>
                        </m:r>
                      </m:e>
                    </m:d>
                    <m:r>
                      <a:rPr lang="en-GB" sz="1400" b="0" i="1" smtClean="0">
                        <a:latin typeface="Cambria Math" panose="02040503050406030204" pitchFamily="18" charset="0"/>
                      </a:rPr>
                      <m:t>−</m:t>
                    </m:r>
                    <m:f>
                      <m:fPr>
                        <m:ctrlPr>
                          <a:rPr lang="en-GB"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8</m:t>
                        </m:r>
                      </m:den>
                    </m:f>
                    <m:r>
                      <a:rPr lang="en-GB" sz="1400" b="0" i="1" smtClean="0">
                        <a:latin typeface="Cambria Math" panose="02040503050406030204" pitchFamily="18" charset="0"/>
                      </a:rPr>
                      <m:t>𝐻</m:t>
                    </m:r>
                    <m:d>
                      <m:dPr>
                        <m:ctrlPr>
                          <a:rPr lang="en-GB" sz="1400" b="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 &lt;17.5</m:t>
                        </m:r>
                      </m:e>
                    </m:d>
                  </m:oMath>
                </a14:m>
                <a:r>
                  <a:rPr lang="en-GB" sz="1400" dirty="0"/>
                  <a:t> </a:t>
                </a:r>
                <a14:m>
                  <m:oMath xmlns:m="http://schemas.openxmlformats.org/officeDocument/2006/math">
                    <m:r>
                      <a:rPr lang="en-GB" sz="1400" i="1">
                        <a:latin typeface="Cambria Math" panose="02040503050406030204" pitchFamily="18" charset="0"/>
                      </a:rPr>
                      <m:t>−</m:t>
                    </m:r>
                    <m:f>
                      <m:fPr>
                        <m:ctrlPr>
                          <a:rPr lang="en-GB" sz="1400" i="1">
                            <a:latin typeface="Cambria Math" charset="0"/>
                          </a:rPr>
                        </m:ctrlPr>
                      </m:fPr>
                      <m:num>
                        <m:r>
                          <a:rPr lang="en-GB" sz="1400" b="0" i="1" smtClean="0">
                            <a:latin typeface="Cambria Math" panose="02040503050406030204" pitchFamily="18" charset="0"/>
                          </a:rPr>
                          <m:t>7</m:t>
                        </m:r>
                      </m:num>
                      <m:den>
                        <m:r>
                          <a:rPr lang="en-GB" sz="1400" i="1">
                            <a:latin typeface="Cambria Math" panose="02040503050406030204" pitchFamily="18" charset="0"/>
                          </a:rPr>
                          <m:t>8</m:t>
                        </m:r>
                      </m:den>
                    </m:f>
                    <m:r>
                      <a:rPr lang="en-GB" sz="1400" i="1">
                        <a:latin typeface="Cambria Math" panose="02040503050406030204" pitchFamily="18" charset="0"/>
                      </a:rPr>
                      <m:t>𝐻</m:t>
                    </m:r>
                    <m:d>
                      <m:dPr>
                        <m:ctrlPr>
                          <a:rPr lang="en-GB" sz="1400" i="1">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&gt;17.5</m:t>
                        </m:r>
                      </m:e>
                    </m:d>
                    <m:r>
                      <a:rPr lang="en-US" sz="1400" i="1" dirty="0">
                        <a:latin typeface="Cambria Math" panose="02040503050406030204" pitchFamily="18" charset="0"/>
                        <a:ea typeface="Cambria Math" panose="02040503050406030204" pitchFamily="18" charset="0"/>
                      </a:rPr>
                      <m:t>≈</m:t>
                    </m:r>
                  </m:oMath>
                </a14:m>
                <a:r>
                  <a:rPr lang="en-US" sz="1400" dirty="0"/>
                  <a:t> </a:t>
                </a:r>
                <a:r>
                  <a:rPr lang="en-US" sz="1400" dirty="0">
                    <a:latin typeface="Cambria Math" panose="02040503050406030204" pitchFamily="18" charset="0"/>
                    <a:ea typeface="Cambria Math" panose="02040503050406030204" pitchFamily="18" charset="0"/>
                  </a:rPr>
                  <a:t>0.1379</a:t>
                </a:r>
              </a:p>
            </p:txBody>
          </p:sp>
        </mc:Choice>
        <mc:Fallback xmlns="">
          <p:sp>
            <p:nvSpPr>
              <p:cNvPr id="9" name="TextBox 8">
                <a:extLst>
                  <a:ext uri="{FF2B5EF4-FFF2-40B4-BE49-F238E27FC236}">
                    <a16:creationId xmlns:a16="http://schemas.microsoft.com/office/drawing/2014/main" id="{86C27B37-0D89-9547-8BC2-DEF66DAD3A80}"/>
                  </a:ext>
                </a:extLst>
              </p:cNvPr>
              <p:cNvSpPr txBox="1">
                <a:spLocks noRot="1" noChangeAspect="1" noMove="1" noResize="1" noEditPoints="1" noAdjustHandles="1" noChangeArrowheads="1" noChangeShapeType="1" noTextEdit="1"/>
              </p:cNvSpPr>
              <p:nvPr/>
            </p:nvSpPr>
            <p:spPr>
              <a:xfrm>
                <a:off x="4809882" y="3154280"/>
                <a:ext cx="4197381" cy="521105"/>
              </a:xfrm>
              <a:prstGeom prst="rect">
                <a:avLst/>
              </a:prstGeom>
              <a:blipFill>
                <a:blip r:embed="rId4"/>
                <a:stretch>
                  <a:fillRect l="-1506" t="-61905" b="-10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FA922CF6-2D2D-C744-AEB9-B4C94EF74410}"/>
                  </a:ext>
                </a:extLst>
              </p:cNvPr>
              <p:cNvSpPr txBox="1"/>
              <p:nvPr/>
            </p:nvSpPr>
            <p:spPr>
              <a:xfrm>
                <a:off x="4809882" y="1219170"/>
                <a:ext cx="3657600" cy="368499"/>
              </a:xfrm>
              <a:prstGeom prst="rect">
                <a:avLst/>
              </a:prstGeom>
              <a:noFill/>
            </p:spPr>
            <p:txBody>
              <a:bodyPr wrap="square" lIns="0" tIns="0" rIns="0" bIns="0" rtlCol="0">
                <a:spAutoFit/>
              </a:bodyPr>
              <a:lstStyle/>
              <a:p>
                <a:r>
                  <a:rPr lang="en-US" sz="1600" dirty="0">
                    <a:latin typeface="Cambria Math" panose="02040503050406030204" pitchFamily="18" charset="0"/>
                    <a:ea typeface="Cambria Math" panose="02040503050406030204" pitchFamily="18" charset="0"/>
                  </a:rPr>
                  <a:t>H(S)=-</a:t>
                </a:r>
                <a14:m>
                  <m:oMath xmlns:m="http://schemas.openxmlformats.org/officeDocument/2006/math">
                    <m:d>
                      <m:dPr>
                        <m:ctrlPr>
                          <a:rPr lang="en-US" sz="1600" i="1">
                            <a:latin typeface="Cambria Math" charset="0"/>
                            <a:ea typeface="Cambria Math" panose="02040503050406030204" pitchFamily="18" charset="0"/>
                          </a:rPr>
                        </m:ctrlPr>
                      </m:dPr>
                      <m:e>
                        <m:f>
                          <m:fPr>
                            <m:ctrlPr>
                              <a:rPr lang="en-US" sz="1600" i="1">
                                <a:latin typeface="Cambria Math" charset="0"/>
                                <a:ea typeface="Cambria Math" panose="02040503050406030204" pitchFamily="18" charset="0"/>
                              </a:rPr>
                            </m:ctrlPr>
                          </m:fPr>
                          <m:num>
                            <m:r>
                              <a:rPr lang="en-GB" sz="1600" i="1">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sSub>
                          <m:sSubPr>
                            <m:ctrlPr>
                              <a:rPr lang="en-US" sz="1600" i="1">
                                <a:latin typeface="Cambria Math"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𝑙𝑜𝑔</m:t>
                            </m:r>
                          </m:e>
                          <m:sub>
                            <m:r>
                              <a:rPr lang="en-GB" sz="1600" i="1">
                                <a:latin typeface="Cambria Math" panose="02040503050406030204" pitchFamily="18" charset="0"/>
                                <a:ea typeface="Cambria Math" panose="02040503050406030204" pitchFamily="18" charset="0"/>
                              </a:rPr>
                              <m:t>2</m:t>
                            </m:r>
                          </m:sub>
                        </m:sSub>
                        <m:f>
                          <m:fPr>
                            <m:ctrlPr>
                              <a:rPr lang="en-US" sz="1600" i="1">
                                <a:latin typeface="Cambria Math" charset="0"/>
                                <a:ea typeface="Cambria Math" panose="02040503050406030204" pitchFamily="18" charset="0"/>
                              </a:rPr>
                            </m:ctrlPr>
                          </m:fPr>
                          <m:num>
                            <m:r>
                              <a:rPr lang="en-GB" sz="1600" i="1">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e>
                    </m:d>
                  </m:oMath>
                </a14:m>
                <a:r>
                  <a:rPr lang="en-US" sz="1600" dirty="0">
                    <a:latin typeface="Cambria Math" panose="02040503050406030204" pitchFamily="18" charset="0"/>
                    <a:ea typeface="Cambria Math" panose="02040503050406030204" pitchFamily="18" charset="0"/>
                  </a:rPr>
                  <a:t>- </a:t>
                </a:r>
                <a14:m>
                  <m:oMath xmlns:m="http://schemas.openxmlformats.org/officeDocument/2006/math">
                    <m:d>
                      <m:dPr>
                        <m:ctrlPr>
                          <a:rPr lang="en-US" sz="1600" i="1">
                            <a:latin typeface="Cambria Math" charset="0"/>
                            <a:ea typeface="Cambria Math" panose="02040503050406030204" pitchFamily="18" charset="0"/>
                          </a:rPr>
                        </m:ctrlPr>
                      </m:dPr>
                      <m:e>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sSub>
                          <m:sSubPr>
                            <m:ctrlPr>
                              <a:rPr lang="en-US" sz="1600" i="1">
                                <a:latin typeface="Cambria Math"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𝑙𝑜𝑔</m:t>
                            </m:r>
                          </m:e>
                          <m:sub>
                            <m:r>
                              <a:rPr lang="en-GB" sz="1600" i="1">
                                <a:latin typeface="Cambria Math" panose="02040503050406030204" pitchFamily="18" charset="0"/>
                                <a:ea typeface="Cambria Math" panose="02040503050406030204" pitchFamily="18" charset="0"/>
                              </a:rPr>
                              <m:t>2</m:t>
                            </m:r>
                          </m:sub>
                        </m:sSub>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4</m:t>
                            </m:r>
                          </m:num>
                          <m:den>
                            <m:r>
                              <a:rPr lang="en-GB" sz="1600" b="0" i="1" smtClean="0">
                                <a:latin typeface="Cambria Math" panose="02040503050406030204" pitchFamily="18" charset="0"/>
                                <a:ea typeface="Cambria Math" panose="02040503050406030204" pitchFamily="18" charset="0"/>
                              </a:rPr>
                              <m:t>8</m:t>
                            </m:r>
                          </m:den>
                        </m:f>
                      </m:e>
                    </m:d>
                  </m:oMath>
                </a14:m>
                <a:r>
                  <a:rPr lang="en-US" sz="1600" dirty="0">
                    <a:latin typeface="Cambria Math" panose="02040503050406030204" pitchFamily="18" charset="0"/>
                    <a:ea typeface="Cambria Math" panose="02040503050406030204" pitchFamily="18" charset="0"/>
                  </a:rPr>
                  <a:t> = 1</a:t>
                </a:r>
              </a:p>
            </p:txBody>
          </p:sp>
        </mc:Choice>
        <mc:Fallback xmlns="">
          <p:sp>
            <p:nvSpPr>
              <p:cNvPr id="8" name="TextBox 7">
                <a:extLst>
                  <a:ext uri="{FF2B5EF4-FFF2-40B4-BE49-F238E27FC236}">
                    <a16:creationId xmlns:a16="http://schemas.microsoft.com/office/drawing/2014/main" id="{FA922CF6-2D2D-C744-AEB9-B4C94EF74410}"/>
                  </a:ext>
                </a:extLst>
              </p:cNvPr>
              <p:cNvSpPr txBox="1">
                <a:spLocks noRot="1" noChangeAspect="1" noMove="1" noResize="1" noEditPoints="1" noAdjustHandles="1" noChangeArrowheads="1" noChangeShapeType="1" noTextEdit="1"/>
              </p:cNvSpPr>
              <p:nvPr/>
            </p:nvSpPr>
            <p:spPr>
              <a:xfrm>
                <a:off x="4809882" y="1219170"/>
                <a:ext cx="3657600" cy="368499"/>
              </a:xfrm>
              <a:prstGeom prst="rect">
                <a:avLst/>
              </a:prstGeom>
              <a:blipFill>
                <a:blip r:embed="rId5"/>
                <a:stretch>
                  <a:fillRect l="-3114" b="-17241"/>
                </a:stretch>
              </a:blipFill>
            </p:spPr>
            <p:txBody>
              <a:bodyPr/>
              <a:lstStyle/>
              <a:p>
                <a:r>
                  <a:rPr lang="en-US">
                    <a:noFill/>
                  </a:rPr>
                  <a:t> </a:t>
                </a:r>
              </a:p>
            </p:txBody>
          </p:sp>
        </mc:Fallback>
      </mc:AlternateContent>
    </p:spTree>
    <p:extLst>
      <p:ext uri="{BB962C8B-B14F-4D97-AF65-F5344CB8AC3E}">
        <p14:creationId xmlns:p14="http://schemas.microsoft.com/office/powerpoint/2010/main" val="41783861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 xmlns:a16="http://schemas.microsoft.com/office/drawing/2014/main" id="{5CB2C028-F5D5-40FA-9756-F73DE909D590}"/>
              </a:ext>
            </a:extLst>
          </p:cNvPr>
          <p:cNvSpPr>
            <a:spLocks noGrp="1" noChangeArrowheads="1"/>
          </p:cNvSpPr>
          <p:nvPr>
            <p:ph type="title"/>
          </p:nvPr>
        </p:nvSpPr>
        <p:spPr/>
        <p:txBody>
          <a:bodyPr/>
          <a:lstStyle/>
          <a:p>
            <a:pPr eaLnBrk="1"/>
            <a:r>
              <a:rPr lang="en-US" altLang="en-US"/>
              <a:t>Example: split at t=19°C</a:t>
            </a: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C830247F-E107-5B46-802F-F53D5CAB9ED9}"/>
                  </a:ext>
                </a:extLst>
              </p:cNvPr>
              <p:cNvSpPr txBox="1"/>
              <p:nvPr/>
            </p:nvSpPr>
            <p:spPr>
              <a:xfrm>
                <a:off x="5111781" y="1953433"/>
                <a:ext cx="3657600"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&gt; 19</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6</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6</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6</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6</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1</m:t>
                    </m:r>
                  </m:oMath>
                </a14:m>
                <a:r>
                  <a:rPr lang="en-US" sz="1400" dirty="0"/>
                  <a:t> </a:t>
                </a:r>
              </a:p>
            </p:txBody>
          </p:sp>
        </mc:Choice>
        <mc:Fallback xmlns="">
          <p:sp>
            <p:nvSpPr>
              <p:cNvPr id="5" name="TextBox 4">
                <a:extLst>
                  <a:ext uri="{FF2B5EF4-FFF2-40B4-BE49-F238E27FC236}">
                    <a16:creationId xmlns:a16="http://schemas.microsoft.com/office/drawing/2014/main" xmlns="" xmlns:a14="http://schemas.microsoft.com/office/drawing/2010/main" id="{C830247F-E107-5B46-802F-F53D5CAB9ED9}"/>
                  </a:ext>
                </a:extLst>
              </p:cNvPr>
              <p:cNvSpPr txBox="1">
                <a:spLocks noRot="1" noChangeAspect="1" noMove="1" noResize="1" noEditPoints="1" noAdjustHandles="1" noChangeArrowheads="1" noChangeShapeType="1" noTextEdit="1"/>
              </p:cNvSpPr>
              <p:nvPr/>
            </p:nvSpPr>
            <p:spPr>
              <a:xfrm>
                <a:off x="5111781" y="1953433"/>
                <a:ext cx="3657600" cy="330219"/>
              </a:xfrm>
              <a:prstGeom prst="rect">
                <a:avLst/>
              </a:prstGeom>
              <a:blipFill rotWithShape="0">
                <a:blip r:embed="rId2"/>
                <a:stretch>
                  <a:fillRect l="-1667" t="-72727" b="-9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04495864-FCF5-5F4C-AC81-55300BB3FF79}"/>
                  </a:ext>
                </a:extLst>
              </p:cNvPr>
              <p:cNvSpPr txBox="1"/>
              <p:nvPr/>
            </p:nvSpPr>
            <p:spPr>
              <a:xfrm>
                <a:off x="5141079" y="1354857"/>
                <a:ext cx="3264467"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&lt;19</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1</m:t>
                    </m:r>
                  </m:oMath>
                </a14:m>
                <a:r>
                  <a:rPr lang="en-US" sz="1400" dirty="0"/>
                  <a:t> </a:t>
                </a:r>
              </a:p>
            </p:txBody>
          </p:sp>
        </mc:Choice>
        <mc:Fallback xmlns="">
          <p:sp>
            <p:nvSpPr>
              <p:cNvPr id="6" name="TextBox 5">
                <a:extLst>
                  <a:ext uri="{FF2B5EF4-FFF2-40B4-BE49-F238E27FC236}">
                    <a16:creationId xmlns:a16="http://schemas.microsoft.com/office/drawing/2014/main" xmlns="" xmlns:a14="http://schemas.microsoft.com/office/drawing/2010/main" id="{04495864-FCF5-5F4C-AC81-55300BB3FF79}"/>
                  </a:ext>
                </a:extLst>
              </p:cNvPr>
              <p:cNvSpPr txBox="1">
                <a:spLocks noRot="1" noChangeAspect="1" noMove="1" noResize="1" noEditPoints="1" noAdjustHandles="1" noChangeArrowheads="1" noChangeShapeType="1" noTextEdit="1"/>
              </p:cNvSpPr>
              <p:nvPr/>
            </p:nvSpPr>
            <p:spPr>
              <a:xfrm>
                <a:off x="5141079" y="1354857"/>
                <a:ext cx="3264467" cy="330219"/>
              </a:xfrm>
              <a:prstGeom prst="rect">
                <a:avLst/>
              </a:prstGeom>
              <a:blipFill rotWithShape="0">
                <a:blip r:embed="rId3"/>
                <a:stretch>
                  <a:fillRect l="-1866" t="-74074" b="-9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F5D5A964-98AE-714A-AAB6-B417277C0CF7}"/>
                  </a:ext>
                </a:extLst>
              </p:cNvPr>
              <p:cNvSpPr txBox="1"/>
              <p:nvPr/>
            </p:nvSpPr>
            <p:spPr>
              <a:xfrm>
                <a:off x="4883179" y="2667309"/>
                <a:ext cx="4032221" cy="306109"/>
              </a:xfrm>
              <a:prstGeom prst="rect">
                <a:avLst/>
              </a:prstGeom>
              <a:noFill/>
            </p:spPr>
            <p:txBody>
              <a:bodyPr wrap="square" lIns="0" tIns="0" rIns="0" bIns="0" rtlCol="0">
                <a:spAutoFit/>
              </a:bodyPr>
              <a:lstStyle/>
              <a:p>
                <a14:m>
                  <m:oMath xmlns:m="http://schemas.openxmlformats.org/officeDocument/2006/math">
                    <m:r>
                      <m:rPr>
                        <m:sty m:val="p"/>
                      </m:rPr>
                      <a:rPr lang="en-GB" sz="1400" smtClean="0">
                        <a:latin typeface="Cambria Math" panose="02040503050406030204" pitchFamily="18" charset="0"/>
                      </a:rPr>
                      <m:t>I</m:t>
                    </m:r>
                    <m:r>
                      <m:rPr>
                        <m:sty m:val="p"/>
                      </m:rPr>
                      <a:rPr lang="en-GB" sz="1400" b="0" i="0" smtClean="0">
                        <a:latin typeface="Cambria Math" panose="02040503050406030204" pitchFamily="18" charset="0"/>
                      </a:rPr>
                      <m:t>G</m:t>
                    </m:r>
                    <m:d>
                      <m:dPr>
                        <m:ctrlPr>
                          <a:rPr lang="en-GB" sz="1400" b="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=19</m:t>
                        </m:r>
                      </m:e>
                    </m:d>
                    <m:r>
                      <a:rPr lang="en-GB" sz="1400" b="0" i="1" smtClean="0">
                        <a:latin typeface="Cambria Math" panose="02040503050406030204" pitchFamily="18" charset="0"/>
                      </a:rPr>
                      <m:t>=</m:t>
                    </m:r>
                    <m:r>
                      <a:rPr lang="en-GB" sz="1400" b="0" i="1" smtClean="0">
                        <a:latin typeface="Cambria Math" panose="02040503050406030204" pitchFamily="18" charset="0"/>
                      </a:rPr>
                      <m:t>𝐻</m:t>
                    </m:r>
                    <m:d>
                      <m:dPr>
                        <m:ctrlPr>
                          <a:rPr lang="en-GB" sz="1400" b="0" i="1" smtClean="0">
                            <a:latin typeface="Cambria Math" charset="0"/>
                          </a:rPr>
                        </m:ctrlPr>
                      </m:dPr>
                      <m:e>
                        <m:r>
                          <a:rPr lang="en-GB" sz="1400" b="0" i="1" smtClean="0">
                            <a:latin typeface="Cambria Math" panose="02040503050406030204" pitchFamily="18" charset="0"/>
                          </a:rPr>
                          <m:t>𝑆</m:t>
                        </m:r>
                      </m:e>
                    </m:d>
                    <m:r>
                      <a:rPr lang="en-GB" sz="1400" b="0" i="1" smtClean="0">
                        <a:latin typeface="Cambria Math" panose="02040503050406030204" pitchFamily="18" charset="0"/>
                      </a:rPr>
                      <m:t>−</m:t>
                    </m:r>
                    <m:f>
                      <m:fPr>
                        <m:ctrlPr>
                          <a:rPr lang="en-GB"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8</m:t>
                        </m:r>
                      </m:den>
                    </m:f>
                    <m:r>
                      <a:rPr lang="en-GB" sz="1400" b="0" i="1" smtClean="0">
                        <a:latin typeface="Cambria Math" panose="02040503050406030204" pitchFamily="18" charset="0"/>
                      </a:rPr>
                      <m:t>𝐻</m:t>
                    </m:r>
                    <m:d>
                      <m:dPr>
                        <m:ctrlPr>
                          <a:rPr lang="en-GB" sz="1400" b="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&lt;19</m:t>
                        </m:r>
                      </m:e>
                    </m:d>
                  </m:oMath>
                </a14:m>
                <a:r>
                  <a:rPr lang="en-GB" sz="1400" dirty="0"/>
                  <a:t> </a:t>
                </a:r>
                <a14:m>
                  <m:oMath xmlns:m="http://schemas.openxmlformats.org/officeDocument/2006/math">
                    <m:r>
                      <a:rPr lang="en-GB" sz="1400" i="1">
                        <a:latin typeface="Cambria Math" panose="02040503050406030204" pitchFamily="18" charset="0"/>
                      </a:rPr>
                      <m:t>−</m:t>
                    </m:r>
                    <m:f>
                      <m:fPr>
                        <m:ctrlPr>
                          <a:rPr lang="en-GB" sz="1400" i="1">
                            <a:latin typeface="Cambria Math" charset="0"/>
                          </a:rPr>
                        </m:ctrlPr>
                      </m:fPr>
                      <m:num>
                        <m:r>
                          <a:rPr lang="en-GB" sz="1400" b="0" i="1" smtClean="0">
                            <a:latin typeface="Cambria Math" panose="02040503050406030204" pitchFamily="18" charset="0"/>
                          </a:rPr>
                          <m:t>6</m:t>
                        </m:r>
                      </m:num>
                      <m:den>
                        <m:r>
                          <a:rPr lang="en-GB" sz="1400" i="1">
                            <a:latin typeface="Cambria Math" panose="02040503050406030204" pitchFamily="18" charset="0"/>
                          </a:rPr>
                          <m:t>8</m:t>
                        </m:r>
                      </m:den>
                    </m:f>
                    <m:r>
                      <a:rPr lang="en-GB" sz="1400" i="1">
                        <a:latin typeface="Cambria Math" panose="02040503050406030204" pitchFamily="18" charset="0"/>
                      </a:rPr>
                      <m:t>𝐻</m:t>
                    </m:r>
                    <m:d>
                      <m:dPr>
                        <m:ctrlPr>
                          <a:rPr lang="en-GB" sz="1400" i="1">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&gt;19</m:t>
                        </m:r>
                      </m:e>
                    </m:d>
                    <m:r>
                      <a:rPr lang="en-GB" sz="1400" b="0" i="1" smtClean="0">
                        <a:latin typeface="Cambria Math" panose="02040503050406030204" pitchFamily="18" charset="0"/>
                      </a:rPr>
                      <m:t>=0</m:t>
                    </m:r>
                  </m:oMath>
                </a14:m>
                <a:endParaRPr lang="en-US" sz="1400" dirty="0"/>
              </a:p>
            </p:txBody>
          </p:sp>
        </mc:Choice>
        <mc:Fallback xmlns="">
          <p:sp>
            <p:nvSpPr>
              <p:cNvPr id="7" name="TextBox 6">
                <a:extLst>
                  <a:ext uri="{FF2B5EF4-FFF2-40B4-BE49-F238E27FC236}">
                    <a16:creationId xmlns:a16="http://schemas.microsoft.com/office/drawing/2014/main" xmlns="" xmlns:a14="http://schemas.microsoft.com/office/drawing/2010/main" id="{F5D5A964-98AE-714A-AAB6-B417277C0CF7}"/>
                  </a:ext>
                </a:extLst>
              </p:cNvPr>
              <p:cNvSpPr txBox="1">
                <a:spLocks noRot="1" noChangeAspect="1" noMove="1" noResize="1" noEditPoints="1" noAdjustHandles="1" noChangeArrowheads="1" noChangeShapeType="1" noTextEdit="1"/>
              </p:cNvSpPr>
              <p:nvPr/>
            </p:nvSpPr>
            <p:spPr>
              <a:xfrm>
                <a:off x="4883179" y="2667309"/>
                <a:ext cx="4032221" cy="306109"/>
              </a:xfrm>
              <a:prstGeom prst="rect">
                <a:avLst/>
              </a:prstGeom>
              <a:blipFill rotWithShape="0">
                <a:blip r:embed="rId4"/>
                <a:stretch>
                  <a:fillRect l="-1511" b="-16000"/>
                </a:stretch>
              </a:blipFill>
            </p:spPr>
            <p:txBody>
              <a:bodyPr/>
              <a:lstStyle/>
              <a:p>
                <a:r>
                  <a:rPr lang="en-US">
                    <a:noFill/>
                  </a:rPr>
                  <a:t> </a:t>
                </a:r>
              </a:p>
            </p:txBody>
          </p:sp>
        </mc:Fallback>
      </mc:AlternateContent>
      <p:graphicFrame>
        <p:nvGraphicFramePr>
          <p:cNvPr id="9" name="Group 2">
            <a:extLst>
              <a:ext uri="{FF2B5EF4-FFF2-40B4-BE49-F238E27FC236}">
                <a16:creationId xmlns="" xmlns:a16="http://schemas.microsoft.com/office/drawing/2014/main" id="{5B47064D-EBEB-45CE-BC6B-73501C7EB970}"/>
              </a:ext>
            </a:extLst>
          </p:cNvPr>
          <p:cNvGraphicFramePr>
            <a:graphicFrameLocks noGrp="1"/>
          </p:cNvGraphicFramePr>
          <p:nvPr>
            <p:extLst>
              <p:ext uri="{D42A27DB-BD31-4B8C-83A1-F6EECF244321}">
                <p14:modId xmlns:p14="http://schemas.microsoft.com/office/powerpoint/2010/main" val="651943997"/>
              </p:ext>
            </p:extLst>
          </p:nvPr>
        </p:nvGraphicFramePr>
        <p:xfrm>
          <a:off x="726932" y="1018331"/>
          <a:ext cx="3845068" cy="3421662"/>
        </p:xfrm>
        <a:graphic>
          <a:graphicData uri="http://schemas.openxmlformats.org/drawingml/2006/table">
            <a:tbl>
              <a:tblPr/>
              <a:tblGrid>
                <a:gridCol w="961267">
                  <a:extLst>
                    <a:ext uri="{9D8B030D-6E8A-4147-A177-3AD203B41FA5}">
                      <a16:colId xmlns="" xmlns:a16="http://schemas.microsoft.com/office/drawing/2014/main" val="20000"/>
                    </a:ext>
                  </a:extLst>
                </a:gridCol>
                <a:gridCol w="961267">
                  <a:extLst>
                    <a:ext uri="{9D8B030D-6E8A-4147-A177-3AD203B41FA5}">
                      <a16:colId xmlns="" xmlns:a16="http://schemas.microsoft.com/office/drawing/2014/main" val="20001"/>
                    </a:ext>
                  </a:extLst>
                </a:gridCol>
                <a:gridCol w="961267">
                  <a:extLst>
                    <a:ext uri="{9D8B030D-6E8A-4147-A177-3AD203B41FA5}">
                      <a16:colId xmlns="" xmlns:a16="http://schemas.microsoft.com/office/drawing/2014/main" val="20002"/>
                    </a:ext>
                  </a:extLst>
                </a:gridCol>
                <a:gridCol w="961267">
                  <a:extLst>
                    <a:ext uri="{9D8B030D-6E8A-4147-A177-3AD203B41FA5}">
                      <a16:colId xmlns="" xmlns:a16="http://schemas.microsoft.com/office/drawing/2014/main" val="20003"/>
                    </a:ext>
                  </a:extLst>
                </a:gridCol>
              </a:tblGrid>
              <a:tr h="299460">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29</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1"/>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2"/>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3"/>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21</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4"/>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20</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5"/>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6"/>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7"/>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22</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819614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 xmlns:a16="http://schemas.microsoft.com/office/drawing/2014/main" id="{2832721B-0BB3-43C1-8E4E-C2781F49A8D4}"/>
              </a:ext>
            </a:extLst>
          </p:cNvPr>
          <p:cNvSpPr>
            <a:spLocks noGrp="1" noChangeArrowheads="1"/>
          </p:cNvSpPr>
          <p:nvPr>
            <p:ph type="title"/>
          </p:nvPr>
        </p:nvSpPr>
        <p:spPr/>
        <p:txBody>
          <a:bodyPr/>
          <a:lstStyle/>
          <a:p>
            <a:pPr eaLnBrk="1"/>
            <a:r>
              <a:rPr lang="en-US" altLang="en-US"/>
              <a:t>Example: split at t=20.5°C</a:t>
            </a: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C1F11B40-E0CE-C643-9835-FA6F87C230D4}"/>
                  </a:ext>
                </a:extLst>
              </p:cNvPr>
              <p:cNvSpPr txBox="1"/>
              <p:nvPr/>
            </p:nvSpPr>
            <p:spPr>
              <a:xfrm>
                <a:off x="4849574" y="1953433"/>
                <a:ext cx="3657600"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&gt;20.5</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5</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5</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0.9710</m:t>
                    </m:r>
                  </m:oMath>
                </a14:m>
                <a:r>
                  <a:rPr lang="en-US" sz="1400" dirty="0"/>
                  <a:t> </a:t>
                </a:r>
              </a:p>
            </p:txBody>
          </p:sp>
        </mc:Choice>
        <mc:Fallback xmlns="">
          <p:sp>
            <p:nvSpPr>
              <p:cNvPr id="5" name="TextBox 4">
                <a:extLst>
                  <a:ext uri="{FF2B5EF4-FFF2-40B4-BE49-F238E27FC236}">
                    <a16:creationId xmlns:a16="http://schemas.microsoft.com/office/drawing/2014/main" xmlns="" xmlns:a14="http://schemas.microsoft.com/office/drawing/2010/main" id="{C1F11B40-E0CE-C643-9835-FA6F87C230D4}"/>
                  </a:ext>
                </a:extLst>
              </p:cNvPr>
              <p:cNvSpPr txBox="1">
                <a:spLocks noRot="1" noChangeAspect="1" noMove="1" noResize="1" noEditPoints="1" noAdjustHandles="1" noChangeArrowheads="1" noChangeShapeType="1" noTextEdit="1"/>
              </p:cNvSpPr>
              <p:nvPr/>
            </p:nvSpPr>
            <p:spPr>
              <a:xfrm>
                <a:off x="4849574" y="1953433"/>
                <a:ext cx="3657600" cy="330219"/>
              </a:xfrm>
              <a:prstGeom prst="rect">
                <a:avLst/>
              </a:prstGeom>
              <a:blipFill rotWithShape="0">
                <a:blip r:embed="rId2"/>
                <a:stretch>
                  <a:fillRect l="-1667" t="-72727" b="-9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D4867AF-43FF-0845-B7D7-8C8ED2B361A4}"/>
                  </a:ext>
                </a:extLst>
              </p:cNvPr>
              <p:cNvSpPr txBox="1"/>
              <p:nvPr/>
            </p:nvSpPr>
            <p:spPr>
              <a:xfrm>
                <a:off x="4849574" y="1362681"/>
                <a:ext cx="3858532" cy="322396"/>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&lt;20.5</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3</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3</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0.9183</m:t>
                    </m:r>
                  </m:oMath>
                </a14:m>
                <a:r>
                  <a:rPr lang="en-US" sz="1400" dirty="0"/>
                  <a:t> </a:t>
                </a:r>
              </a:p>
            </p:txBody>
          </p:sp>
        </mc:Choice>
        <mc:Fallback xmlns="">
          <p:sp>
            <p:nvSpPr>
              <p:cNvPr id="6" name="TextBox 5">
                <a:extLst>
                  <a:ext uri="{FF2B5EF4-FFF2-40B4-BE49-F238E27FC236}">
                    <a16:creationId xmlns:a16="http://schemas.microsoft.com/office/drawing/2014/main" xmlns="" xmlns:a14="http://schemas.microsoft.com/office/drawing/2010/main" id="{3D4867AF-43FF-0845-B7D7-8C8ED2B361A4}"/>
                  </a:ext>
                </a:extLst>
              </p:cNvPr>
              <p:cNvSpPr txBox="1">
                <a:spLocks noRot="1" noChangeAspect="1" noMove="1" noResize="1" noEditPoints="1" noAdjustHandles="1" noChangeArrowheads="1" noChangeShapeType="1" noTextEdit="1"/>
              </p:cNvSpPr>
              <p:nvPr/>
            </p:nvSpPr>
            <p:spPr>
              <a:xfrm>
                <a:off x="4849574" y="1362681"/>
                <a:ext cx="3858532" cy="322396"/>
              </a:xfrm>
              <a:prstGeom prst="rect">
                <a:avLst/>
              </a:prstGeom>
              <a:blipFill rotWithShape="0">
                <a:blip r:embed="rId3"/>
                <a:stretch>
                  <a:fillRect l="-1582" t="-78846" b="-10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06DA70F7-AF44-C74F-8482-79306C1FB7D7}"/>
                  </a:ext>
                </a:extLst>
              </p:cNvPr>
              <p:cNvSpPr txBox="1"/>
              <p:nvPr/>
            </p:nvSpPr>
            <p:spPr>
              <a:xfrm>
                <a:off x="4991695" y="2552008"/>
                <a:ext cx="4152305" cy="524631"/>
              </a:xfrm>
              <a:prstGeom prst="rect">
                <a:avLst/>
              </a:prstGeom>
              <a:noFill/>
            </p:spPr>
            <p:txBody>
              <a:bodyPr wrap="square" lIns="0" tIns="0" rIns="0" bIns="0" rtlCol="0">
                <a:spAutoFit/>
              </a:bodyPr>
              <a:lstStyle/>
              <a:p>
                <a14:m>
                  <m:oMath xmlns:m="http://schemas.openxmlformats.org/officeDocument/2006/math">
                    <m:r>
                      <m:rPr>
                        <m:sty m:val="p"/>
                      </m:rPr>
                      <a:rPr lang="en-GB" sz="1400" smtClean="0">
                        <a:latin typeface="Cambria Math" panose="02040503050406030204" pitchFamily="18" charset="0"/>
                      </a:rPr>
                      <m:t>I</m:t>
                    </m:r>
                    <m:r>
                      <m:rPr>
                        <m:sty m:val="p"/>
                      </m:rPr>
                      <a:rPr lang="en-GB" sz="1400" b="0" i="0" smtClean="0">
                        <a:latin typeface="Cambria Math" panose="02040503050406030204" pitchFamily="18" charset="0"/>
                      </a:rPr>
                      <m:t>G</m:t>
                    </m:r>
                    <m:d>
                      <m:dPr>
                        <m:ctrlPr>
                          <a:rPr lang="en-GB" sz="1400" b="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=20.5</m:t>
                        </m:r>
                      </m:e>
                    </m:d>
                    <m:r>
                      <a:rPr lang="en-GB" sz="1400" b="0" i="1" smtClean="0">
                        <a:latin typeface="Cambria Math" panose="02040503050406030204" pitchFamily="18" charset="0"/>
                      </a:rPr>
                      <m:t>=</m:t>
                    </m:r>
                    <m:r>
                      <a:rPr lang="en-GB" sz="1400" b="0" i="1" smtClean="0">
                        <a:latin typeface="Cambria Math" panose="02040503050406030204" pitchFamily="18" charset="0"/>
                      </a:rPr>
                      <m:t>𝐻</m:t>
                    </m:r>
                    <m:d>
                      <m:dPr>
                        <m:ctrlPr>
                          <a:rPr lang="en-GB" sz="1400" b="0" i="1" smtClean="0">
                            <a:latin typeface="Cambria Math" charset="0"/>
                          </a:rPr>
                        </m:ctrlPr>
                      </m:dPr>
                      <m:e>
                        <m:r>
                          <a:rPr lang="en-GB" sz="1400" b="0" i="1" smtClean="0">
                            <a:latin typeface="Cambria Math" panose="02040503050406030204" pitchFamily="18" charset="0"/>
                          </a:rPr>
                          <m:t>𝑆</m:t>
                        </m:r>
                      </m:e>
                    </m:d>
                    <m:r>
                      <a:rPr lang="en-GB" sz="1400" b="0" i="1" smtClean="0">
                        <a:latin typeface="Cambria Math" panose="02040503050406030204" pitchFamily="18" charset="0"/>
                      </a:rPr>
                      <m:t>−</m:t>
                    </m:r>
                    <m:f>
                      <m:fPr>
                        <m:ctrlPr>
                          <a:rPr lang="en-GB" sz="1400" i="1">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8</m:t>
                        </m:r>
                      </m:den>
                    </m:f>
                    <m:r>
                      <a:rPr lang="en-GB" sz="1400" b="0" i="1" smtClean="0">
                        <a:latin typeface="Cambria Math" panose="02040503050406030204" pitchFamily="18" charset="0"/>
                      </a:rPr>
                      <m:t>𝐻</m:t>
                    </m:r>
                    <m:d>
                      <m:dPr>
                        <m:ctrlPr>
                          <a:rPr lang="en-GB" sz="1400" b="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&lt;20.5</m:t>
                        </m:r>
                      </m:e>
                    </m:d>
                  </m:oMath>
                </a14:m>
                <a:r>
                  <a:rPr lang="en-GB" sz="1400" dirty="0"/>
                  <a:t> </a:t>
                </a:r>
                <a14:m>
                  <m:oMath xmlns:m="http://schemas.openxmlformats.org/officeDocument/2006/math">
                    <m:r>
                      <a:rPr lang="en-GB" sz="1400" i="1">
                        <a:latin typeface="Cambria Math" panose="02040503050406030204" pitchFamily="18" charset="0"/>
                      </a:rPr>
                      <m:t>−</m:t>
                    </m:r>
                    <m:f>
                      <m:fPr>
                        <m:ctrlPr>
                          <a:rPr lang="en-GB" sz="1400" i="1">
                            <a:latin typeface="Cambria Math" charset="0"/>
                          </a:rPr>
                        </m:ctrlPr>
                      </m:fPr>
                      <m:num>
                        <m:r>
                          <a:rPr lang="en-GB" sz="1400" b="0" i="1" smtClean="0">
                            <a:latin typeface="Cambria Math" panose="02040503050406030204" pitchFamily="18" charset="0"/>
                          </a:rPr>
                          <m:t>5</m:t>
                        </m:r>
                      </m:num>
                      <m:den>
                        <m:r>
                          <a:rPr lang="en-GB" sz="1400" i="1">
                            <a:latin typeface="Cambria Math" panose="02040503050406030204" pitchFamily="18" charset="0"/>
                          </a:rPr>
                          <m:t>8</m:t>
                        </m:r>
                      </m:den>
                    </m:f>
                    <m:r>
                      <a:rPr lang="en-GB" sz="1400" i="1">
                        <a:latin typeface="Cambria Math" panose="02040503050406030204" pitchFamily="18" charset="0"/>
                      </a:rPr>
                      <m:t>𝐻</m:t>
                    </m:r>
                    <m:d>
                      <m:dPr>
                        <m:ctrlPr>
                          <a:rPr lang="en-GB" sz="1400" i="1">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&gt;20.5</m:t>
                        </m:r>
                      </m:e>
                    </m:d>
                    <m:r>
                      <a:rPr lang="en-US" sz="1400" i="1" dirty="0">
                        <a:latin typeface="Cambria Math" panose="02040503050406030204" pitchFamily="18" charset="0"/>
                        <a:ea typeface="Cambria Math" panose="02040503050406030204" pitchFamily="18" charset="0"/>
                      </a:rPr>
                      <m:t>≈</m:t>
                    </m:r>
                    <m:r>
                      <a:rPr lang="en-GB" sz="1400" i="1" dirty="0">
                        <a:latin typeface="Cambria Math" panose="02040503050406030204" pitchFamily="18" charset="0"/>
                        <a:ea typeface="Cambria Math" panose="02040503050406030204" pitchFamily="18" charset="0"/>
                      </a:rPr>
                      <m:t>0.</m:t>
                    </m:r>
                    <m:r>
                      <a:rPr lang="en-GB" sz="1400" b="0" i="1" dirty="0" smtClean="0">
                        <a:latin typeface="Cambria Math" panose="02040503050406030204" pitchFamily="18" charset="0"/>
                        <a:ea typeface="Cambria Math" panose="02040503050406030204" pitchFamily="18" charset="0"/>
                      </a:rPr>
                      <m:t>0488</m:t>
                    </m:r>
                  </m:oMath>
                </a14:m>
                <a:endParaRPr lang="en-US" sz="1400" dirty="0"/>
              </a:p>
            </p:txBody>
          </p:sp>
        </mc:Choice>
        <mc:Fallback xmlns="">
          <p:sp>
            <p:nvSpPr>
              <p:cNvPr id="7" name="TextBox 6">
                <a:extLst>
                  <a:ext uri="{FF2B5EF4-FFF2-40B4-BE49-F238E27FC236}">
                    <a16:creationId xmlns:a16="http://schemas.microsoft.com/office/drawing/2014/main" xmlns="" xmlns:a14="http://schemas.microsoft.com/office/drawing/2010/main" id="{06DA70F7-AF44-C74F-8482-79306C1FB7D7}"/>
                  </a:ext>
                </a:extLst>
              </p:cNvPr>
              <p:cNvSpPr txBox="1">
                <a:spLocks noRot="1" noChangeAspect="1" noMove="1" noResize="1" noEditPoints="1" noAdjustHandles="1" noChangeArrowheads="1" noChangeShapeType="1" noTextEdit="1"/>
              </p:cNvSpPr>
              <p:nvPr/>
            </p:nvSpPr>
            <p:spPr>
              <a:xfrm>
                <a:off x="4991695" y="2552008"/>
                <a:ext cx="4152305" cy="524631"/>
              </a:xfrm>
              <a:prstGeom prst="rect">
                <a:avLst/>
              </a:prstGeom>
              <a:blipFill rotWithShape="0">
                <a:blip r:embed="rId4"/>
                <a:stretch>
                  <a:fillRect l="-1615" t="-62791" b="-109302"/>
                </a:stretch>
              </a:blipFill>
            </p:spPr>
            <p:txBody>
              <a:bodyPr/>
              <a:lstStyle/>
              <a:p>
                <a:r>
                  <a:rPr lang="en-US">
                    <a:noFill/>
                  </a:rPr>
                  <a:t> </a:t>
                </a:r>
              </a:p>
            </p:txBody>
          </p:sp>
        </mc:Fallback>
      </mc:AlternateContent>
      <p:graphicFrame>
        <p:nvGraphicFramePr>
          <p:cNvPr id="8" name="Group 2">
            <a:extLst>
              <a:ext uri="{FF2B5EF4-FFF2-40B4-BE49-F238E27FC236}">
                <a16:creationId xmlns="" xmlns:a16="http://schemas.microsoft.com/office/drawing/2014/main" id="{5B47064D-EBEB-45CE-BC6B-73501C7EB970}"/>
              </a:ext>
            </a:extLst>
          </p:cNvPr>
          <p:cNvGraphicFramePr>
            <a:graphicFrameLocks noGrp="1"/>
          </p:cNvGraphicFramePr>
          <p:nvPr>
            <p:extLst>
              <p:ext uri="{D42A27DB-BD31-4B8C-83A1-F6EECF244321}">
                <p14:modId xmlns:p14="http://schemas.microsoft.com/office/powerpoint/2010/main" val="550921261"/>
              </p:ext>
            </p:extLst>
          </p:nvPr>
        </p:nvGraphicFramePr>
        <p:xfrm>
          <a:off x="726932" y="1018331"/>
          <a:ext cx="3845068" cy="3421662"/>
        </p:xfrm>
        <a:graphic>
          <a:graphicData uri="http://schemas.openxmlformats.org/drawingml/2006/table">
            <a:tbl>
              <a:tblPr/>
              <a:tblGrid>
                <a:gridCol w="961267">
                  <a:extLst>
                    <a:ext uri="{9D8B030D-6E8A-4147-A177-3AD203B41FA5}">
                      <a16:colId xmlns="" xmlns:a16="http://schemas.microsoft.com/office/drawing/2014/main" val="20000"/>
                    </a:ext>
                  </a:extLst>
                </a:gridCol>
                <a:gridCol w="961267">
                  <a:extLst>
                    <a:ext uri="{9D8B030D-6E8A-4147-A177-3AD203B41FA5}">
                      <a16:colId xmlns="" xmlns:a16="http://schemas.microsoft.com/office/drawing/2014/main" val="20001"/>
                    </a:ext>
                  </a:extLst>
                </a:gridCol>
                <a:gridCol w="961267">
                  <a:extLst>
                    <a:ext uri="{9D8B030D-6E8A-4147-A177-3AD203B41FA5}">
                      <a16:colId xmlns="" xmlns:a16="http://schemas.microsoft.com/office/drawing/2014/main" val="20002"/>
                    </a:ext>
                  </a:extLst>
                </a:gridCol>
                <a:gridCol w="961267">
                  <a:extLst>
                    <a:ext uri="{9D8B030D-6E8A-4147-A177-3AD203B41FA5}">
                      <a16:colId xmlns="" xmlns:a16="http://schemas.microsoft.com/office/drawing/2014/main" val="20003"/>
                    </a:ext>
                  </a:extLst>
                </a:gridCol>
              </a:tblGrid>
              <a:tr h="299460">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29</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1"/>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2"/>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3"/>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21</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4"/>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20</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5"/>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6"/>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7"/>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22</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305407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 xmlns:a16="http://schemas.microsoft.com/office/drawing/2014/main" id="{41B94451-C84B-4A1A-8025-07EE1EA7F92E}"/>
              </a:ext>
            </a:extLst>
          </p:cNvPr>
          <p:cNvSpPr>
            <a:spLocks noGrp="1" noChangeArrowheads="1"/>
          </p:cNvSpPr>
          <p:nvPr>
            <p:ph type="title"/>
          </p:nvPr>
        </p:nvSpPr>
        <p:spPr/>
        <p:txBody>
          <a:bodyPr/>
          <a:lstStyle/>
          <a:p>
            <a:pPr eaLnBrk="1"/>
            <a:r>
              <a:rPr lang="en-US" altLang="en-US" dirty="0"/>
              <a:t>Example: split at t=27.5°C</a:t>
            </a: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791F6A99-52B5-094D-80BA-023D66BDC331}"/>
                  </a:ext>
                </a:extLst>
              </p:cNvPr>
              <p:cNvSpPr txBox="1"/>
              <p:nvPr/>
            </p:nvSpPr>
            <p:spPr>
              <a:xfrm>
                <a:off x="5050506" y="2543271"/>
                <a:ext cx="3657600" cy="322396"/>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&gt;27.5</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2</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2</m:t>
                            </m:r>
                          </m:den>
                        </m:f>
                      </m:e>
                    </m:d>
                  </m:oMath>
                </a14:m>
                <a:r>
                  <a:rPr lang="en-US" sz="1400" dirty="0"/>
                  <a:t> </a:t>
                </a:r>
                <a14:m>
                  <m:oMath xmlns:m="http://schemas.openxmlformats.org/officeDocument/2006/math">
                    <m:r>
                      <a:rPr lang="en-GB" sz="1400" b="0" i="1" dirty="0" smtClean="0">
                        <a:latin typeface="Cambria Math" panose="02040503050406030204" pitchFamily="18" charset="0"/>
                      </a:rPr>
                      <m:t>=0</m:t>
                    </m:r>
                  </m:oMath>
                </a14:m>
                <a:r>
                  <a:rPr lang="en-US" sz="1400" dirty="0"/>
                  <a:t> </a:t>
                </a:r>
              </a:p>
            </p:txBody>
          </p:sp>
        </mc:Choice>
        <mc:Fallback xmlns="">
          <p:sp>
            <p:nvSpPr>
              <p:cNvPr id="5" name="TextBox 4">
                <a:extLst>
                  <a:ext uri="{FF2B5EF4-FFF2-40B4-BE49-F238E27FC236}">
                    <a16:creationId xmlns="" xmlns:a16="http://schemas.microsoft.com/office/drawing/2014/main" xmlns:a14="http://schemas.microsoft.com/office/drawing/2010/main" id="{791F6A99-52B5-094D-80BA-023D66BDC331}"/>
                  </a:ext>
                </a:extLst>
              </p:cNvPr>
              <p:cNvSpPr txBox="1">
                <a:spLocks noRot="1" noChangeAspect="1" noMove="1" noResize="1" noEditPoints="1" noAdjustHandles="1" noChangeArrowheads="1" noChangeShapeType="1" noTextEdit="1"/>
              </p:cNvSpPr>
              <p:nvPr/>
            </p:nvSpPr>
            <p:spPr>
              <a:xfrm>
                <a:off x="5050506" y="2543271"/>
                <a:ext cx="3657600" cy="322396"/>
              </a:xfrm>
              <a:prstGeom prst="rect">
                <a:avLst/>
              </a:prstGeom>
              <a:blipFill rotWithShape="0">
                <a:blip r:embed="rId2"/>
                <a:stretch>
                  <a:fillRect l="-1667" t="-75472" b="-10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A88586CA-70C3-8143-B4C1-79B85324807F}"/>
                  </a:ext>
                </a:extLst>
              </p:cNvPr>
              <p:cNvSpPr txBox="1"/>
              <p:nvPr/>
            </p:nvSpPr>
            <p:spPr>
              <a:xfrm>
                <a:off x="4865773" y="1922277"/>
                <a:ext cx="3858532"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&lt;27.5</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6</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6</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4</m:t>
                            </m:r>
                          </m:num>
                          <m:den>
                            <m:r>
                              <a:rPr lang="en-GB" sz="1400" b="0" i="1" smtClean="0">
                                <a:latin typeface="Cambria Math" panose="02040503050406030204" pitchFamily="18" charset="0"/>
                              </a:rPr>
                              <m:t>6</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4</m:t>
                            </m:r>
                          </m:num>
                          <m:den>
                            <m:r>
                              <a:rPr lang="en-GB" sz="1400" b="0" i="1" smtClean="0">
                                <a:latin typeface="Cambria Math" panose="02040503050406030204" pitchFamily="18" charset="0"/>
                              </a:rPr>
                              <m:t>6</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0.9183</m:t>
                    </m:r>
                  </m:oMath>
                </a14:m>
                <a:r>
                  <a:rPr lang="en-US" sz="1400" dirty="0"/>
                  <a:t> </a:t>
                </a:r>
              </a:p>
            </p:txBody>
          </p:sp>
        </mc:Choice>
        <mc:Fallback xmlns="">
          <p:sp>
            <p:nvSpPr>
              <p:cNvPr id="6" name="TextBox 5">
                <a:extLst>
                  <a:ext uri="{FF2B5EF4-FFF2-40B4-BE49-F238E27FC236}">
                    <a16:creationId xmlns="" xmlns:a16="http://schemas.microsoft.com/office/drawing/2014/main" xmlns:a14="http://schemas.microsoft.com/office/drawing/2010/main" id="{A88586CA-70C3-8143-B4C1-79B85324807F}"/>
                  </a:ext>
                </a:extLst>
              </p:cNvPr>
              <p:cNvSpPr txBox="1">
                <a:spLocks noRot="1" noChangeAspect="1" noMove="1" noResize="1" noEditPoints="1" noAdjustHandles="1" noChangeArrowheads="1" noChangeShapeType="1" noTextEdit="1"/>
              </p:cNvSpPr>
              <p:nvPr/>
            </p:nvSpPr>
            <p:spPr>
              <a:xfrm>
                <a:off x="4865773" y="1922277"/>
                <a:ext cx="3858532" cy="330219"/>
              </a:xfrm>
              <a:prstGeom prst="rect">
                <a:avLst/>
              </a:prstGeom>
              <a:blipFill rotWithShape="0">
                <a:blip r:embed="rId3"/>
                <a:stretch>
                  <a:fillRect l="-1580" t="-72727" b="-9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FCA1DA49-6857-554C-85F5-E50BC6CB77E6}"/>
                  </a:ext>
                </a:extLst>
              </p:cNvPr>
              <p:cNvSpPr txBox="1"/>
              <p:nvPr/>
            </p:nvSpPr>
            <p:spPr>
              <a:xfrm>
                <a:off x="5050506" y="3156442"/>
                <a:ext cx="3628153" cy="521553"/>
              </a:xfrm>
              <a:prstGeom prst="rect">
                <a:avLst/>
              </a:prstGeom>
              <a:noFill/>
            </p:spPr>
            <p:txBody>
              <a:bodyPr wrap="square" lIns="0" tIns="0" rIns="0" bIns="0" rtlCol="0">
                <a:spAutoFit/>
              </a:bodyPr>
              <a:lstStyle/>
              <a:p>
                <a14:m>
                  <m:oMath xmlns:m="http://schemas.openxmlformats.org/officeDocument/2006/math">
                    <m:r>
                      <m:rPr>
                        <m:sty m:val="p"/>
                      </m:rPr>
                      <a:rPr lang="en-GB" sz="1400" smtClean="0">
                        <a:latin typeface="Cambria Math" panose="02040503050406030204" pitchFamily="18" charset="0"/>
                      </a:rPr>
                      <m:t>I</m:t>
                    </m:r>
                    <m:r>
                      <m:rPr>
                        <m:sty m:val="p"/>
                      </m:rPr>
                      <a:rPr lang="en-GB" sz="1400" b="0" i="0" smtClean="0">
                        <a:latin typeface="Cambria Math" panose="02040503050406030204" pitchFamily="18" charset="0"/>
                      </a:rPr>
                      <m:t>G</m:t>
                    </m:r>
                    <m:d>
                      <m:dPr>
                        <m:ctrlPr>
                          <a:rPr lang="en-GB" sz="1400" b="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=27.5</m:t>
                        </m:r>
                      </m:e>
                    </m:d>
                    <m:r>
                      <a:rPr lang="en-GB" sz="1400" b="0" i="1" smtClean="0">
                        <a:latin typeface="Cambria Math" panose="02040503050406030204" pitchFamily="18" charset="0"/>
                      </a:rPr>
                      <m:t>=</m:t>
                    </m:r>
                    <m:r>
                      <a:rPr lang="en-GB" sz="1400" b="0" i="1" smtClean="0">
                        <a:latin typeface="Cambria Math" panose="02040503050406030204" pitchFamily="18" charset="0"/>
                      </a:rPr>
                      <m:t>𝐻</m:t>
                    </m:r>
                    <m:d>
                      <m:dPr>
                        <m:ctrlPr>
                          <a:rPr lang="en-GB" sz="1400" b="0" i="1" smtClean="0">
                            <a:latin typeface="Cambria Math" charset="0"/>
                          </a:rPr>
                        </m:ctrlPr>
                      </m:dPr>
                      <m:e>
                        <m:r>
                          <a:rPr lang="en-GB" sz="1400" b="0" i="1" smtClean="0">
                            <a:latin typeface="Cambria Math" panose="02040503050406030204" pitchFamily="18" charset="0"/>
                          </a:rPr>
                          <m:t>𝑆</m:t>
                        </m:r>
                      </m:e>
                    </m:d>
                    <m:r>
                      <a:rPr lang="en-GB" sz="1400" b="0" i="1" smtClean="0">
                        <a:latin typeface="Cambria Math" panose="02040503050406030204" pitchFamily="18" charset="0"/>
                      </a:rPr>
                      <m:t>−</m:t>
                    </m:r>
                    <m:f>
                      <m:fPr>
                        <m:ctrlPr>
                          <a:rPr lang="en-GB" sz="1400" i="1">
                            <a:latin typeface="Cambria Math"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8</m:t>
                        </m:r>
                      </m:den>
                    </m:f>
                    <m:r>
                      <a:rPr lang="en-GB" sz="1400" b="0" i="1" smtClean="0">
                        <a:latin typeface="Cambria Math" panose="02040503050406030204" pitchFamily="18" charset="0"/>
                      </a:rPr>
                      <m:t>𝐻</m:t>
                    </m:r>
                    <m:d>
                      <m:dPr>
                        <m:ctrlPr>
                          <a:rPr lang="en-GB" sz="1400" b="0" i="1" smtClean="0">
                            <a:latin typeface="Cambria Math" charset="0"/>
                          </a:rPr>
                        </m:ctrlPr>
                      </m:dPr>
                      <m:e>
                        <m:r>
                          <a:rPr lang="en-GB" sz="1400" b="0" i="1" smtClean="0">
                            <a:latin typeface="Cambria Math" panose="02040503050406030204" pitchFamily="18" charset="0"/>
                          </a:rPr>
                          <m:t>&lt;27.5</m:t>
                        </m:r>
                      </m:e>
                    </m:d>
                  </m:oMath>
                </a14:m>
                <a:r>
                  <a:rPr lang="en-GB" sz="1400" dirty="0"/>
                  <a:t> </a:t>
                </a:r>
                <a14:m>
                  <m:oMath xmlns:m="http://schemas.openxmlformats.org/officeDocument/2006/math">
                    <m:r>
                      <a:rPr lang="en-GB" sz="1400" i="1">
                        <a:latin typeface="Cambria Math" panose="02040503050406030204" pitchFamily="18" charset="0"/>
                      </a:rPr>
                      <m:t>−</m:t>
                    </m:r>
                    <m:f>
                      <m:fPr>
                        <m:ctrlPr>
                          <a:rPr lang="en-GB" sz="1400" i="1">
                            <a:latin typeface="Cambria Math" charset="0"/>
                          </a:rPr>
                        </m:ctrlPr>
                      </m:fPr>
                      <m:num>
                        <m:r>
                          <a:rPr lang="en-GB" sz="1400" b="0" i="1" smtClean="0">
                            <a:latin typeface="Cambria Math" panose="02040503050406030204" pitchFamily="18" charset="0"/>
                          </a:rPr>
                          <m:t>2</m:t>
                        </m:r>
                      </m:num>
                      <m:den>
                        <m:r>
                          <a:rPr lang="en-GB" sz="1400" i="1">
                            <a:latin typeface="Cambria Math" panose="02040503050406030204" pitchFamily="18" charset="0"/>
                          </a:rPr>
                          <m:t>8</m:t>
                        </m:r>
                      </m:den>
                    </m:f>
                    <m:r>
                      <a:rPr lang="en-GB" sz="1400" i="1">
                        <a:latin typeface="Cambria Math" panose="02040503050406030204" pitchFamily="18" charset="0"/>
                      </a:rPr>
                      <m:t>𝐻</m:t>
                    </m:r>
                    <m:d>
                      <m:dPr>
                        <m:ctrlPr>
                          <a:rPr lang="en-GB" sz="1400" i="1">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&gt;27.5</m:t>
                        </m:r>
                      </m:e>
                    </m:d>
                    <m:r>
                      <a:rPr lang="en-US" sz="1400" i="1" dirty="0">
                        <a:latin typeface="Cambria Math" panose="02040503050406030204" pitchFamily="18" charset="0"/>
                        <a:ea typeface="Cambria Math" panose="02040503050406030204" pitchFamily="18" charset="0"/>
                      </a:rPr>
                      <m:t>≈</m:t>
                    </m:r>
                    <m:r>
                      <a:rPr lang="en-GB" sz="1400" i="1" dirty="0">
                        <a:latin typeface="Cambria Math" panose="02040503050406030204" pitchFamily="18" charset="0"/>
                        <a:ea typeface="Cambria Math" panose="02040503050406030204" pitchFamily="18" charset="0"/>
                      </a:rPr>
                      <m:t>0.</m:t>
                    </m:r>
                    <m:r>
                      <a:rPr lang="en-GB" sz="1400" b="0" i="1" dirty="0" smtClean="0">
                        <a:latin typeface="Cambria Math" panose="02040503050406030204" pitchFamily="18" charset="0"/>
                        <a:ea typeface="Cambria Math" panose="02040503050406030204" pitchFamily="18" charset="0"/>
                      </a:rPr>
                      <m:t>3113</m:t>
                    </m:r>
                  </m:oMath>
                </a14:m>
                <a:endParaRPr lang="en-US" sz="1400" dirty="0"/>
              </a:p>
            </p:txBody>
          </p:sp>
        </mc:Choice>
        <mc:Fallback xmlns="">
          <p:sp>
            <p:nvSpPr>
              <p:cNvPr id="7" name="TextBox 6">
                <a:extLst>
                  <a:ext uri="{FF2B5EF4-FFF2-40B4-BE49-F238E27FC236}">
                    <a16:creationId xmlns="" xmlns:a16="http://schemas.microsoft.com/office/drawing/2014/main" xmlns:a14="http://schemas.microsoft.com/office/drawing/2010/main" id="{FCA1DA49-6857-554C-85F5-E50BC6CB77E6}"/>
                  </a:ext>
                </a:extLst>
              </p:cNvPr>
              <p:cNvSpPr txBox="1">
                <a:spLocks noRot="1" noChangeAspect="1" noMove="1" noResize="1" noEditPoints="1" noAdjustHandles="1" noChangeArrowheads="1" noChangeShapeType="1" noTextEdit="1"/>
              </p:cNvSpPr>
              <p:nvPr/>
            </p:nvSpPr>
            <p:spPr>
              <a:xfrm>
                <a:off x="5050506" y="3156442"/>
                <a:ext cx="3628153" cy="521553"/>
              </a:xfrm>
              <a:prstGeom prst="rect">
                <a:avLst/>
              </a:prstGeom>
              <a:blipFill rotWithShape="0">
                <a:blip r:embed="rId4"/>
                <a:stretch>
                  <a:fillRect l="-1678" t="-63529" r="-1342" b="-110588"/>
                </a:stretch>
              </a:blipFill>
            </p:spPr>
            <p:txBody>
              <a:bodyPr/>
              <a:lstStyle/>
              <a:p>
                <a:r>
                  <a:rPr lang="en-US">
                    <a:noFill/>
                  </a:rPr>
                  <a:t> </a:t>
                </a:r>
              </a:p>
            </p:txBody>
          </p:sp>
        </mc:Fallback>
      </mc:AlternateContent>
      <p:graphicFrame>
        <p:nvGraphicFramePr>
          <p:cNvPr id="9" name="Group 2">
            <a:extLst>
              <a:ext uri="{FF2B5EF4-FFF2-40B4-BE49-F238E27FC236}">
                <a16:creationId xmlns="" xmlns:a16="http://schemas.microsoft.com/office/drawing/2014/main" id="{5B47064D-EBEB-45CE-BC6B-73501C7EB970}"/>
              </a:ext>
            </a:extLst>
          </p:cNvPr>
          <p:cNvGraphicFramePr>
            <a:graphicFrameLocks noGrp="1"/>
          </p:cNvGraphicFramePr>
          <p:nvPr>
            <p:extLst>
              <p:ext uri="{D42A27DB-BD31-4B8C-83A1-F6EECF244321}">
                <p14:modId xmlns:p14="http://schemas.microsoft.com/office/powerpoint/2010/main" val="796752209"/>
              </p:ext>
            </p:extLst>
          </p:nvPr>
        </p:nvGraphicFramePr>
        <p:xfrm>
          <a:off x="726932" y="1018331"/>
          <a:ext cx="3845068" cy="3421662"/>
        </p:xfrm>
        <a:graphic>
          <a:graphicData uri="http://schemas.openxmlformats.org/drawingml/2006/table">
            <a:tbl>
              <a:tblPr/>
              <a:tblGrid>
                <a:gridCol w="961267">
                  <a:extLst>
                    <a:ext uri="{9D8B030D-6E8A-4147-A177-3AD203B41FA5}">
                      <a16:colId xmlns="" xmlns:a16="http://schemas.microsoft.com/office/drawing/2014/main" val="20000"/>
                    </a:ext>
                  </a:extLst>
                </a:gridCol>
                <a:gridCol w="961267">
                  <a:extLst>
                    <a:ext uri="{9D8B030D-6E8A-4147-A177-3AD203B41FA5}">
                      <a16:colId xmlns="" xmlns:a16="http://schemas.microsoft.com/office/drawing/2014/main" val="20001"/>
                    </a:ext>
                  </a:extLst>
                </a:gridCol>
                <a:gridCol w="961267">
                  <a:extLst>
                    <a:ext uri="{9D8B030D-6E8A-4147-A177-3AD203B41FA5}">
                      <a16:colId xmlns="" xmlns:a16="http://schemas.microsoft.com/office/drawing/2014/main" val="20002"/>
                    </a:ext>
                  </a:extLst>
                </a:gridCol>
                <a:gridCol w="961267">
                  <a:extLst>
                    <a:ext uri="{9D8B030D-6E8A-4147-A177-3AD203B41FA5}">
                      <a16:colId xmlns="" xmlns:a16="http://schemas.microsoft.com/office/drawing/2014/main" val="20003"/>
                    </a:ext>
                  </a:extLst>
                </a:gridCol>
              </a:tblGrid>
              <a:tr h="299460">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29</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1"/>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2"/>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3"/>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21</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4"/>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20</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5"/>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6"/>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7"/>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22</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5112233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 xmlns:a16="http://schemas.microsoft.com/office/drawing/2014/main" id="{55DC00D9-8A42-4676-BBA7-D3454B117D81}"/>
              </a:ext>
            </a:extLst>
          </p:cNvPr>
          <p:cNvSpPr>
            <a:spLocks noGrp="1" noChangeArrowheads="1"/>
          </p:cNvSpPr>
          <p:nvPr>
            <p:ph type="title"/>
          </p:nvPr>
        </p:nvSpPr>
        <p:spPr/>
        <p:txBody>
          <a:bodyPr/>
          <a:lstStyle/>
          <a:p>
            <a:pPr eaLnBrk="1">
              <a:defRPr/>
            </a:pPr>
            <a:r>
              <a:rPr lang="en-US" altLang="en-US"/>
              <a:t>Example: split along windy</a:t>
            </a: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148BFAAC-2124-0944-9DB8-81B697D4F578}"/>
                  </a:ext>
                </a:extLst>
              </p:cNvPr>
              <p:cNvSpPr txBox="1"/>
              <p:nvPr/>
            </p:nvSpPr>
            <p:spPr>
              <a:xfrm>
                <a:off x="4905971" y="2573844"/>
                <a:ext cx="3657600"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r>
                      <a:rPr lang="en-GB" sz="1400" b="0" i="1" smtClean="0">
                        <a:latin typeface="Cambria Math" panose="02040503050406030204" pitchFamily="18" charset="0"/>
                      </a:rPr>
                      <m:t>(</m:t>
                    </m:r>
                    <m:r>
                      <a:rPr lang="en-GB" sz="1400" i="1" dirty="0"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 </m:t>
                    </m:r>
                    <m:r>
                      <a:rPr lang="en-GB" sz="1400" b="0" i="1" smtClean="0">
                        <a:latin typeface="Cambria Math" panose="02040503050406030204" pitchFamily="18" charset="0"/>
                      </a:rPr>
                      <m:t>𝑤𝑖𝑛𝑑𝑦</m:t>
                    </m:r>
                    <m:r>
                      <a:rPr lang="en-GB" sz="1400" b="0" i="1" smtClean="0">
                        <a:latin typeface="Cambria Math" panose="02040503050406030204" pitchFamily="18" charset="0"/>
                      </a:rPr>
                      <m:t>)</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4</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4</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4</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4</m:t>
                            </m:r>
                          </m:den>
                        </m:f>
                      </m:e>
                    </m:d>
                  </m:oMath>
                </a14:m>
                <a:r>
                  <a:rPr lang="en-US" sz="1400" dirty="0"/>
                  <a:t> </a:t>
                </a:r>
                <a14:m>
                  <m:oMath xmlns:m="http://schemas.openxmlformats.org/officeDocument/2006/math">
                    <m:r>
                      <a:rPr lang="en-US" sz="1400" i="1" dirty="0">
                        <a:latin typeface="Cambria Math" panose="02040503050406030204" pitchFamily="18" charset="0"/>
                        <a:ea typeface="Cambria Math" panose="02040503050406030204" pitchFamily="18" charset="0"/>
                      </a:rPr>
                      <m:t>≈</m:t>
                    </m:r>
                    <m:r>
                      <a:rPr lang="en-GB" sz="1400" i="1" dirty="0">
                        <a:latin typeface="Cambria Math" panose="02040503050406030204" pitchFamily="18" charset="0"/>
                        <a:ea typeface="Cambria Math" panose="02040503050406030204" pitchFamily="18" charset="0"/>
                      </a:rPr>
                      <m:t>0.</m:t>
                    </m:r>
                    <m:r>
                      <a:rPr lang="en-GB" sz="1400" b="0" i="1" dirty="0" smtClean="0">
                        <a:latin typeface="Cambria Math" panose="02040503050406030204" pitchFamily="18" charset="0"/>
                        <a:ea typeface="Cambria Math" panose="02040503050406030204" pitchFamily="18" charset="0"/>
                      </a:rPr>
                      <m:t>8113</m:t>
                    </m:r>
                  </m:oMath>
                </a14:m>
                <a:endParaRPr lang="en-US" sz="1400" dirty="0"/>
              </a:p>
            </p:txBody>
          </p:sp>
        </mc:Choice>
        <mc:Fallback xmlns="">
          <p:sp>
            <p:nvSpPr>
              <p:cNvPr id="5" name="TextBox 4">
                <a:extLst>
                  <a:ext uri="{FF2B5EF4-FFF2-40B4-BE49-F238E27FC236}">
                    <a16:creationId xmlns:a16="http://schemas.microsoft.com/office/drawing/2014/main" id="{148BFAAC-2124-0944-9DB8-81B697D4F578}"/>
                  </a:ext>
                </a:extLst>
              </p:cNvPr>
              <p:cNvSpPr txBox="1">
                <a:spLocks noRot="1" noChangeAspect="1" noMove="1" noResize="1" noEditPoints="1" noAdjustHandles="1" noChangeArrowheads="1" noChangeShapeType="1" noTextEdit="1"/>
              </p:cNvSpPr>
              <p:nvPr/>
            </p:nvSpPr>
            <p:spPr>
              <a:xfrm>
                <a:off x="4905971" y="2573844"/>
                <a:ext cx="3657600" cy="330219"/>
              </a:xfrm>
              <a:prstGeom prst="rect">
                <a:avLst/>
              </a:prstGeom>
              <a:blipFill>
                <a:blip r:embed="rId2"/>
                <a:stretch>
                  <a:fillRect l="-1730"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2BB514-7736-7F48-A346-E3580E0B943C}"/>
                  </a:ext>
                </a:extLst>
              </p:cNvPr>
              <p:cNvSpPr txBox="1"/>
              <p:nvPr/>
            </p:nvSpPr>
            <p:spPr>
              <a:xfrm>
                <a:off x="4849574" y="1904017"/>
                <a:ext cx="3858532"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𝑤𝑖𝑛𝑑𝑦</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4</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4</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4</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4</m:t>
                            </m:r>
                          </m:den>
                        </m:f>
                      </m:e>
                    </m:d>
                  </m:oMath>
                </a14:m>
                <a:r>
                  <a:rPr lang="en-US" sz="1400" dirty="0"/>
                  <a:t>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0.8113</m:t>
                    </m:r>
                  </m:oMath>
                </a14:m>
                <a:r>
                  <a:rPr lang="en-US" sz="1400" dirty="0"/>
                  <a:t> </a:t>
                </a:r>
              </a:p>
            </p:txBody>
          </p:sp>
        </mc:Choice>
        <mc:Fallback xmlns="">
          <p:sp>
            <p:nvSpPr>
              <p:cNvPr id="6" name="TextBox 5">
                <a:extLst>
                  <a:ext uri="{FF2B5EF4-FFF2-40B4-BE49-F238E27FC236}">
                    <a16:creationId xmlns:a16="http://schemas.microsoft.com/office/drawing/2014/main" id="{372BB514-7736-7F48-A346-E3580E0B943C}"/>
                  </a:ext>
                </a:extLst>
              </p:cNvPr>
              <p:cNvSpPr txBox="1">
                <a:spLocks noRot="1" noChangeAspect="1" noMove="1" noResize="1" noEditPoints="1" noAdjustHandles="1" noChangeArrowheads="1" noChangeShapeType="1" noTextEdit="1"/>
              </p:cNvSpPr>
              <p:nvPr/>
            </p:nvSpPr>
            <p:spPr>
              <a:xfrm>
                <a:off x="4849574" y="1904017"/>
                <a:ext cx="3858532" cy="330219"/>
              </a:xfrm>
              <a:prstGeom prst="rect">
                <a:avLst/>
              </a:prstGeom>
              <a:blipFill>
                <a:blip r:embed="rId3"/>
                <a:stretch>
                  <a:fillRect l="-1645"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8F0F9936-0B04-394D-95FB-C6438E245B84}"/>
                  </a:ext>
                </a:extLst>
              </p:cNvPr>
              <p:cNvSpPr txBox="1"/>
              <p:nvPr/>
            </p:nvSpPr>
            <p:spPr>
              <a:xfrm>
                <a:off x="4825024" y="3198238"/>
                <a:ext cx="4152305" cy="520655"/>
              </a:xfrm>
              <a:prstGeom prst="rect">
                <a:avLst/>
              </a:prstGeom>
              <a:noFill/>
            </p:spPr>
            <p:txBody>
              <a:bodyPr wrap="square" lIns="0" tIns="0" rIns="0" bIns="0" rtlCol="0">
                <a:spAutoFit/>
              </a:bodyPr>
              <a:lstStyle/>
              <a:p>
                <a14:m>
                  <m:oMath xmlns:m="http://schemas.openxmlformats.org/officeDocument/2006/math">
                    <m:r>
                      <m:rPr>
                        <m:sty m:val="p"/>
                      </m:rPr>
                      <a:rPr lang="en-GB" sz="1400" smtClean="0">
                        <a:latin typeface="Cambria Math" panose="02040503050406030204" pitchFamily="18" charset="0"/>
                      </a:rPr>
                      <m:t>I</m:t>
                    </m:r>
                    <m:r>
                      <m:rPr>
                        <m:sty m:val="p"/>
                      </m:rPr>
                      <a:rPr lang="en-GB" sz="1400" b="0" i="0" smtClean="0">
                        <a:latin typeface="Cambria Math" panose="02040503050406030204" pitchFamily="18" charset="0"/>
                      </a:rPr>
                      <m:t>G</m:t>
                    </m:r>
                    <m:d>
                      <m:dPr>
                        <m:ctrlPr>
                          <a:rPr lang="en-GB" sz="1400" b="0" i="1" smtClean="0">
                            <a:latin typeface="Cambria Math" charset="0"/>
                          </a:rPr>
                        </m:ctrlPr>
                      </m:dPr>
                      <m:e>
                        <m:r>
                          <a:rPr lang="en-GB" sz="1400" b="0" i="1" smtClean="0">
                            <a:latin typeface="Cambria Math" panose="02040503050406030204" pitchFamily="18" charset="0"/>
                          </a:rPr>
                          <m:t>𝑤𝑖𝑛𝑑𝑦</m:t>
                        </m:r>
                        <m:r>
                          <a:rPr lang="en-GB" sz="1400" b="0" i="1" smtClean="0">
                            <a:latin typeface="Cambria Math" panose="02040503050406030204" pitchFamily="18" charset="0"/>
                          </a:rPr>
                          <m:t>?</m:t>
                        </m:r>
                      </m:e>
                    </m:d>
                    <m:r>
                      <a:rPr lang="en-GB" sz="1400" b="0" i="1" smtClean="0">
                        <a:latin typeface="Cambria Math" panose="02040503050406030204" pitchFamily="18" charset="0"/>
                      </a:rPr>
                      <m:t>=</m:t>
                    </m:r>
                    <m:r>
                      <a:rPr lang="en-GB" sz="1400" b="0" i="1" smtClean="0">
                        <a:latin typeface="Cambria Math" panose="02040503050406030204" pitchFamily="18" charset="0"/>
                      </a:rPr>
                      <m:t>𝐻</m:t>
                    </m:r>
                    <m:d>
                      <m:dPr>
                        <m:ctrlPr>
                          <a:rPr lang="en-GB" sz="1400" b="0" i="1" smtClean="0">
                            <a:latin typeface="Cambria Math" charset="0"/>
                          </a:rPr>
                        </m:ctrlPr>
                      </m:dPr>
                      <m:e>
                        <m:r>
                          <a:rPr lang="en-GB" sz="1400" b="0" i="1" smtClean="0">
                            <a:latin typeface="Cambria Math" panose="02040503050406030204" pitchFamily="18" charset="0"/>
                          </a:rPr>
                          <m:t>𝑆</m:t>
                        </m:r>
                      </m:e>
                    </m:d>
                    <m:r>
                      <a:rPr lang="en-GB" sz="1400" b="0" i="1" smtClean="0">
                        <a:latin typeface="Cambria Math" panose="02040503050406030204" pitchFamily="18" charset="0"/>
                      </a:rPr>
                      <m:t>−</m:t>
                    </m:r>
                    <m:f>
                      <m:fPr>
                        <m:ctrlPr>
                          <a:rPr lang="en-GB" sz="1400" i="1">
                            <a:latin typeface="Cambria Math" charset="0"/>
                          </a:rPr>
                        </m:ctrlPr>
                      </m:fPr>
                      <m:num>
                        <m:r>
                          <a:rPr lang="en-GB" sz="1400" b="0" i="1" smtClean="0">
                            <a:latin typeface="Cambria Math" panose="02040503050406030204" pitchFamily="18" charset="0"/>
                          </a:rPr>
                          <m:t>4</m:t>
                        </m:r>
                      </m:num>
                      <m:den>
                        <m:r>
                          <a:rPr lang="en-GB" sz="1400" b="0" i="1" smtClean="0">
                            <a:latin typeface="Cambria Math" panose="02040503050406030204" pitchFamily="18" charset="0"/>
                          </a:rPr>
                          <m:t>8</m:t>
                        </m:r>
                      </m:den>
                    </m:f>
                    <m:r>
                      <a:rPr lang="en-GB" sz="1400" b="0" i="1" smtClean="0">
                        <a:latin typeface="Cambria Math" panose="02040503050406030204" pitchFamily="18" charset="0"/>
                      </a:rPr>
                      <m:t>𝐻</m:t>
                    </m:r>
                    <m:d>
                      <m:dPr>
                        <m:ctrlPr>
                          <a:rPr lang="en-GB" sz="1400" b="0" i="1" smtClean="0">
                            <a:latin typeface="Cambria Math" charset="0"/>
                          </a:rPr>
                        </m:ctrlPr>
                      </m:dPr>
                      <m:e>
                        <m:r>
                          <a:rPr lang="en-GB" sz="1400" b="0" i="1" smtClean="0">
                            <a:latin typeface="Cambria Math" panose="02040503050406030204" pitchFamily="18" charset="0"/>
                          </a:rPr>
                          <m:t>𝑤𝑖𝑛𝑑𝑦</m:t>
                        </m:r>
                      </m:e>
                    </m:d>
                  </m:oMath>
                </a14:m>
                <a:r>
                  <a:rPr lang="en-GB" sz="1400" dirty="0"/>
                  <a:t> </a:t>
                </a:r>
                <a14:m>
                  <m:oMath xmlns:m="http://schemas.openxmlformats.org/officeDocument/2006/math">
                    <m:r>
                      <a:rPr lang="en-GB" sz="1400" i="1">
                        <a:latin typeface="Cambria Math" panose="02040503050406030204" pitchFamily="18" charset="0"/>
                      </a:rPr>
                      <m:t>−</m:t>
                    </m:r>
                    <m:f>
                      <m:fPr>
                        <m:ctrlPr>
                          <a:rPr lang="en-GB" sz="1400" i="1">
                            <a:latin typeface="Cambria Math" charset="0"/>
                          </a:rPr>
                        </m:ctrlPr>
                      </m:fPr>
                      <m:num>
                        <m:r>
                          <a:rPr lang="en-GB" sz="1400" b="0" i="1" smtClean="0">
                            <a:latin typeface="Cambria Math" panose="02040503050406030204" pitchFamily="18" charset="0"/>
                          </a:rPr>
                          <m:t>4</m:t>
                        </m:r>
                      </m:num>
                      <m:den>
                        <m:r>
                          <a:rPr lang="en-GB" sz="1400" i="1">
                            <a:latin typeface="Cambria Math" panose="02040503050406030204" pitchFamily="18" charset="0"/>
                          </a:rPr>
                          <m:t>8</m:t>
                        </m:r>
                      </m:den>
                    </m:f>
                    <m:r>
                      <a:rPr lang="en-GB" sz="1400" i="1">
                        <a:latin typeface="Cambria Math" panose="02040503050406030204" pitchFamily="18" charset="0"/>
                      </a:rPr>
                      <m:t>𝐻</m:t>
                    </m:r>
                    <m:d>
                      <m:dPr>
                        <m:ctrlPr>
                          <a:rPr lang="en-GB" sz="1400" i="1">
                            <a:latin typeface="Cambria Math" charset="0"/>
                          </a:rPr>
                        </m:ctrlPr>
                      </m:dPr>
                      <m:e>
                        <m:r>
                          <a:rPr lang="en-GB" sz="1400" i="1" dirty="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 </m:t>
                        </m:r>
                        <m:r>
                          <a:rPr lang="en-GB" sz="1400" i="1">
                            <a:latin typeface="Cambria Math" panose="02040503050406030204" pitchFamily="18" charset="0"/>
                          </a:rPr>
                          <m:t>𝑤𝑖𝑛𝑑𝑦</m:t>
                        </m:r>
                      </m:e>
                    </m:d>
                    <m:r>
                      <a:rPr lang="en-US" sz="1400" i="1" dirty="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0.1887</m:t>
                    </m:r>
                  </m:oMath>
                </a14:m>
                <a:endParaRPr lang="en-US" sz="1400" dirty="0"/>
              </a:p>
            </p:txBody>
          </p:sp>
        </mc:Choice>
        <mc:Fallback xmlns="">
          <p:sp>
            <p:nvSpPr>
              <p:cNvPr id="7" name="TextBox 6">
                <a:extLst>
                  <a:ext uri="{FF2B5EF4-FFF2-40B4-BE49-F238E27FC236}">
                    <a16:creationId xmlns:a16="http://schemas.microsoft.com/office/drawing/2014/main" id="{8F0F9936-0B04-394D-95FB-C6438E245B84}"/>
                  </a:ext>
                </a:extLst>
              </p:cNvPr>
              <p:cNvSpPr txBox="1">
                <a:spLocks noRot="1" noChangeAspect="1" noMove="1" noResize="1" noEditPoints="1" noAdjustHandles="1" noChangeArrowheads="1" noChangeShapeType="1" noTextEdit="1"/>
              </p:cNvSpPr>
              <p:nvPr/>
            </p:nvSpPr>
            <p:spPr>
              <a:xfrm>
                <a:off x="4825024" y="3198238"/>
                <a:ext cx="4152305" cy="520655"/>
              </a:xfrm>
              <a:prstGeom prst="rect">
                <a:avLst/>
              </a:prstGeom>
              <a:blipFill>
                <a:blip r:embed="rId4"/>
                <a:stretch>
                  <a:fillRect l="-1524" b="-2439"/>
                </a:stretch>
              </a:blipFill>
            </p:spPr>
            <p:txBody>
              <a:bodyPr/>
              <a:lstStyle/>
              <a:p>
                <a:r>
                  <a:rPr lang="en-US">
                    <a:noFill/>
                  </a:rPr>
                  <a:t> </a:t>
                </a:r>
              </a:p>
            </p:txBody>
          </p:sp>
        </mc:Fallback>
      </mc:AlternateContent>
      <p:graphicFrame>
        <p:nvGraphicFramePr>
          <p:cNvPr id="8" name="Group 2">
            <a:extLst>
              <a:ext uri="{FF2B5EF4-FFF2-40B4-BE49-F238E27FC236}">
                <a16:creationId xmlns="" xmlns:a16="http://schemas.microsoft.com/office/drawing/2014/main" id="{5B47064D-EBEB-45CE-BC6B-73501C7EB970}"/>
              </a:ext>
            </a:extLst>
          </p:cNvPr>
          <p:cNvGraphicFramePr>
            <a:graphicFrameLocks noGrp="1"/>
          </p:cNvGraphicFramePr>
          <p:nvPr>
            <p:extLst>
              <p:ext uri="{D42A27DB-BD31-4B8C-83A1-F6EECF244321}">
                <p14:modId xmlns:p14="http://schemas.microsoft.com/office/powerpoint/2010/main" val="232985330"/>
              </p:ext>
            </p:extLst>
          </p:nvPr>
        </p:nvGraphicFramePr>
        <p:xfrm>
          <a:off x="726932" y="1018331"/>
          <a:ext cx="3845068" cy="3421662"/>
        </p:xfrm>
        <a:graphic>
          <a:graphicData uri="http://schemas.openxmlformats.org/drawingml/2006/table">
            <a:tbl>
              <a:tblPr/>
              <a:tblGrid>
                <a:gridCol w="961267">
                  <a:extLst>
                    <a:ext uri="{9D8B030D-6E8A-4147-A177-3AD203B41FA5}">
                      <a16:colId xmlns="" xmlns:a16="http://schemas.microsoft.com/office/drawing/2014/main" val="20000"/>
                    </a:ext>
                  </a:extLst>
                </a:gridCol>
                <a:gridCol w="961267">
                  <a:extLst>
                    <a:ext uri="{9D8B030D-6E8A-4147-A177-3AD203B41FA5}">
                      <a16:colId xmlns="" xmlns:a16="http://schemas.microsoft.com/office/drawing/2014/main" val="20001"/>
                    </a:ext>
                  </a:extLst>
                </a:gridCol>
                <a:gridCol w="961267">
                  <a:extLst>
                    <a:ext uri="{9D8B030D-6E8A-4147-A177-3AD203B41FA5}">
                      <a16:colId xmlns="" xmlns:a16="http://schemas.microsoft.com/office/drawing/2014/main" val="20002"/>
                    </a:ext>
                  </a:extLst>
                </a:gridCol>
                <a:gridCol w="961267">
                  <a:extLst>
                    <a:ext uri="{9D8B030D-6E8A-4147-A177-3AD203B41FA5}">
                      <a16:colId xmlns="" xmlns:a16="http://schemas.microsoft.com/office/drawing/2014/main" val="20003"/>
                    </a:ext>
                  </a:extLst>
                </a:gridCol>
              </a:tblGrid>
              <a:tr h="299460">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29</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 xmlns:a16="http://schemas.microsoft.com/office/drawing/2014/main" val="10001"/>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2"/>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 xmlns:a16="http://schemas.microsoft.com/office/drawing/2014/main" val="10003"/>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21</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4"/>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20</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 xmlns:a16="http://schemas.microsoft.com/office/drawing/2014/main" val="10005"/>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6"/>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overcast</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7"/>
                  </a:ext>
                </a:extLst>
              </a:tr>
              <a:tr h="312367">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22</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6647847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1">
            <a:extLst>
              <a:ext uri="{FF2B5EF4-FFF2-40B4-BE49-F238E27FC236}">
                <a16:creationId xmlns="" xmlns:a16="http://schemas.microsoft.com/office/drawing/2014/main" id="{DEFD5223-A9EF-44EC-90E6-2B6091BEB48C}"/>
              </a:ext>
            </a:extLst>
          </p:cNvPr>
          <p:cNvSpPr>
            <a:spLocks noGrp="1" noChangeArrowheads="1"/>
          </p:cNvSpPr>
          <p:nvPr>
            <p:ph type="title"/>
          </p:nvPr>
        </p:nvSpPr>
        <p:spPr/>
        <p:txBody>
          <a:bodyPr/>
          <a:lstStyle/>
          <a:p>
            <a:pPr eaLnBrk="1">
              <a:defRPr/>
            </a:pPr>
            <a:r>
              <a:rPr lang="en-US" altLang="en-US"/>
              <a:t>Example: first iteration</a:t>
            </a:r>
          </a:p>
        </p:txBody>
      </p:sp>
      <p:sp>
        <p:nvSpPr>
          <p:cNvPr id="40962" name="Rectangle 2">
            <a:extLst>
              <a:ext uri="{FF2B5EF4-FFF2-40B4-BE49-F238E27FC236}">
                <a16:creationId xmlns="" xmlns:a16="http://schemas.microsoft.com/office/drawing/2014/main" id="{C55765AD-9DD2-4B3D-9D02-9E218EE0206C}"/>
              </a:ext>
            </a:extLst>
          </p:cNvPr>
          <p:cNvSpPr>
            <a:spLocks noGrp="1"/>
          </p:cNvSpPr>
          <p:nvPr>
            <p:ph type="body" sz="quarter" idx="1"/>
          </p:nvPr>
        </p:nvSpPr>
        <p:spPr>
          <a:xfrm>
            <a:off x="541020" y="1014641"/>
            <a:ext cx="7113178" cy="770186"/>
          </a:xfrm>
        </p:spPr>
        <p:txBody>
          <a:bodyPr/>
          <a:lstStyle/>
          <a:p>
            <a:pPr eaLnBrk="1">
              <a:lnSpc>
                <a:spcPct val="100000"/>
              </a:lnSpc>
              <a:spcBef>
                <a:spcPts val="500"/>
              </a:spcBef>
            </a:pPr>
            <a:r>
              <a:rPr lang="en-US" altLang="en-US" dirty="0"/>
              <a:t>Best splits were either Outlook or t=27.5°C</a:t>
            </a:r>
          </a:p>
          <a:p>
            <a:pPr eaLnBrk="1">
              <a:lnSpc>
                <a:spcPct val="100000"/>
              </a:lnSpc>
              <a:spcBef>
                <a:spcPts val="500"/>
              </a:spcBef>
            </a:pPr>
            <a:r>
              <a:rPr lang="en-US" altLang="en-US" dirty="0"/>
              <a:t>We split on Outlook</a:t>
            </a:r>
          </a:p>
          <a:p>
            <a:pPr>
              <a:lnSpc>
                <a:spcPct val="100000"/>
              </a:lnSpc>
              <a:spcBef>
                <a:spcPts val="500"/>
              </a:spcBef>
            </a:pPr>
            <a:r>
              <a:rPr lang="en-US" altLang="en-US" dirty="0"/>
              <a:t>We must then apply algorithm recursively to Sunny and Rain branches</a:t>
            </a:r>
          </a:p>
          <a:p>
            <a:pPr eaLnBrk="1"/>
            <a:endParaRPr lang="en-US" altLang="en-US" dirty="0"/>
          </a:p>
        </p:txBody>
      </p:sp>
      <p:pic>
        <p:nvPicPr>
          <p:cNvPr id="4102" name="Picture 6">
            <a:extLst>
              <a:ext uri="{FF2B5EF4-FFF2-40B4-BE49-F238E27FC236}">
                <a16:creationId xmlns="" xmlns:a16="http://schemas.microsoft.com/office/drawing/2014/main" id="{C3168056-3B6E-264D-8AFF-4CA117386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0713" y="2255679"/>
            <a:ext cx="2981169" cy="15823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TextBox 16">
                <a:extLst>
                  <a:ext uri="{FF2B5EF4-FFF2-40B4-BE49-F238E27FC236}">
                    <a16:creationId xmlns="" xmlns:a16="http://schemas.microsoft.com/office/drawing/2014/main" id="{2032651A-BA64-DE49-B949-43796B869EEB}"/>
                  </a:ext>
                </a:extLst>
              </p:cNvPr>
              <p:cNvSpPr txBox="1"/>
              <p:nvPr/>
            </p:nvSpPr>
            <p:spPr>
              <a:xfrm>
                <a:off x="435894" y="3999164"/>
                <a:ext cx="1931081" cy="215444"/>
              </a:xfrm>
              <a:prstGeom prst="rect">
                <a:avLst/>
              </a:prstGeom>
              <a:noFill/>
            </p:spPr>
            <p:txBody>
              <a:bodyPr wrap="square" lIns="0" tIns="0" rIns="0" bIns="0" rtlCol="0">
                <a:spAutoFit/>
              </a:bodyPr>
              <a:lstStyle/>
              <a:p>
                <a14:m>
                  <m:oMath xmlns:m="http://schemas.openxmlformats.org/officeDocument/2006/math">
                    <m:r>
                      <m:rPr>
                        <m:sty m:val="p"/>
                      </m:rPr>
                      <a:rPr lang="en-GB" sz="1400" smtClean="0">
                        <a:latin typeface="Cambria Math" panose="02040503050406030204" pitchFamily="18" charset="0"/>
                      </a:rPr>
                      <m:t>I</m:t>
                    </m:r>
                    <m:r>
                      <m:rPr>
                        <m:sty m:val="p"/>
                      </m:rPr>
                      <a:rPr lang="en-GB" sz="1400" b="0" i="0" smtClean="0">
                        <a:latin typeface="Cambria Math" panose="02040503050406030204" pitchFamily="18" charset="0"/>
                      </a:rPr>
                      <m:t>G</m:t>
                    </m:r>
                    <m:d>
                      <m:dPr>
                        <m:ctrlPr>
                          <a:rPr lang="en-GB" sz="1400" b="0" i="1" smtClean="0">
                            <a:latin typeface="Cambria Math" charset="0"/>
                          </a:rPr>
                        </m:ctrlPr>
                      </m:dPr>
                      <m:e>
                        <m:r>
                          <a:rPr lang="en-GB" sz="1400" b="0" i="1" smtClean="0">
                            <a:latin typeface="Cambria Math" panose="02040503050406030204" pitchFamily="18" charset="0"/>
                          </a:rPr>
                          <m:t>𝑜𝑢𝑡𝑙𝑜𝑜𝑘</m:t>
                        </m:r>
                      </m:e>
                    </m:d>
                    <m:r>
                      <a:rPr lang="en-US" sz="1400" i="1" dirty="0">
                        <a:latin typeface="Cambria Math" panose="02040503050406030204" pitchFamily="18" charset="0"/>
                        <a:ea typeface="Cambria Math" panose="02040503050406030204" pitchFamily="18" charset="0"/>
                      </a:rPr>
                      <m:t>≈</m:t>
                    </m:r>
                  </m:oMath>
                </a14:m>
                <a:r>
                  <a:rPr lang="en-US" sz="1400" dirty="0"/>
                  <a:t> 0.3113</a:t>
                </a:r>
              </a:p>
            </p:txBody>
          </p:sp>
        </mc:Choice>
        <mc:Fallback xmlns="">
          <p:sp>
            <p:nvSpPr>
              <p:cNvPr id="17" name="TextBox 16">
                <a:extLst>
                  <a:ext uri="{FF2B5EF4-FFF2-40B4-BE49-F238E27FC236}">
                    <a16:creationId xmlns:a16="http://schemas.microsoft.com/office/drawing/2014/main" id="{2032651A-BA64-DE49-B949-43796B869EEB}"/>
                  </a:ext>
                </a:extLst>
              </p:cNvPr>
              <p:cNvSpPr txBox="1">
                <a:spLocks noRot="1" noChangeAspect="1" noMove="1" noResize="1" noEditPoints="1" noAdjustHandles="1" noChangeArrowheads="1" noChangeShapeType="1" noTextEdit="1"/>
              </p:cNvSpPr>
              <p:nvPr/>
            </p:nvSpPr>
            <p:spPr>
              <a:xfrm>
                <a:off x="435894" y="3999164"/>
                <a:ext cx="1931081" cy="215444"/>
              </a:xfrm>
              <a:prstGeom prst="rect">
                <a:avLst/>
              </a:prstGeom>
              <a:blipFill>
                <a:blip r:embed="rId5"/>
                <a:stretch>
                  <a:fillRect l="-3268" t="-22222"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 xmlns:a16="http://schemas.microsoft.com/office/drawing/2014/main" id="{DB185756-3FD7-F245-96DC-064512074D74}"/>
                  </a:ext>
                </a:extLst>
              </p:cNvPr>
              <p:cNvSpPr txBox="1"/>
              <p:nvPr/>
            </p:nvSpPr>
            <p:spPr>
              <a:xfrm>
                <a:off x="3606459" y="4074034"/>
                <a:ext cx="1931081" cy="215444"/>
              </a:xfrm>
              <a:prstGeom prst="rect">
                <a:avLst/>
              </a:prstGeom>
              <a:noFill/>
            </p:spPr>
            <p:txBody>
              <a:bodyPr wrap="square" lIns="0" tIns="0" rIns="0" bIns="0" rtlCol="0">
                <a:spAutoFit/>
              </a:bodyPr>
              <a:lstStyle/>
              <a:p>
                <a14:m>
                  <m:oMath xmlns:m="http://schemas.openxmlformats.org/officeDocument/2006/math">
                    <m:r>
                      <m:rPr>
                        <m:sty m:val="p"/>
                      </m:rPr>
                      <a:rPr lang="en-GB" sz="1400" smtClean="0">
                        <a:latin typeface="Cambria Math" panose="02040503050406030204" pitchFamily="18" charset="0"/>
                      </a:rPr>
                      <m:t>I</m:t>
                    </m:r>
                    <m:r>
                      <m:rPr>
                        <m:sty m:val="p"/>
                      </m:rPr>
                      <a:rPr lang="en-GB" sz="1400" b="0" i="0" smtClean="0">
                        <a:latin typeface="Cambria Math" panose="02040503050406030204" pitchFamily="18" charset="0"/>
                      </a:rPr>
                      <m:t>G</m:t>
                    </m:r>
                    <m:d>
                      <m:dPr>
                        <m:ctrlPr>
                          <a:rPr lang="en-GB" sz="1400" b="0" i="1" smtClean="0">
                            <a:latin typeface="Cambria Math" charset="0"/>
                          </a:rPr>
                        </m:ctrlPr>
                      </m:dPr>
                      <m:e>
                        <m:r>
                          <a:rPr lang="en-GB" sz="1400" i="1">
                            <a:latin typeface="Cambria Math" panose="02040503050406030204" pitchFamily="18" charset="0"/>
                          </a:rPr>
                          <m:t>𝑡</m:t>
                        </m:r>
                        <m:r>
                          <a:rPr lang="en-GB" sz="1400" i="1">
                            <a:latin typeface="Cambria Math" panose="02040503050406030204" pitchFamily="18" charset="0"/>
                          </a:rPr>
                          <m:t>=27.5</m:t>
                        </m:r>
                      </m:e>
                    </m:d>
                    <m:r>
                      <a:rPr lang="en-US" sz="1400" i="1" dirty="0">
                        <a:latin typeface="Cambria Math" panose="02040503050406030204" pitchFamily="18" charset="0"/>
                        <a:ea typeface="Cambria Math" panose="02040503050406030204" pitchFamily="18" charset="0"/>
                      </a:rPr>
                      <m:t>≈</m:t>
                    </m:r>
                  </m:oMath>
                </a14:m>
                <a:r>
                  <a:rPr lang="en-US" sz="1400" dirty="0"/>
                  <a:t> 0.3113</a:t>
                </a:r>
              </a:p>
            </p:txBody>
          </p:sp>
        </mc:Choice>
        <mc:Fallback xmlns="">
          <p:sp>
            <p:nvSpPr>
              <p:cNvPr id="18" name="TextBox 17">
                <a:extLst>
                  <a:ext uri="{FF2B5EF4-FFF2-40B4-BE49-F238E27FC236}">
                    <a16:creationId xmlns:a16="http://schemas.microsoft.com/office/drawing/2014/main" id="{DB185756-3FD7-F245-96DC-064512074D74}"/>
                  </a:ext>
                </a:extLst>
              </p:cNvPr>
              <p:cNvSpPr txBox="1">
                <a:spLocks noRot="1" noChangeAspect="1" noMove="1" noResize="1" noEditPoints="1" noAdjustHandles="1" noChangeArrowheads="1" noChangeShapeType="1" noTextEdit="1"/>
              </p:cNvSpPr>
              <p:nvPr/>
            </p:nvSpPr>
            <p:spPr>
              <a:xfrm>
                <a:off x="3606459" y="4074034"/>
                <a:ext cx="1931081" cy="215444"/>
              </a:xfrm>
              <a:prstGeom prst="rect">
                <a:avLst/>
              </a:prstGeom>
              <a:blipFill>
                <a:blip r:embed="rId6"/>
                <a:stretch>
                  <a:fillRect l="-3289" t="-22222"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 xmlns:a16="http://schemas.microsoft.com/office/drawing/2014/main" id="{B077D7EC-E9F8-1C41-84EC-41FAAA50EEC8}"/>
                  </a:ext>
                </a:extLst>
              </p:cNvPr>
              <p:cNvSpPr txBox="1"/>
              <p:nvPr/>
            </p:nvSpPr>
            <p:spPr>
              <a:xfrm>
                <a:off x="6568561" y="4034555"/>
                <a:ext cx="1931081" cy="215444"/>
              </a:xfrm>
              <a:prstGeom prst="rect">
                <a:avLst/>
              </a:prstGeom>
              <a:noFill/>
            </p:spPr>
            <p:txBody>
              <a:bodyPr wrap="square" lIns="0" tIns="0" rIns="0" bIns="0" rtlCol="0">
                <a:spAutoFit/>
              </a:bodyPr>
              <a:lstStyle/>
              <a:p>
                <a14:m>
                  <m:oMath xmlns:m="http://schemas.openxmlformats.org/officeDocument/2006/math">
                    <m:r>
                      <m:rPr>
                        <m:sty m:val="p"/>
                      </m:rPr>
                      <a:rPr lang="en-GB" sz="1400" smtClean="0">
                        <a:latin typeface="Cambria Math" panose="02040503050406030204" pitchFamily="18" charset="0"/>
                      </a:rPr>
                      <m:t>I</m:t>
                    </m:r>
                    <m:r>
                      <m:rPr>
                        <m:sty m:val="p"/>
                      </m:rPr>
                      <a:rPr lang="en-GB" sz="1400" b="0" i="0" smtClean="0">
                        <a:latin typeface="Cambria Math" panose="02040503050406030204" pitchFamily="18" charset="0"/>
                      </a:rPr>
                      <m:t>G</m:t>
                    </m:r>
                    <m:d>
                      <m:dPr>
                        <m:ctrlPr>
                          <a:rPr lang="en-GB" sz="1400" b="0" i="1" smtClean="0">
                            <a:latin typeface="Cambria Math" charset="0"/>
                          </a:rPr>
                        </m:ctrlPr>
                      </m:dPr>
                      <m:e>
                        <m:r>
                          <a:rPr lang="en-GB" sz="1400" b="0" i="1" smtClean="0">
                            <a:latin typeface="Cambria Math" panose="02040503050406030204" pitchFamily="18" charset="0"/>
                          </a:rPr>
                          <m:t>𝑤𝑖𝑛𝑑𝑦</m:t>
                        </m:r>
                        <m:r>
                          <a:rPr lang="en-GB" sz="1400" b="0" i="1" smtClean="0">
                            <a:latin typeface="Cambria Math" panose="02040503050406030204" pitchFamily="18" charset="0"/>
                          </a:rPr>
                          <m:t>?</m:t>
                        </m:r>
                      </m:e>
                    </m:d>
                    <m:r>
                      <a:rPr lang="en-US" sz="1400" i="1" dirty="0">
                        <a:latin typeface="Cambria Math" panose="02040503050406030204" pitchFamily="18" charset="0"/>
                        <a:ea typeface="Cambria Math" panose="02040503050406030204" pitchFamily="18" charset="0"/>
                      </a:rPr>
                      <m:t>≈</m:t>
                    </m:r>
                  </m:oMath>
                </a14:m>
                <a:r>
                  <a:rPr lang="en-US" sz="1400" dirty="0"/>
                  <a:t> 0.1887</a:t>
                </a:r>
              </a:p>
            </p:txBody>
          </p:sp>
        </mc:Choice>
        <mc:Fallback xmlns="">
          <p:sp>
            <p:nvSpPr>
              <p:cNvPr id="19" name="TextBox 18">
                <a:extLst>
                  <a:ext uri="{FF2B5EF4-FFF2-40B4-BE49-F238E27FC236}">
                    <a16:creationId xmlns:a16="http://schemas.microsoft.com/office/drawing/2014/main" id="{B077D7EC-E9F8-1C41-84EC-41FAAA50EEC8}"/>
                  </a:ext>
                </a:extLst>
              </p:cNvPr>
              <p:cNvSpPr txBox="1">
                <a:spLocks noRot="1" noChangeAspect="1" noMove="1" noResize="1" noEditPoints="1" noAdjustHandles="1" noChangeArrowheads="1" noChangeShapeType="1" noTextEdit="1"/>
              </p:cNvSpPr>
              <p:nvPr/>
            </p:nvSpPr>
            <p:spPr>
              <a:xfrm>
                <a:off x="6568561" y="4034555"/>
                <a:ext cx="1931081" cy="215444"/>
              </a:xfrm>
              <a:prstGeom prst="rect">
                <a:avLst/>
              </a:prstGeom>
              <a:blipFill>
                <a:blip r:embed="rId7"/>
                <a:stretch>
                  <a:fillRect l="-3268" t="-27778" b="-50000"/>
                </a:stretch>
              </a:blipFill>
            </p:spPr>
            <p:txBody>
              <a:bodyPr/>
              <a:lstStyle/>
              <a:p>
                <a:r>
                  <a:rPr lang="en-US">
                    <a:noFill/>
                  </a:rPr>
                  <a:t> </a:t>
                </a:r>
              </a:p>
            </p:txBody>
          </p:sp>
        </mc:Fallback>
      </mc:AlternateContent>
      <p:pic>
        <p:nvPicPr>
          <p:cNvPr id="1026" name="Picture 2">
            <a:extLst>
              <a:ext uri="{FF2B5EF4-FFF2-40B4-BE49-F238E27FC236}">
                <a16:creationId xmlns="" xmlns:a16="http://schemas.microsoft.com/office/drawing/2014/main" id="{D4A0C3AB-7F40-244C-82A3-93BC29D9D3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6" y="2341486"/>
            <a:ext cx="2819509" cy="1496572"/>
          </a:xfrm>
          <a:prstGeom prst="rect">
            <a:avLst/>
          </a:prstGeom>
          <a:noFill/>
          <a:ln>
            <a:solidFill>
              <a:srgbClr val="EC008C"/>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90D65A96-B890-C040-B342-5F7AD7FC0B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9545" y="2255678"/>
            <a:ext cx="2981169" cy="1582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122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 xmlns:a16="http://schemas.microsoft.com/office/drawing/2014/main" id="{E23D93FC-065F-44A0-B4D5-0CDC2C488950}"/>
              </a:ext>
            </a:extLst>
          </p:cNvPr>
          <p:cNvSpPr>
            <a:spLocks noGrp="1" noChangeArrowheads="1"/>
          </p:cNvSpPr>
          <p:nvPr>
            <p:ph type="title"/>
          </p:nvPr>
        </p:nvSpPr>
        <p:spPr/>
        <p:txBody>
          <a:bodyPr>
            <a:noAutofit/>
          </a:bodyPr>
          <a:lstStyle/>
          <a:p>
            <a:pPr>
              <a:defRPr/>
            </a:pPr>
            <a:r>
              <a:rPr lang="en-US" altLang="en-US" dirty="0"/>
              <a:t>Example: Sunny branch, split at t=28°C</a:t>
            </a:r>
          </a:p>
        </p:txBody>
      </p:sp>
      <p:graphicFrame>
        <p:nvGraphicFramePr>
          <p:cNvPr id="41986" name="Group 2">
            <a:extLst>
              <a:ext uri="{FF2B5EF4-FFF2-40B4-BE49-F238E27FC236}">
                <a16:creationId xmlns="" xmlns:a16="http://schemas.microsoft.com/office/drawing/2014/main" id="{6E77AC34-09A1-44F0-8989-C4945CB7B86F}"/>
              </a:ext>
            </a:extLst>
          </p:cNvPr>
          <p:cNvGraphicFramePr>
            <a:graphicFrameLocks noGrp="1"/>
          </p:cNvGraphicFramePr>
          <p:nvPr>
            <p:extLst>
              <p:ext uri="{D42A27DB-BD31-4B8C-83A1-F6EECF244321}">
                <p14:modId xmlns:p14="http://schemas.microsoft.com/office/powerpoint/2010/main" val="384583191"/>
              </p:ext>
            </p:extLst>
          </p:nvPr>
        </p:nvGraphicFramePr>
        <p:xfrm>
          <a:off x="583482" y="1686967"/>
          <a:ext cx="3709548" cy="1630504"/>
        </p:xfrm>
        <a:graphic>
          <a:graphicData uri="http://schemas.openxmlformats.org/drawingml/2006/table">
            <a:tbl>
              <a:tblPr/>
              <a:tblGrid>
                <a:gridCol w="927387">
                  <a:extLst>
                    <a:ext uri="{9D8B030D-6E8A-4147-A177-3AD203B41FA5}">
                      <a16:colId xmlns="" xmlns:a16="http://schemas.microsoft.com/office/drawing/2014/main" val="20000"/>
                    </a:ext>
                  </a:extLst>
                </a:gridCol>
                <a:gridCol w="1017178">
                  <a:extLst>
                    <a:ext uri="{9D8B030D-6E8A-4147-A177-3AD203B41FA5}">
                      <a16:colId xmlns="" xmlns:a16="http://schemas.microsoft.com/office/drawing/2014/main" val="20001"/>
                    </a:ext>
                  </a:extLst>
                </a:gridCol>
                <a:gridCol w="837596">
                  <a:extLst>
                    <a:ext uri="{9D8B030D-6E8A-4147-A177-3AD203B41FA5}">
                      <a16:colId xmlns="" xmlns:a16="http://schemas.microsoft.com/office/drawing/2014/main" val="20002"/>
                    </a:ext>
                  </a:extLst>
                </a:gridCol>
                <a:gridCol w="927387">
                  <a:extLst>
                    <a:ext uri="{9D8B030D-6E8A-4147-A177-3AD203B41FA5}">
                      <a16:colId xmlns="" xmlns:a16="http://schemas.microsoft.com/office/drawing/2014/main" val="20003"/>
                    </a:ext>
                  </a:extLst>
                </a:gridCol>
              </a:tblGrid>
              <a:tr h="3906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06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29</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1"/>
                  </a:ext>
                </a:extLst>
              </a:tr>
              <a:tr h="3906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 xmlns:a16="http://schemas.microsoft.com/office/drawing/2014/main" val="10002"/>
                  </a:ext>
                </a:extLst>
              </a:tr>
              <a:tr h="3906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22</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 xmlns:a16="http://schemas.microsoft.com/office/drawing/2014/main" val="10003"/>
                  </a:ext>
                </a:extLst>
              </a:tr>
            </a:tbl>
          </a:graphicData>
        </a:graphic>
      </p:graphicFrame>
      <p:sp>
        <p:nvSpPr>
          <p:cNvPr id="42014" name="Text Box 59">
            <a:extLst>
              <a:ext uri="{FF2B5EF4-FFF2-40B4-BE49-F238E27FC236}">
                <a16:creationId xmlns="" xmlns:a16="http://schemas.microsoft.com/office/drawing/2014/main" id="{7682431C-C4C8-4B77-BEB0-DAE077B787CB}"/>
              </a:ext>
            </a:extLst>
          </p:cNvPr>
          <p:cNvSpPr txBox="1">
            <a:spLocks/>
          </p:cNvSpPr>
          <p:nvPr/>
        </p:nvSpPr>
        <p:spPr bwMode="auto">
          <a:xfrm>
            <a:off x="4644331" y="1235438"/>
            <a:ext cx="3988518" cy="133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marL="285750" indent="-285750">
              <a:spcBef>
                <a:spcPts val="500"/>
              </a:spcBef>
              <a:buFont typeface="Arial" panose="020B0604020202020204" pitchFamily="34" charset="0"/>
              <a:buChar char="•"/>
            </a:pPr>
            <a:r>
              <a:rPr lang="en-US" altLang="en-US" sz="1600" dirty="0">
                <a:solidFill>
                  <a:schemeClr val="tx1"/>
                </a:solidFill>
                <a:latin typeface="+mn-lt"/>
                <a:ea typeface="+mn-ea"/>
                <a:cs typeface="+mn-cs"/>
              </a:rPr>
              <a:t>Split at t=28°C classifies the branch</a:t>
            </a:r>
            <a:endParaRPr lang="en-GB" sz="1400" dirty="0">
              <a:solidFill>
                <a:schemeClr val="tx1"/>
              </a:solidFill>
              <a:latin typeface="+mn-lt"/>
              <a:ea typeface="+mn-ea"/>
              <a:cs typeface="+mn-cs"/>
            </a:endParaRPr>
          </a:p>
          <a:p>
            <a:pPr marL="285750" indent="-285750">
              <a:spcBef>
                <a:spcPts val="500"/>
              </a:spcBef>
              <a:buFont typeface="Arial" panose="020B0604020202020204" pitchFamily="34" charset="0"/>
              <a:buChar char="•"/>
            </a:pPr>
            <a:r>
              <a:rPr lang="en-GB" sz="1600" dirty="0">
                <a:solidFill>
                  <a:schemeClr val="tx1"/>
                </a:solidFill>
                <a:latin typeface="+mn-lt"/>
                <a:ea typeface="+mn-ea"/>
                <a:cs typeface="+mn-cs"/>
              </a:rPr>
              <a:t>If all rows belong to the same class, make the current node as a leaf node with the class as its label</a:t>
            </a:r>
          </a:p>
          <a:p>
            <a:pPr algn="ctr">
              <a:lnSpc>
                <a:spcPts val="2004"/>
              </a:lnSpc>
            </a:pPr>
            <a:endParaRPr lang="en-US" altLang="en-US" sz="1400" dirty="0">
              <a:solidFill>
                <a:schemeClr val="tx1"/>
              </a:solidFill>
              <a:latin typeface="+mn-lt"/>
              <a:ea typeface="+mn-ea"/>
              <a:cs typeface="+mn-cs"/>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F9B558BC-1AA2-3C4E-B144-B524525E294B}"/>
                  </a:ext>
                </a:extLst>
              </p:cNvPr>
              <p:cNvSpPr txBox="1"/>
              <p:nvPr/>
            </p:nvSpPr>
            <p:spPr>
              <a:xfrm>
                <a:off x="5177567" y="3348295"/>
                <a:ext cx="3167217"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&gt;28</m:t>
                        </m:r>
                      </m:e>
                    </m:d>
                    <m:r>
                      <a:rPr lang="en-GB" sz="1400" i="1">
                        <a:latin typeface="Cambria Math" panose="02040503050406030204" pitchFamily="18" charset="0"/>
                      </a:rPr>
                      <m:t> </m:t>
                    </m:r>
                  </m:oMath>
                </a14:m>
                <a:r>
                  <a:rPr lang="en-US" sz="1400" dirty="0"/>
                  <a:t>= -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i="1">
                                <a:latin typeface="Cambria Math" panose="02040503050406030204" pitchFamily="18" charset="0"/>
                              </a:rPr>
                              <m:t>1</m:t>
                            </m:r>
                          </m:num>
                          <m:den>
                            <m:r>
                              <a:rPr lang="en-GB" sz="1400" i="1">
                                <a:latin typeface="Cambria Math" panose="02040503050406030204" pitchFamily="18" charset="0"/>
                              </a:rPr>
                              <m:t>1</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i="1">
                                <a:latin typeface="Cambria Math" panose="02040503050406030204" pitchFamily="18" charset="0"/>
                              </a:rPr>
                              <m:t>1</m:t>
                            </m:r>
                          </m:num>
                          <m:den>
                            <m:r>
                              <a:rPr lang="en-GB" sz="1400" i="1">
                                <a:latin typeface="Cambria Math" panose="02040503050406030204" pitchFamily="18" charset="0"/>
                              </a:rPr>
                              <m:t>1</m:t>
                            </m:r>
                          </m:den>
                        </m:f>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a:latin typeface="Cambria Math" charset="0"/>
                              </a:rPr>
                            </m:ctrlPr>
                          </m:fPr>
                          <m:num>
                            <m:r>
                              <a:rPr lang="en-GB" sz="1400" i="1">
                                <a:latin typeface="Cambria Math" panose="02040503050406030204" pitchFamily="18" charset="0"/>
                              </a:rPr>
                              <m:t>0</m:t>
                            </m:r>
                          </m:num>
                          <m:den>
                            <m:r>
                              <a:rPr lang="en-GB" sz="1400" i="1">
                                <a:latin typeface="Cambria Math" panose="02040503050406030204" pitchFamily="18" charset="0"/>
                              </a:rPr>
                              <m:t>0</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i="1">
                                <a:latin typeface="Cambria Math" panose="02040503050406030204" pitchFamily="18" charset="0"/>
                              </a:rPr>
                              <m:t>0</m:t>
                            </m:r>
                          </m:num>
                          <m:den>
                            <m:r>
                              <a:rPr lang="en-GB" sz="1400" i="1">
                                <a:latin typeface="Cambria Math" panose="02040503050406030204" pitchFamily="18" charset="0"/>
                              </a:rPr>
                              <m:t>0</m:t>
                            </m:r>
                          </m:den>
                        </m:f>
                      </m:e>
                    </m:d>
                  </m:oMath>
                </a14:m>
                <a:r>
                  <a:rPr lang="en-US" sz="1400" dirty="0"/>
                  <a:t> </a:t>
                </a:r>
                <a14:m>
                  <m:oMath xmlns:m="http://schemas.openxmlformats.org/officeDocument/2006/math">
                    <m:r>
                      <a:rPr lang="en-US" sz="1400" i="1" dirty="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m:t>
                    </m:r>
                  </m:oMath>
                </a14:m>
                <a:r>
                  <a:rPr lang="en-US" sz="1400" dirty="0"/>
                  <a:t> </a:t>
                </a:r>
              </a:p>
            </p:txBody>
          </p:sp>
        </mc:Choice>
        <mc:Fallback xmlns="">
          <p:sp>
            <p:nvSpPr>
              <p:cNvPr id="5" name="TextBox 4">
                <a:extLst>
                  <a:ext uri="{FF2B5EF4-FFF2-40B4-BE49-F238E27FC236}">
                    <a16:creationId xmlns:a16="http://schemas.microsoft.com/office/drawing/2014/main" id="{F9B558BC-1AA2-3C4E-B144-B524525E294B}"/>
                  </a:ext>
                </a:extLst>
              </p:cNvPr>
              <p:cNvSpPr txBox="1">
                <a:spLocks noRot="1" noChangeAspect="1" noMove="1" noResize="1" noEditPoints="1" noAdjustHandles="1" noChangeArrowheads="1" noChangeShapeType="1" noTextEdit="1"/>
              </p:cNvSpPr>
              <p:nvPr/>
            </p:nvSpPr>
            <p:spPr>
              <a:xfrm>
                <a:off x="5177567" y="3348295"/>
                <a:ext cx="3167217" cy="330219"/>
              </a:xfrm>
              <a:prstGeom prst="rect">
                <a:avLst/>
              </a:prstGeom>
              <a:blipFill>
                <a:blip r:embed="rId3"/>
                <a:stretch>
                  <a:fillRect l="-1992"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D3AD0391-417C-AF4C-B50A-5A45427E1B6E}"/>
                  </a:ext>
                </a:extLst>
              </p:cNvPr>
              <p:cNvSpPr txBox="1"/>
              <p:nvPr/>
            </p:nvSpPr>
            <p:spPr>
              <a:xfrm>
                <a:off x="5177566" y="2809087"/>
                <a:ext cx="3167217"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b="0" i="1" smtClean="0">
                            <a:latin typeface="Cambria Math" panose="02040503050406030204" pitchFamily="18" charset="0"/>
                          </a:rPr>
                          <m:t>𝑡</m:t>
                        </m:r>
                        <m:r>
                          <a:rPr lang="en-GB" sz="1400" b="0" i="1" smtClean="0">
                            <a:latin typeface="Cambria Math" panose="02040503050406030204" pitchFamily="18" charset="0"/>
                          </a:rPr>
                          <m:t>&lt;28</m:t>
                        </m:r>
                      </m:e>
                    </m:d>
                    <m:r>
                      <a:rPr lang="en-GB" sz="1400" i="1">
                        <a:latin typeface="Cambria Math" panose="02040503050406030204" pitchFamily="18" charset="0"/>
                      </a:rPr>
                      <m:t> </m:t>
                    </m:r>
                  </m:oMath>
                </a14:m>
                <a:r>
                  <a:rPr lang="en-US" sz="1400" dirty="0"/>
                  <a:t>= -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i="1">
                                <a:latin typeface="Cambria Math" panose="02040503050406030204" pitchFamily="18" charset="0"/>
                              </a:rPr>
                              <m:t>0</m:t>
                            </m:r>
                          </m:num>
                          <m:den>
                            <m:r>
                              <a:rPr lang="en-GB" sz="1400" i="1">
                                <a:latin typeface="Cambria Math" panose="02040503050406030204" pitchFamily="18" charset="0"/>
                              </a:rPr>
                              <m:t>0</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i="1">
                                <a:latin typeface="Cambria Math" panose="02040503050406030204" pitchFamily="18" charset="0"/>
                              </a:rPr>
                              <m:t>0</m:t>
                            </m:r>
                          </m:num>
                          <m:den>
                            <m:r>
                              <a:rPr lang="en-GB" sz="1400" i="1">
                                <a:latin typeface="Cambria Math" panose="02040503050406030204" pitchFamily="18" charset="0"/>
                              </a:rPr>
                              <m:t>0</m:t>
                            </m:r>
                          </m:den>
                        </m:f>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m:t>
                            </m:r>
                          </m:den>
                        </m:f>
                      </m:e>
                    </m:d>
                  </m:oMath>
                </a14:m>
                <a:r>
                  <a:rPr lang="en-US" sz="1400" dirty="0"/>
                  <a:t> </a:t>
                </a:r>
                <a14:m>
                  <m:oMath xmlns:m="http://schemas.openxmlformats.org/officeDocument/2006/math">
                    <m:r>
                      <a:rPr lang="en-US" sz="1400" i="1" dirty="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rPr>
                      <m:t>0</m:t>
                    </m:r>
                  </m:oMath>
                </a14:m>
                <a:r>
                  <a:rPr lang="en-US" sz="1400" dirty="0"/>
                  <a:t> </a:t>
                </a:r>
              </a:p>
            </p:txBody>
          </p:sp>
        </mc:Choice>
        <mc:Fallback xmlns="">
          <p:sp>
            <p:nvSpPr>
              <p:cNvPr id="6" name="TextBox 5">
                <a:extLst>
                  <a:ext uri="{FF2B5EF4-FFF2-40B4-BE49-F238E27FC236}">
                    <a16:creationId xmlns:a16="http://schemas.microsoft.com/office/drawing/2014/main" id="{D3AD0391-417C-AF4C-B50A-5A45427E1B6E}"/>
                  </a:ext>
                </a:extLst>
              </p:cNvPr>
              <p:cNvSpPr txBox="1">
                <a:spLocks noRot="1" noChangeAspect="1" noMove="1" noResize="1" noEditPoints="1" noAdjustHandles="1" noChangeArrowheads="1" noChangeShapeType="1" noTextEdit="1"/>
              </p:cNvSpPr>
              <p:nvPr/>
            </p:nvSpPr>
            <p:spPr>
              <a:xfrm>
                <a:off x="5177566" y="2809087"/>
                <a:ext cx="3167217" cy="330219"/>
              </a:xfrm>
              <a:prstGeom prst="rect">
                <a:avLst/>
              </a:prstGeom>
              <a:blipFill>
                <a:blip r:embed="rId4"/>
                <a:stretch>
                  <a:fillRect l="-1992" t="-3704"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6F8BB0D6-2894-FA42-BB96-7D888FD2EB48}"/>
                  </a:ext>
                </a:extLst>
              </p:cNvPr>
              <p:cNvSpPr txBox="1"/>
              <p:nvPr/>
            </p:nvSpPr>
            <p:spPr>
              <a:xfrm>
                <a:off x="4356266" y="3964581"/>
                <a:ext cx="4564649"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1400" smtClean="0">
                          <a:latin typeface="Cambria Math" panose="02040503050406030204" pitchFamily="18" charset="0"/>
                          <a:ea typeface="Cambria Math" panose="02040503050406030204" pitchFamily="18" charset="0"/>
                        </a:rPr>
                        <m:t>I</m:t>
                      </m:r>
                      <m:r>
                        <m:rPr>
                          <m:sty m:val="p"/>
                        </m:rPr>
                        <a:rPr lang="en-GB" sz="1400" b="0" i="0" smtClean="0">
                          <a:latin typeface="Cambria Math" panose="02040503050406030204" pitchFamily="18" charset="0"/>
                          <a:ea typeface="Cambria Math" panose="02040503050406030204" pitchFamily="18" charset="0"/>
                        </a:rPr>
                        <m:t>G</m:t>
                      </m:r>
                      <m:d>
                        <m:dPr>
                          <m:ctrlPr>
                            <a:rPr lang="en-GB" sz="1400" i="1">
                              <a:latin typeface="Cambria Math" charset="0"/>
                              <a:ea typeface="Cambria Math" panose="02040503050406030204" pitchFamily="18" charset="0"/>
                            </a:rPr>
                          </m:ctrlPr>
                        </m:dPr>
                        <m:e>
                          <m:r>
                            <m:rPr>
                              <m:nor/>
                            </m:rPr>
                            <a:rPr lang="en-US" sz="1400" dirty="0">
                              <a:latin typeface="Cambria Math" panose="02040503050406030204" pitchFamily="18" charset="0"/>
                              <a:ea typeface="Cambria Math" panose="02040503050406030204" pitchFamily="18" charset="0"/>
                            </a:rPr>
                            <m:t>S</m:t>
                          </m:r>
                          <m:r>
                            <m:rPr>
                              <m:nor/>
                            </m:rPr>
                            <a:rPr lang="en-US" sz="1400" baseline="-25000" dirty="0">
                              <a:latin typeface="Cambria Math" panose="02040503050406030204" pitchFamily="18" charset="0"/>
                              <a:ea typeface="Cambria Math" panose="02040503050406030204" pitchFamily="18" charset="0"/>
                            </a:rPr>
                            <m:t>sunny</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𝑡</m:t>
                          </m:r>
                          <m:r>
                            <a:rPr lang="en-GB" sz="1400" b="0" i="1" smtClean="0">
                              <a:latin typeface="Cambria Math" panose="02040503050406030204" pitchFamily="18" charset="0"/>
                              <a:ea typeface="Cambria Math" panose="02040503050406030204" pitchFamily="18" charset="0"/>
                            </a:rPr>
                            <m:t>=28</m:t>
                          </m:r>
                        </m:e>
                      </m:d>
                      <m:r>
                        <a:rPr lang="en-GB" sz="1400" b="0" i="1" smtClean="0">
                          <a:latin typeface="Cambria Math" panose="02040503050406030204" pitchFamily="18" charset="0"/>
                          <a:ea typeface="Cambria Math" panose="02040503050406030204" pitchFamily="18" charset="0"/>
                        </a:rPr>
                        <m:t>=</m:t>
                      </m:r>
                      <m:r>
                        <a:rPr lang="en-GB" sz="1400" i="1" dirty="0">
                          <a:latin typeface="Cambria Math" panose="02040503050406030204" pitchFamily="18" charset="0"/>
                          <a:ea typeface="Cambria Math" panose="02040503050406030204" pitchFamily="18" charset="0"/>
                        </a:rPr>
                        <m:t>0.9183</m:t>
                      </m:r>
                      <m:r>
                        <a:rPr lang="en-GB" sz="1400" b="0" i="1" dirty="0" smtClean="0">
                          <a:latin typeface="Cambria Math" panose="02040503050406030204" pitchFamily="18" charset="0"/>
                          <a:ea typeface="Cambria Math" panose="02040503050406030204" pitchFamily="18" charset="0"/>
                        </a:rPr>
                        <m:t> </m:t>
                      </m:r>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6F8BB0D6-2894-FA42-BB96-7D888FD2EB48}"/>
                  </a:ext>
                </a:extLst>
              </p:cNvPr>
              <p:cNvSpPr txBox="1">
                <a:spLocks noRot="1" noChangeAspect="1" noMove="1" noResize="1" noEditPoints="1" noAdjustHandles="1" noChangeArrowheads="1" noChangeShapeType="1" noTextEdit="1"/>
              </p:cNvSpPr>
              <p:nvPr/>
            </p:nvSpPr>
            <p:spPr>
              <a:xfrm>
                <a:off x="4356266" y="3964581"/>
                <a:ext cx="4564649" cy="215444"/>
              </a:xfrm>
              <a:prstGeom prst="rect">
                <a:avLst/>
              </a:prstGeom>
              <a:blipFill>
                <a:blip r:embed="rId5"/>
                <a:stretch>
                  <a:fillRect t="-1111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9FC14432-8BC7-B74A-9F5B-43CECC85E292}"/>
                  </a:ext>
                </a:extLst>
              </p:cNvPr>
              <p:cNvSpPr txBox="1"/>
              <p:nvPr/>
            </p:nvSpPr>
            <p:spPr>
              <a:xfrm>
                <a:off x="609456" y="3703804"/>
                <a:ext cx="3657600" cy="368499"/>
              </a:xfrm>
              <a:prstGeom prst="rect">
                <a:avLst/>
              </a:prstGeom>
              <a:noFill/>
            </p:spPr>
            <p:txBody>
              <a:bodyPr wrap="square" lIns="0" tIns="0" rIns="0" bIns="0" rtlCol="0">
                <a:spAutoFit/>
              </a:bodyPr>
              <a:lstStyle/>
              <a:p>
                <a:r>
                  <a:rPr lang="en-US" sz="1600" dirty="0">
                    <a:latin typeface="Cambria Math" panose="02040503050406030204" pitchFamily="18" charset="0"/>
                    <a:ea typeface="Cambria Math" panose="02040503050406030204" pitchFamily="18" charset="0"/>
                  </a:rPr>
                  <a:t>H(</a:t>
                </a:r>
                <a:r>
                  <a:rPr lang="en-US" sz="1600" dirty="0" err="1">
                    <a:latin typeface="Cambria Math" panose="02040503050406030204" pitchFamily="18" charset="0"/>
                    <a:ea typeface="Cambria Math" panose="02040503050406030204" pitchFamily="18" charset="0"/>
                  </a:rPr>
                  <a:t>S</a:t>
                </a:r>
                <a:r>
                  <a:rPr lang="en-US" sz="1600" baseline="-25000" dirty="0" err="1">
                    <a:latin typeface="Cambria Math" panose="02040503050406030204" pitchFamily="18" charset="0"/>
                    <a:ea typeface="Cambria Math" panose="02040503050406030204" pitchFamily="18" charset="0"/>
                  </a:rPr>
                  <a:t>sunny</a:t>
                </a:r>
                <a:r>
                  <a:rPr lang="en-US" sz="1600" dirty="0">
                    <a:latin typeface="Cambria Math" panose="02040503050406030204" pitchFamily="18" charset="0"/>
                    <a:ea typeface="Cambria Math" panose="02040503050406030204" pitchFamily="18" charset="0"/>
                  </a:rPr>
                  <a:t>)=-</a:t>
                </a:r>
                <a14:m>
                  <m:oMath xmlns:m="http://schemas.openxmlformats.org/officeDocument/2006/math">
                    <m:d>
                      <m:dPr>
                        <m:ctrlPr>
                          <a:rPr lang="en-US" sz="1600" i="1">
                            <a:latin typeface="Cambria Math" charset="0"/>
                            <a:ea typeface="Cambria Math" panose="02040503050406030204" pitchFamily="18" charset="0"/>
                          </a:rPr>
                        </m:ctrlPr>
                      </m:dPr>
                      <m:e>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1</m:t>
                            </m:r>
                          </m:num>
                          <m:den>
                            <m:r>
                              <a:rPr lang="en-GB" sz="1600" b="0" i="1" smtClean="0">
                                <a:latin typeface="Cambria Math" panose="02040503050406030204" pitchFamily="18" charset="0"/>
                                <a:ea typeface="Cambria Math" panose="02040503050406030204" pitchFamily="18" charset="0"/>
                              </a:rPr>
                              <m:t>3</m:t>
                            </m:r>
                          </m:den>
                        </m:f>
                        <m:sSub>
                          <m:sSubPr>
                            <m:ctrlPr>
                              <a:rPr lang="en-US" sz="1600" i="1">
                                <a:latin typeface="Cambria Math"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𝑙𝑜𝑔</m:t>
                            </m:r>
                          </m:e>
                          <m:sub>
                            <m:r>
                              <a:rPr lang="en-GB" sz="1600" i="1">
                                <a:latin typeface="Cambria Math" panose="02040503050406030204" pitchFamily="18" charset="0"/>
                                <a:ea typeface="Cambria Math" panose="02040503050406030204" pitchFamily="18" charset="0"/>
                              </a:rPr>
                              <m:t>2</m:t>
                            </m:r>
                          </m:sub>
                        </m:sSub>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1</m:t>
                            </m:r>
                          </m:num>
                          <m:den>
                            <m:r>
                              <a:rPr lang="en-GB" sz="1600" b="0" i="1" smtClean="0">
                                <a:latin typeface="Cambria Math" panose="02040503050406030204" pitchFamily="18" charset="0"/>
                                <a:ea typeface="Cambria Math" panose="02040503050406030204" pitchFamily="18" charset="0"/>
                              </a:rPr>
                              <m:t>3</m:t>
                            </m:r>
                          </m:den>
                        </m:f>
                      </m:e>
                    </m:d>
                  </m:oMath>
                </a14:m>
                <a:r>
                  <a:rPr lang="en-US" sz="1600" dirty="0">
                    <a:latin typeface="Cambria Math" panose="02040503050406030204" pitchFamily="18" charset="0"/>
                    <a:ea typeface="Cambria Math" panose="02040503050406030204" pitchFamily="18" charset="0"/>
                  </a:rPr>
                  <a:t>- </a:t>
                </a:r>
                <a14:m>
                  <m:oMath xmlns:m="http://schemas.openxmlformats.org/officeDocument/2006/math">
                    <m:d>
                      <m:dPr>
                        <m:ctrlPr>
                          <a:rPr lang="en-US" sz="1600" i="1">
                            <a:latin typeface="Cambria Math" charset="0"/>
                            <a:ea typeface="Cambria Math" panose="02040503050406030204" pitchFamily="18" charset="0"/>
                          </a:rPr>
                        </m:ctrlPr>
                      </m:dPr>
                      <m:e>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2</m:t>
                            </m:r>
                          </m:num>
                          <m:den>
                            <m:r>
                              <a:rPr lang="en-GB" sz="1600" b="0" i="1" smtClean="0">
                                <a:latin typeface="Cambria Math" panose="02040503050406030204" pitchFamily="18" charset="0"/>
                                <a:ea typeface="Cambria Math" panose="02040503050406030204" pitchFamily="18" charset="0"/>
                              </a:rPr>
                              <m:t>3</m:t>
                            </m:r>
                          </m:den>
                        </m:f>
                        <m:sSub>
                          <m:sSubPr>
                            <m:ctrlPr>
                              <a:rPr lang="en-US" sz="1600" i="1">
                                <a:latin typeface="Cambria Math"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𝑙𝑜𝑔</m:t>
                            </m:r>
                          </m:e>
                          <m:sub>
                            <m:r>
                              <a:rPr lang="en-GB" sz="1600" i="1">
                                <a:latin typeface="Cambria Math" panose="02040503050406030204" pitchFamily="18" charset="0"/>
                                <a:ea typeface="Cambria Math" panose="02040503050406030204" pitchFamily="18" charset="0"/>
                              </a:rPr>
                              <m:t>2</m:t>
                            </m:r>
                          </m:sub>
                        </m:sSub>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2</m:t>
                            </m:r>
                          </m:num>
                          <m:den>
                            <m:r>
                              <a:rPr lang="en-GB" sz="1600" b="0" i="1" smtClean="0">
                                <a:latin typeface="Cambria Math" panose="02040503050406030204" pitchFamily="18" charset="0"/>
                                <a:ea typeface="Cambria Math" panose="02040503050406030204" pitchFamily="18" charset="0"/>
                              </a:rPr>
                              <m:t>3</m:t>
                            </m:r>
                          </m:den>
                        </m:f>
                      </m:e>
                    </m:d>
                    <m:r>
                      <a:rPr lang="en-US" sz="1600" i="1" dirty="0">
                        <a:latin typeface="Cambria Math" panose="02040503050406030204" pitchFamily="18" charset="0"/>
                        <a:ea typeface="Cambria Math" panose="02040503050406030204" pitchFamily="18" charset="0"/>
                      </a:rPr>
                      <m:t>≈</m:t>
                    </m:r>
                    <m:r>
                      <a:rPr lang="en-GB" sz="1600" i="1" dirty="0">
                        <a:latin typeface="Cambria Math" panose="02040503050406030204" pitchFamily="18" charset="0"/>
                        <a:ea typeface="Cambria Math" panose="02040503050406030204" pitchFamily="18" charset="0"/>
                      </a:rPr>
                      <m:t>0.9183</m:t>
                    </m:r>
                  </m:oMath>
                </a14:m>
                <a:endParaRPr lang="en-US" sz="1600"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9FC14432-8BC7-B74A-9F5B-43CECC85E292}"/>
                  </a:ext>
                </a:extLst>
              </p:cNvPr>
              <p:cNvSpPr txBox="1">
                <a:spLocks noRot="1" noChangeAspect="1" noMove="1" noResize="1" noEditPoints="1" noAdjustHandles="1" noChangeArrowheads="1" noChangeShapeType="1" noTextEdit="1"/>
              </p:cNvSpPr>
              <p:nvPr/>
            </p:nvSpPr>
            <p:spPr>
              <a:xfrm>
                <a:off x="609456" y="3703804"/>
                <a:ext cx="3657600" cy="368499"/>
              </a:xfrm>
              <a:prstGeom prst="rect">
                <a:avLst/>
              </a:prstGeom>
              <a:blipFill>
                <a:blip r:embed="rId6"/>
                <a:stretch>
                  <a:fillRect l="-3472" r="-694" b="-16667"/>
                </a:stretch>
              </a:blipFill>
            </p:spPr>
            <p:txBody>
              <a:bodyPr/>
              <a:lstStyle/>
              <a:p>
                <a:r>
                  <a:rPr lang="en-US">
                    <a:noFill/>
                  </a:rPr>
                  <a:t> </a:t>
                </a:r>
              </a:p>
            </p:txBody>
          </p:sp>
        </mc:Fallback>
      </mc:AlternateContent>
    </p:spTree>
    <p:extLst>
      <p:ext uri="{BB962C8B-B14F-4D97-AF65-F5344CB8AC3E}">
        <p14:creationId xmlns:p14="http://schemas.microsoft.com/office/powerpoint/2010/main" val="600808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3FF50E-FA21-1841-8D86-C064B98F49C8}"/>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 xmlns:a16="http://schemas.microsoft.com/office/drawing/2014/main" id="{11D5B09D-D128-D344-A0C9-2213304F5E6D}"/>
              </a:ext>
            </a:extLst>
          </p:cNvPr>
          <p:cNvSpPr>
            <a:spLocks noGrp="1"/>
          </p:cNvSpPr>
          <p:nvPr>
            <p:ph idx="1"/>
          </p:nvPr>
        </p:nvSpPr>
        <p:spPr>
          <a:xfrm>
            <a:off x="435894" y="1363526"/>
            <a:ext cx="8162415" cy="2169711"/>
          </a:xfrm>
        </p:spPr>
        <p:txBody>
          <a:bodyPr/>
          <a:lstStyle/>
          <a:p>
            <a:pPr>
              <a:lnSpc>
                <a:spcPct val="100000"/>
              </a:lnSpc>
              <a:spcBef>
                <a:spcPts val="500"/>
              </a:spcBef>
            </a:pPr>
            <a:r>
              <a:rPr lang="en-US" altLang="en-US" dirty="0">
                <a:solidFill>
                  <a:srgbClr val="EC008C"/>
                </a:solidFill>
              </a:rPr>
              <a:t>Classification problem</a:t>
            </a:r>
          </a:p>
          <a:p>
            <a:pPr>
              <a:lnSpc>
                <a:spcPct val="100000"/>
              </a:lnSpc>
              <a:spcBef>
                <a:spcPts val="500"/>
              </a:spcBef>
            </a:pPr>
            <a:r>
              <a:rPr lang="en-US" altLang="en-US" dirty="0"/>
              <a:t>Geometrical Interpretation</a:t>
            </a:r>
          </a:p>
          <a:p>
            <a:pPr>
              <a:lnSpc>
                <a:spcPct val="100000"/>
              </a:lnSpc>
              <a:spcBef>
                <a:spcPts val="500"/>
              </a:spcBef>
            </a:pPr>
            <a:r>
              <a:rPr lang="en-US" altLang="en-US" dirty="0"/>
              <a:t>Attribute </a:t>
            </a:r>
            <a:r>
              <a:rPr lang="en-US" altLang="en-US" dirty="0" smtClean="0"/>
              <a:t>selection</a:t>
            </a:r>
            <a:endParaRPr lang="en-US" altLang="en-US" dirty="0"/>
          </a:p>
          <a:p>
            <a:pPr>
              <a:lnSpc>
                <a:spcPct val="100000"/>
              </a:lnSpc>
              <a:spcBef>
                <a:spcPts val="500"/>
              </a:spcBef>
            </a:pPr>
            <a:r>
              <a:rPr lang="en-US" altLang="en-US" dirty="0"/>
              <a:t>ID3 algorithm</a:t>
            </a:r>
          </a:p>
          <a:p>
            <a:pPr>
              <a:lnSpc>
                <a:spcPct val="100000"/>
              </a:lnSpc>
              <a:spcBef>
                <a:spcPts val="500"/>
              </a:spcBef>
            </a:pPr>
            <a:r>
              <a:rPr lang="en-US" altLang="en-US" dirty="0"/>
              <a:t>Avoiding overfitting</a:t>
            </a:r>
            <a:endParaRPr lang="en-US" sz="1890" dirty="0"/>
          </a:p>
        </p:txBody>
      </p:sp>
    </p:spTree>
    <p:extLst>
      <p:ext uri="{BB962C8B-B14F-4D97-AF65-F5344CB8AC3E}">
        <p14:creationId xmlns:p14="http://schemas.microsoft.com/office/powerpoint/2010/main" val="16162108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 xmlns:a16="http://schemas.microsoft.com/office/drawing/2014/main" id="{E23D93FC-065F-44A0-B4D5-0CDC2C488950}"/>
              </a:ext>
            </a:extLst>
          </p:cNvPr>
          <p:cNvSpPr>
            <a:spLocks noGrp="1" noChangeArrowheads="1"/>
          </p:cNvSpPr>
          <p:nvPr>
            <p:ph type="title"/>
          </p:nvPr>
        </p:nvSpPr>
        <p:spPr/>
        <p:txBody>
          <a:bodyPr/>
          <a:lstStyle/>
          <a:p>
            <a:pPr eaLnBrk="1">
              <a:defRPr/>
            </a:pPr>
            <a:r>
              <a:rPr lang="en-US" altLang="en-US" dirty="0"/>
              <a:t>Example: Sunny branch, split at windy</a:t>
            </a: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F9B558BC-1AA2-3C4E-B144-B524525E294B}"/>
                  </a:ext>
                </a:extLst>
              </p:cNvPr>
              <p:cNvSpPr txBox="1"/>
              <p:nvPr/>
            </p:nvSpPr>
            <p:spPr>
              <a:xfrm>
                <a:off x="5062383" y="2120515"/>
                <a:ext cx="3167217"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i="1" dirty="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𝑤𝑖𝑛𝑑𝑦</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oMath>
                </a14:m>
                <a:r>
                  <a:rPr lang="en-US" sz="1400" dirty="0"/>
                  <a:t> </a:t>
                </a:r>
                <a14:m>
                  <m:oMath xmlns:m="http://schemas.openxmlformats.org/officeDocument/2006/math">
                    <m:r>
                      <a:rPr lang="en-US" sz="1400" i="1" dirty="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1</m:t>
                    </m:r>
                  </m:oMath>
                </a14:m>
                <a:r>
                  <a:rPr lang="en-US" sz="1400" dirty="0"/>
                  <a:t> </a:t>
                </a:r>
              </a:p>
            </p:txBody>
          </p:sp>
        </mc:Choice>
        <mc:Fallback xmlns="">
          <p:sp>
            <p:nvSpPr>
              <p:cNvPr id="5" name="TextBox 4">
                <a:extLst>
                  <a:ext uri="{FF2B5EF4-FFF2-40B4-BE49-F238E27FC236}">
                    <a16:creationId xmlns:a16="http://schemas.microsoft.com/office/drawing/2014/main" id="{F9B558BC-1AA2-3C4E-B144-B524525E294B}"/>
                  </a:ext>
                </a:extLst>
              </p:cNvPr>
              <p:cNvSpPr txBox="1">
                <a:spLocks noRot="1" noChangeAspect="1" noMove="1" noResize="1" noEditPoints="1" noAdjustHandles="1" noChangeArrowheads="1" noChangeShapeType="1" noTextEdit="1"/>
              </p:cNvSpPr>
              <p:nvPr/>
            </p:nvSpPr>
            <p:spPr>
              <a:xfrm>
                <a:off x="5062383" y="2120515"/>
                <a:ext cx="3167217" cy="330219"/>
              </a:xfrm>
              <a:prstGeom prst="rect">
                <a:avLst/>
              </a:prstGeom>
              <a:blipFill>
                <a:blip r:embed="rId2"/>
                <a:stretch>
                  <a:fillRect l="-1600"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D3AD0391-417C-AF4C-B50A-5A45427E1B6E}"/>
                  </a:ext>
                </a:extLst>
              </p:cNvPr>
              <p:cNvSpPr txBox="1"/>
              <p:nvPr/>
            </p:nvSpPr>
            <p:spPr>
              <a:xfrm>
                <a:off x="5062383" y="1652333"/>
                <a:ext cx="3167217"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smtClean="0">
                            <a:latin typeface="Cambria Math" charset="0"/>
                          </a:rPr>
                        </m:ctrlPr>
                      </m:dPr>
                      <m:e>
                        <m:r>
                          <a:rPr lang="en-GB" sz="1400" i="1">
                            <a:latin typeface="Cambria Math" panose="02040503050406030204" pitchFamily="18" charset="0"/>
                          </a:rPr>
                          <m:t>𝑤𝑖𝑛𝑑𝑦</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0</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0</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1</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1</m:t>
                            </m:r>
                          </m:den>
                        </m:f>
                      </m:e>
                    </m:d>
                  </m:oMath>
                </a14:m>
                <a:r>
                  <a:rPr lang="en-US" sz="1400" dirty="0"/>
                  <a:t> </a:t>
                </a:r>
                <a14:m>
                  <m:oMath xmlns:m="http://schemas.openxmlformats.org/officeDocument/2006/math">
                    <m:r>
                      <a:rPr lang="en-US" sz="1400" i="1" dirty="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rPr>
                      <m:t>0</m:t>
                    </m:r>
                  </m:oMath>
                </a14:m>
                <a:r>
                  <a:rPr lang="en-US" sz="1400" dirty="0"/>
                  <a:t> </a:t>
                </a:r>
              </a:p>
            </p:txBody>
          </p:sp>
        </mc:Choice>
        <mc:Fallback xmlns="">
          <p:sp>
            <p:nvSpPr>
              <p:cNvPr id="6" name="TextBox 5">
                <a:extLst>
                  <a:ext uri="{FF2B5EF4-FFF2-40B4-BE49-F238E27FC236}">
                    <a16:creationId xmlns:a16="http://schemas.microsoft.com/office/drawing/2014/main" id="{D3AD0391-417C-AF4C-B50A-5A45427E1B6E}"/>
                  </a:ext>
                </a:extLst>
              </p:cNvPr>
              <p:cNvSpPr txBox="1">
                <a:spLocks noRot="1" noChangeAspect="1" noMove="1" noResize="1" noEditPoints="1" noAdjustHandles="1" noChangeArrowheads="1" noChangeShapeType="1" noTextEdit="1"/>
              </p:cNvSpPr>
              <p:nvPr/>
            </p:nvSpPr>
            <p:spPr>
              <a:xfrm>
                <a:off x="5062383" y="1652333"/>
                <a:ext cx="3167217" cy="330219"/>
              </a:xfrm>
              <a:prstGeom prst="rect">
                <a:avLst/>
              </a:prstGeom>
              <a:blipFill>
                <a:blip r:embed="rId3"/>
                <a:stretch>
                  <a:fillRect l="-1600"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6F8BB0D6-2894-FA42-BB96-7D888FD2EB48}"/>
                  </a:ext>
                </a:extLst>
              </p:cNvPr>
              <p:cNvSpPr txBox="1"/>
              <p:nvPr/>
            </p:nvSpPr>
            <p:spPr>
              <a:xfrm>
                <a:off x="4850972" y="2843799"/>
                <a:ext cx="4136106" cy="611001"/>
              </a:xfrm>
              <a:prstGeom prst="rect">
                <a:avLst/>
              </a:prstGeom>
              <a:noFill/>
            </p:spPr>
            <p:txBody>
              <a:bodyPr wrap="square" lIns="0" tIns="0" rIns="0" bIns="0" rtlCol="0">
                <a:spAutoFit/>
              </a:bodyPr>
              <a:lstStyle>
                <a:defPPr>
                  <a:defRPr lang="en-US"/>
                </a:defPPr>
                <a:lvl1pPr>
                  <a:defRPr sz="1400">
                    <a:latin typeface="Cambria Math" panose="02040503050406030204" pitchFamily="18" charset="0"/>
                  </a:defRPr>
                </a:lvl1pPr>
              </a:lstStyle>
              <a:p>
                <a14:m>
                  <m:oMath xmlns:m="http://schemas.openxmlformats.org/officeDocument/2006/math">
                    <m:r>
                      <m:rPr>
                        <m:sty m:val="p"/>
                      </m:rPr>
                      <a:rPr lang="en-GB" smtClean="0">
                        <a:latin typeface="Cambria Math" charset="0"/>
                      </a:rPr>
                      <m:t>IG</m:t>
                    </m:r>
                    <m:r>
                      <a:rPr lang="en-GB" smtClean="0">
                        <a:latin typeface="Cambria Math" charset="0"/>
                      </a:rPr>
                      <m:t>(</m:t>
                    </m:r>
                    <m:r>
                      <m:rPr>
                        <m:nor/>
                      </m:rPr>
                      <a:rPr lang="en-US" dirty="0" smtClean="0"/>
                      <m:t>S</m:t>
                    </m:r>
                    <m:r>
                      <m:rPr>
                        <m:nor/>
                      </m:rPr>
                      <a:rPr lang="en-US" baseline="-25000" dirty="0" smtClean="0"/>
                      <m:t>sunny</m:t>
                    </m:r>
                    <m:r>
                      <a:rPr lang="en-GB" dirty="0">
                        <a:latin typeface="Cambria Math" charset="0"/>
                      </a:rPr>
                      <m:t>,</m:t>
                    </m:r>
                    <m:r>
                      <a:rPr lang="en-GB">
                        <a:latin typeface="Cambria Math" charset="0"/>
                      </a:rPr>
                      <m:t>𝑤𝑖𝑛𝑑𝑦</m:t>
                    </m:r>
                    <m:r>
                      <a:rPr lang="en-GB">
                        <a:latin typeface="Cambria Math" charset="0"/>
                      </a:rPr>
                      <m:t>?</m:t>
                    </m:r>
                    <m:r>
                      <m:rPr>
                        <m:nor/>
                      </m:rPr>
                      <a:rPr lang="en-GB"/>
                      <m:t>)</m:t>
                    </m:r>
                    <m:r>
                      <a:rPr lang="en-GB">
                        <a:latin typeface="Cambria Math" charset="0"/>
                      </a:rPr>
                      <m:t>=</m:t>
                    </m:r>
                    <m:r>
                      <a:rPr lang="en-GB" dirty="0">
                        <a:latin typeface="Cambria Math" charset="0"/>
                      </a:rPr>
                      <m:t>0.9183</m:t>
                    </m:r>
                    <m:r>
                      <a:rPr lang="en-GB" b="0" i="0" dirty="0" smtClean="0">
                        <a:latin typeface="Cambria Math" panose="02040503050406030204" pitchFamily="18" charset="0"/>
                      </a:rPr>
                      <m:t> − </m:t>
                    </m:r>
                    <m:f>
                      <m:fPr>
                        <m:ctrlPr>
                          <a:rPr lang="en-US" i="1">
                            <a:latin typeface="Cambria Math" charset="0"/>
                          </a:rPr>
                        </m:ctrlPr>
                      </m:fPr>
                      <m:num>
                        <m:r>
                          <a:rPr lang="en-GB" b="0" i="0" smtClean="0">
                            <a:latin typeface="Cambria Math" panose="02040503050406030204" pitchFamily="18" charset="0"/>
                          </a:rPr>
                          <m:t>1</m:t>
                        </m:r>
                      </m:num>
                      <m:den>
                        <m:r>
                          <a:rPr lang="en-GB">
                            <a:latin typeface="Cambria Math" charset="0"/>
                          </a:rPr>
                          <m:t>3</m:t>
                        </m:r>
                      </m:den>
                    </m:f>
                    <m:r>
                      <a:rPr lang="en-GB">
                        <a:latin typeface="Cambria Math" charset="0"/>
                      </a:rPr>
                      <m:t>𝐻</m:t>
                    </m:r>
                    <m:d>
                      <m:dPr>
                        <m:ctrlPr>
                          <a:rPr lang="en-GB" i="1">
                            <a:latin typeface="Cambria Math" charset="0"/>
                          </a:rPr>
                        </m:ctrlPr>
                      </m:dPr>
                      <m:e>
                        <m:r>
                          <a:rPr lang="en-GB">
                            <a:latin typeface="Cambria Math" charset="0"/>
                          </a:rPr>
                          <m:t>𝑤𝑖𝑛𝑑𝑦</m:t>
                        </m:r>
                      </m:e>
                    </m:d>
                    <m:r>
                      <a:rPr lang="en-GB" dirty="0">
                        <a:latin typeface="Cambria Math" charset="0"/>
                      </a:rPr>
                      <m:t>−</m:t>
                    </m:r>
                    <m:f>
                      <m:fPr>
                        <m:ctrlPr>
                          <a:rPr lang="en-US" i="1" smtClean="0">
                            <a:latin typeface="Cambria Math" charset="0"/>
                          </a:rPr>
                        </m:ctrlPr>
                      </m:fPr>
                      <m:num>
                        <m:r>
                          <a:rPr lang="en-GB" b="0" i="0" smtClean="0">
                            <a:latin typeface="Cambria Math" panose="02040503050406030204" pitchFamily="18" charset="0"/>
                          </a:rPr>
                          <m:t>2</m:t>
                        </m:r>
                      </m:num>
                      <m:den>
                        <m:r>
                          <a:rPr lang="en-GB" b="0" i="0" smtClean="0">
                            <a:latin typeface="Cambria Math" panose="02040503050406030204" pitchFamily="18" charset="0"/>
                          </a:rPr>
                          <m:t>3</m:t>
                        </m:r>
                      </m:den>
                    </m:f>
                    <m:r>
                      <a:rPr lang="en-GB">
                        <a:latin typeface="Cambria Math" charset="0"/>
                      </a:rPr>
                      <m:t>𝐻</m:t>
                    </m:r>
                    <m:d>
                      <m:dPr>
                        <m:ctrlPr>
                          <a:rPr lang="en-GB" i="1">
                            <a:latin typeface="Cambria Math" charset="0"/>
                          </a:rPr>
                        </m:ctrlPr>
                      </m:dPr>
                      <m:e>
                        <m:r>
                          <a:rPr lang="en-GB" dirty="0">
                            <a:latin typeface="Cambria Math" charset="0"/>
                          </a:rPr>
                          <m:t>¬</m:t>
                        </m:r>
                        <m:r>
                          <a:rPr lang="en-GB">
                            <a:latin typeface="Cambria Math" charset="0"/>
                          </a:rPr>
                          <m:t> </m:t>
                        </m:r>
                        <m:r>
                          <a:rPr lang="en-GB">
                            <a:latin typeface="Cambria Math" charset="0"/>
                          </a:rPr>
                          <m:t>𝑤𝑖𝑛𝑑𝑦</m:t>
                        </m:r>
                      </m:e>
                    </m:d>
                  </m:oMath>
                </a14:m>
                <a:r>
                  <a:rPr lang="en-US" dirty="0"/>
                  <a:t> </a:t>
                </a:r>
                <a14:m>
                  <m:oMath xmlns:m="http://schemas.openxmlformats.org/officeDocument/2006/math">
                    <m:r>
                      <a:rPr lang="en-US" i="1" dirty="0">
                        <a:latin typeface="Cambria Math" charset="0"/>
                        <a:ea typeface="Cambria Math" panose="02040503050406030204" pitchFamily="18" charset="0"/>
                      </a:rPr>
                      <m:t>≈</m:t>
                    </m:r>
                  </m:oMath>
                </a14:m>
                <a:r>
                  <a:rPr lang="en-US" dirty="0"/>
                  <a:t> 0.2513</a:t>
                </a:r>
              </a:p>
            </p:txBody>
          </p:sp>
        </mc:Choice>
        <mc:Fallback xmlns="">
          <p:sp>
            <p:nvSpPr>
              <p:cNvPr id="7" name="TextBox 6">
                <a:extLst>
                  <a:ext uri="{FF2B5EF4-FFF2-40B4-BE49-F238E27FC236}">
                    <a16:creationId xmlns:a16="http://schemas.microsoft.com/office/drawing/2014/main" id="{6F8BB0D6-2894-FA42-BB96-7D888FD2EB48}"/>
                  </a:ext>
                </a:extLst>
              </p:cNvPr>
              <p:cNvSpPr txBox="1">
                <a:spLocks noRot="1" noChangeAspect="1" noMove="1" noResize="1" noEditPoints="1" noAdjustHandles="1" noChangeArrowheads="1" noChangeShapeType="1" noTextEdit="1"/>
              </p:cNvSpPr>
              <p:nvPr/>
            </p:nvSpPr>
            <p:spPr>
              <a:xfrm>
                <a:off x="4850972" y="2843799"/>
                <a:ext cx="4136106" cy="611001"/>
              </a:xfrm>
              <a:prstGeom prst="rect">
                <a:avLst/>
              </a:prstGeom>
              <a:blipFill>
                <a:blip r:embed="rId4"/>
                <a:stretch>
                  <a:fillRect l="-1534" b="-102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9FC14432-8BC7-B74A-9F5B-43CECC85E292}"/>
                  </a:ext>
                </a:extLst>
              </p:cNvPr>
              <p:cNvSpPr txBox="1"/>
              <p:nvPr/>
            </p:nvSpPr>
            <p:spPr>
              <a:xfrm>
                <a:off x="609456" y="3703804"/>
                <a:ext cx="4414838" cy="368499"/>
              </a:xfrm>
              <a:prstGeom prst="rect">
                <a:avLst/>
              </a:prstGeom>
              <a:noFill/>
            </p:spPr>
            <p:txBody>
              <a:bodyPr wrap="square" lIns="0" tIns="0" rIns="0" bIns="0" rtlCol="0">
                <a:spAutoFit/>
              </a:bodyPr>
              <a:lstStyle/>
              <a:p>
                <a:r>
                  <a:rPr lang="en-US" sz="1600" dirty="0">
                    <a:latin typeface="Cambria Math" panose="02040503050406030204" pitchFamily="18" charset="0"/>
                    <a:ea typeface="Cambria Math" panose="02040503050406030204" pitchFamily="18" charset="0"/>
                  </a:rPr>
                  <a:t>H(</a:t>
                </a:r>
                <a:r>
                  <a:rPr lang="en-US" sz="1600" dirty="0" err="1">
                    <a:latin typeface="Cambria Math" panose="02040503050406030204" pitchFamily="18" charset="0"/>
                    <a:ea typeface="Cambria Math" panose="02040503050406030204" pitchFamily="18" charset="0"/>
                  </a:rPr>
                  <a:t>S</a:t>
                </a:r>
                <a:r>
                  <a:rPr lang="en-US" sz="1600" baseline="-25000" dirty="0" err="1">
                    <a:latin typeface="Cambria Math" panose="02040503050406030204" pitchFamily="18" charset="0"/>
                    <a:ea typeface="Cambria Math" panose="02040503050406030204" pitchFamily="18" charset="0"/>
                  </a:rPr>
                  <a:t>sunny</a:t>
                </a:r>
                <a:r>
                  <a:rPr lang="en-US" sz="1600" dirty="0">
                    <a:latin typeface="Cambria Math" panose="02040503050406030204" pitchFamily="18" charset="0"/>
                    <a:ea typeface="Cambria Math" panose="02040503050406030204" pitchFamily="18" charset="0"/>
                  </a:rPr>
                  <a:t>)=-</a:t>
                </a:r>
                <a14:m>
                  <m:oMath xmlns:m="http://schemas.openxmlformats.org/officeDocument/2006/math">
                    <m:d>
                      <m:dPr>
                        <m:ctrlPr>
                          <a:rPr lang="en-US" sz="1600" i="1">
                            <a:latin typeface="Cambria Math" charset="0"/>
                            <a:ea typeface="Cambria Math" panose="02040503050406030204" pitchFamily="18" charset="0"/>
                          </a:rPr>
                        </m:ctrlPr>
                      </m:dPr>
                      <m:e>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1</m:t>
                            </m:r>
                          </m:num>
                          <m:den>
                            <m:r>
                              <a:rPr lang="en-GB" sz="1600" b="0" i="1" smtClean="0">
                                <a:latin typeface="Cambria Math" panose="02040503050406030204" pitchFamily="18" charset="0"/>
                                <a:ea typeface="Cambria Math" panose="02040503050406030204" pitchFamily="18" charset="0"/>
                              </a:rPr>
                              <m:t>3</m:t>
                            </m:r>
                          </m:den>
                        </m:f>
                        <m:sSub>
                          <m:sSubPr>
                            <m:ctrlPr>
                              <a:rPr lang="en-US" sz="1600" i="1">
                                <a:latin typeface="Cambria Math"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𝑙𝑜𝑔</m:t>
                            </m:r>
                          </m:e>
                          <m:sub>
                            <m:r>
                              <a:rPr lang="en-GB" sz="1600" i="1">
                                <a:latin typeface="Cambria Math" panose="02040503050406030204" pitchFamily="18" charset="0"/>
                                <a:ea typeface="Cambria Math" panose="02040503050406030204" pitchFamily="18" charset="0"/>
                              </a:rPr>
                              <m:t>2</m:t>
                            </m:r>
                          </m:sub>
                        </m:sSub>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1</m:t>
                            </m:r>
                          </m:num>
                          <m:den>
                            <m:r>
                              <a:rPr lang="en-GB" sz="1600" b="0" i="1" smtClean="0">
                                <a:latin typeface="Cambria Math" panose="02040503050406030204" pitchFamily="18" charset="0"/>
                                <a:ea typeface="Cambria Math" panose="02040503050406030204" pitchFamily="18" charset="0"/>
                              </a:rPr>
                              <m:t>3</m:t>
                            </m:r>
                          </m:den>
                        </m:f>
                      </m:e>
                    </m:d>
                  </m:oMath>
                </a14:m>
                <a:r>
                  <a:rPr lang="en-US" sz="1600" dirty="0">
                    <a:latin typeface="Cambria Math" panose="02040503050406030204" pitchFamily="18" charset="0"/>
                    <a:ea typeface="Cambria Math" panose="02040503050406030204" pitchFamily="18" charset="0"/>
                  </a:rPr>
                  <a:t>- </a:t>
                </a:r>
                <a14:m>
                  <m:oMath xmlns:m="http://schemas.openxmlformats.org/officeDocument/2006/math">
                    <m:d>
                      <m:dPr>
                        <m:ctrlPr>
                          <a:rPr lang="en-US" sz="1600" i="1">
                            <a:latin typeface="Cambria Math" charset="0"/>
                            <a:ea typeface="Cambria Math" panose="02040503050406030204" pitchFamily="18" charset="0"/>
                          </a:rPr>
                        </m:ctrlPr>
                      </m:dPr>
                      <m:e>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2</m:t>
                            </m:r>
                          </m:num>
                          <m:den>
                            <m:r>
                              <a:rPr lang="en-GB" sz="1600" b="0" i="1" smtClean="0">
                                <a:latin typeface="Cambria Math" panose="02040503050406030204" pitchFamily="18" charset="0"/>
                                <a:ea typeface="Cambria Math" panose="02040503050406030204" pitchFamily="18" charset="0"/>
                              </a:rPr>
                              <m:t>3</m:t>
                            </m:r>
                          </m:den>
                        </m:f>
                        <m:sSub>
                          <m:sSubPr>
                            <m:ctrlPr>
                              <a:rPr lang="en-US" sz="1600" i="1">
                                <a:latin typeface="Cambria Math"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𝑙𝑜𝑔</m:t>
                            </m:r>
                          </m:e>
                          <m:sub>
                            <m:r>
                              <a:rPr lang="en-GB" sz="1600" i="1">
                                <a:latin typeface="Cambria Math" panose="02040503050406030204" pitchFamily="18" charset="0"/>
                                <a:ea typeface="Cambria Math" panose="02040503050406030204" pitchFamily="18" charset="0"/>
                              </a:rPr>
                              <m:t>2</m:t>
                            </m:r>
                          </m:sub>
                        </m:sSub>
                        <m:f>
                          <m:fPr>
                            <m:ctrlPr>
                              <a:rPr lang="en-US" sz="1600" i="1">
                                <a:latin typeface="Cambria Math"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2</m:t>
                            </m:r>
                          </m:num>
                          <m:den>
                            <m:r>
                              <a:rPr lang="en-GB" sz="1600" b="0" i="1" smtClean="0">
                                <a:latin typeface="Cambria Math" panose="02040503050406030204" pitchFamily="18" charset="0"/>
                                <a:ea typeface="Cambria Math" panose="02040503050406030204" pitchFamily="18" charset="0"/>
                              </a:rPr>
                              <m:t>3</m:t>
                            </m:r>
                          </m:den>
                        </m:f>
                      </m:e>
                    </m:d>
                  </m:oMath>
                </a14:m>
                <a:r>
                  <a:rPr lang="en-US" sz="1600" dirty="0">
                    <a:latin typeface="Cambria Math" panose="02040503050406030204" pitchFamily="18" charset="0"/>
                    <a:ea typeface="Cambria Math" panose="02040503050406030204" pitchFamily="18" charset="0"/>
                  </a:rPr>
                  <a:t> </a:t>
                </a:r>
                <a14:m>
                  <m:oMath xmlns:m="http://schemas.openxmlformats.org/officeDocument/2006/math">
                    <m:r>
                      <a:rPr lang="en-US" sz="1600" i="1" dirty="0">
                        <a:latin typeface="Cambria Math" panose="02040503050406030204" pitchFamily="18" charset="0"/>
                        <a:ea typeface="Cambria Math" panose="02040503050406030204" pitchFamily="18" charset="0"/>
                      </a:rPr>
                      <m:t>≈</m:t>
                    </m:r>
                    <m:r>
                      <a:rPr lang="en-GB" sz="1600" i="1" dirty="0">
                        <a:latin typeface="Cambria Math" panose="02040503050406030204" pitchFamily="18" charset="0"/>
                        <a:ea typeface="Cambria Math" panose="02040503050406030204" pitchFamily="18" charset="0"/>
                      </a:rPr>
                      <m:t>0.9183</m:t>
                    </m:r>
                  </m:oMath>
                </a14:m>
                <a:endParaRPr lang="en-US" sz="1600"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9FC14432-8BC7-B74A-9F5B-43CECC85E292}"/>
                  </a:ext>
                </a:extLst>
              </p:cNvPr>
              <p:cNvSpPr txBox="1">
                <a:spLocks noRot="1" noChangeAspect="1" noMove="1" noResize="1" noEditPoints="1" noAdjustHandles="1" noChangeArrowheads="1" noChangeShapeType="1" noTextEdit="1"/>
              </p:cNvSpPr>
              <p:nvPr/>
            </p:nvSpPr>
            <p:spPr>
              <a:xfrm>
                <a:off x="609456" y="3703804"/>
                <a:ext cx="4414838" cy="368499"/>
              </a:xfrm>
              <a:prstGeom prst="rect">
                <a:avLst/>
              </a:prstGeom>
              <a:blipFill>
                <a:blip r:embed="rId5"/>
                <a:stretch>
                  <a:fillRect l="-2874" b="-16667"/>
                </a:stretch>
              </a:blipFill>
            </p:spPr>
            <p:txBody>
              <a:bodyPr/>
              <a:lstStyle/>
              <a:p>
                <a:r>
                  <a:rPr lang="en-US">
                    <a:noFill/>
                  </a:rPr>
                  <a:t> </a:t>
                </a:r>
              </a:p>
            </p:txBody>
          </p:sp>
        </mc:Fallback>
      </mc:AlternateContent>
      <p:graphicFrame>
        <p:nvGraphicFramePr>
          <p:cNvPr id="10" name="Group 2">
            <a:extLst>
              <a:ext uri="{FF2B5EF4-FFF2-40B4-BE49-F238E27FC236}">
                <a16:creationId xmlns="" xmlns:a16="http://schemas.microsoft.com/office/drawing/2014/main" id="{6E77AC34-09A1-44F0-8989-C4945CB7B86F}"/>
              </a:ext>
            </a:extLst>
          </p:cNvPr>
          <p:cNvGraphicFramePr>
            <a:graphicFrameLocks noGrp="1"/>
          </p:cNvGraphicFramePr>
          <p:nvPr>
            <p:extLst>
              <p:ext uri="{D42A27DB-BD31-4B8C-83A1-F6EECF244321}">
                <p14:modId xmlns:p14="http://schemas.microsoft.com/office/powerpoint/2010/main" val="837928724"/>
              </p:ext>
            </p:extLst>
          </p:nvPr>
        </p:nvGraphicFramePr>
        <p:xfrm>
          <a:off x="583482" y="1686967"/>
          <a:ext cx="3709548" cy="1630504"/>
        </p:xfrm>
        <a:graphic>
          <a:graphicData uri="http://schemas.openxmlformats.org/drawingml/2006/table">
            <a:tbl>
              <a:tblPr/>
              <a:tblGrid>
                <a:gridCol w="927387">
                  <a:extLst>
                    <a:ext uri="{9D8B030D-6E8A-4147-A177-3AD203B41FA5}">
                      <a16:colId xmlns="" xmlns:a16="http://schemas.microsoft.com/office/drawing/2014/main" val="20000"/>
                    </a:ext>
                  </a:extLst>
                </a:gridCol>
                <a:gridCol w="1017178">
                  <a:extLst>
                    <a:ext uri="{9D8B030D-6E8A-4147-A177-3AD203B41FA5}">
                      <a16:colId xmlns="" xmlns:a16="http://schemas.microsoft.com/office/drawing/2014/main" val="20001"/>
                    </a:ext>
                  </a:extLst>
                </a:gridCol>
                <a:gridCol w="837596">
                  <a:extLst>
                    <a:ext uri="{9D8B030D-6E8A-4147-A177-3AD203B41FA5}">
                      <a16:colId xmlns="" xmlns:a16="http://schemas.microsoft.com/office/drawing/2014/main" val="20002"/>
                    </a:ext>
                  </a:extLst>
                </a:gridCol>
                <a:gridCol w="927387">
                  <a:extLst>
                    <a:ext uri="{9D8B030D-6E8A-4147-A177-3AD203B41FA5}">
                      <a16:colId xmlns="" xmlns:a16="http://schemas.microsoft.com/office/drawing/2014/main" val="20003"/>
                    </a:ext>
                  </a:extLst>
                </a:gridCol>
              </a:tblGrid>
              <a:tr h="3906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06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29</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extLst>
                  <a:ext uri="{0D108BD9-81ED-4DB2-BD59-A6C34878D82A}">
                    <a16:rowId xmlns="" xmlns:a16="http://schemas.microsoft.com/office/drawing/2014/main" val="10001"/>
                  </a:ext>
                </a:extLst>
              </a:tr>
              <a:tr h="3906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27</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2"/>
                  </a:ext>
                </a:extLst>
              </a:tr>
              <a:tr h="3906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22</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rgbClr val="BFCFF6"/>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103279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 xmlns:a16="http://schemas.microsoft.com/office/drawing/2014/main" id="{50460F05-E158-4530-90D1-4A5CA0447832}"/>
              </a:ext>
            </a:extLst>
          </p:cNvPr>
          <p:cNvSpPr>
            <a:spLocks noGrp="1" noChangeArrowheads="1"/>
          </p:cNvSpPr>
          <p:nvPr>
            <p:ph type="title"/>
          </p:nvPr>
        </p:nvSpPr>
        <p:spPr/>
        <p:txBody>
          <a:bodyPr/>
          <a:lstStyle/>
          <a:p>
            <a:pPr eaLnBrk="1">
              <a:defRPr/>
            </a:pPr>
            <a:r>
              <a:rPr lang="en-US" altLang="en-US" dirty="0"/>
              <a:t>Example: Rainy branch, split at windy</a:t>
            </a:r>
          </a:p>
        </p:txBody>
      </p:sp>
      <p:graphicFrame>
        <p:nvGraphicFramePr>
          <p:cNvPr id="43010" name="Group 2">
            <a:extLst>
              <a:ext uri="{FF2B5EF4-FFF2-40B4-BE49-F238E27FC236}">
                <a16:creationId xmlns="" xmlns:a16="http://schemas.microsoft.com/office/drawing/2014/main" id="{7E05BC83-5B9E-4408-B0B0-06C899AA32A7}"/>
              </a:ext>
            </a:extLst>
          </p:cNvPr>
          <p:cNvGraphicFramePr>
            <a:graphicFrameLocks noGrp="1"/>
          </p:cNvGraphicFramePr>
          <p:nvPr>
            <p:extLst>
              <p:ext uri="{D42A27DB-BD31-4B8C-83A1-F6EECF244321}">
                <p14:modId xmlns:p14="http://schemas.microsoft.com/office/powerpoint/2010/main" val="1018966111"/>
              </p:ext>
            </p:extLst>
          </p:nvPr>
        </p:nvGraphicFramePr>
        <p:xfrm>
          <a:off x="567980" y="1482035"/>
          <a:ext cx="3756044" cy="1681732"/>
        </p:xfrm>
        <a:graphic>
          <a:graphicData uri="http://schemas.openxmlformats.org/drawingml/2006/table">
            <a:tbl>
              <a:tblPr/>
              <a:tblGrid>
                <a:gridCol w="939011">
                  <a:extLst>
                    <a:ext uri="{9D8B030D-6E8A-4147-A177-3AD203B41FA5}">
                      <a16:colId xmlns="" xmlns:a16="http://schemas.microsoft.com/office/drawing/2014/main" val="20000"/>
                    </a:ext>
                  </a:extLst>
                </a:gridCol>
                <a:gridCol w="1047950">
                  <a:extLst>
                    <a:ext uri="{9D8B030D-6E8A-4147-A177-3AD203B41FA5}">
                      <a16:colId xmlns="" xmlns:a16="http://schemas.microsoft.com/office/drawing/2014/main" val="20001"/>
                    </a:ext>
                  </a:extLst>
                </a:gridCol>
                <a:gridCol w="830072">
                  <a:extLst>
                    <a:ext uri="{9D8B030D-6E8A-4147-A177-3AD203B41FA5}">
                      <a16:colId xmlns="" xmlns:a16="http://schemas.microsoft.com/office/drawing/2014/main" val="20002"/>
                    </a:ext>
                  </a:extLst>
                </a:gridCol>
                <a:gridCol w="939011">
                  <a:extLst>
                    <a:ext uri="{9D8B030D-6E8A-4147-A177-3AD203B41FA5}">
                      <a16:colId xmlns="" xmlns:a16="http://schemas.microsoft.com/office/drawing/2014/main" val="20003"/>
                    </a:ext>
                  </a:extLst>
                </a:gridCol>
              </a:tblGrid>
              <a:tr h="407714">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1700"/>
                        </a:lnSpc>
                        <a:spcBef>
                          <a:spcPct val="0"/>
                        </a:spcBef>
                        <a:spcAft>
                          <a:spcPct val="0"/>
                        </a:spcAft>
                        <a:buClrTx/>
                        <a:buSzTx/>
                        <a:buFontTx/>
                        <a:buNone/>
                        <a:tabLst>
                          <a:tab pos="1384300" algn="l"/>
                        </a:tabLst>
                      </a:pPr>
                      <a:r>
                        <a:rPr kumimoji="0" lang="en-US" altLang="en-US" sz="14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14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7714">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21</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tx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 xmlns:a16="http://schemas.microsoft.com/office/drawing/2014/main" val="10001"/>
                  </a:ext>
                </a:extLst>
              </a:tr>
              <a:tr h="407714">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20</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 xmlns:a16="http://schemas.microsoft.com/office/drawing/2014/main" val="10002"/>
                  </a:ext>
                </a:extLst>
              </a:tr>
              <a:tr h="407714">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rain</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18</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latin typeface="Gill Sans" charset="0"/>
                          <a:ea typeface="Gill Sans" charset="0"/>
                          <a:cs typeface="Gill Sans" charset="0"/>
                          <a:sym typeface="Gill Sans" charset="0"/>
                        </a:rPr>
                        <a:t>Yes</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tx1">
                        <a:lumMod val="20000"/>
                        <a:lumOff val="80000"/>
                      </a:schemeClr>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 xmlns:a16="http://schemas.microsoft.com/office/drawing/2014/main" val="10003"/>
                  </a:ext>
                </a:extLst>
              </a:tr>
            </a:tbl>
          </a:graphicData>
        </a:graphic>
      </p:graphicFrame>
      <p:sp>
        <p:nvSpPr>
          <p:cNvPr id="43038" name="Text Box 59">
            <a:extLst>
              <a:ext uri="{FF2B5EF4-FFF2-40B4-BE49-F238E27FC236}">
                <a16:creationId xmlns="" xmlns:a16="http://schemas.microsoft.com/office/drawing/2014/main" id="{3831FFE7-B75E-4979-A037-B83F657B3934}"/>
              </a:ext>
            </a:extLst>
          </p:cNvPr>
          <p:cNvSpPr txBox="1">
            <a:spLocks/>
          </p:cNvSpPr>
          <p:nvPr/>
        </p:nvSpPr>
        <p:spPr bwMode="auto">
          <a:xfrm>
            <a:off x="4572000" y="1304080"/>
            <a:ext cx="4136106" cy="10900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6789" tIns="26789" rIns="26789" bIns="26789">
            <a:spAutoFit/>
          </a:bodyPr>
          <a:lstStyle>
            <a:lvl1pPr>
              <a:defRPr sz="3400">
                <a:solidFill>
                  <a:srgbClr val="000000"/>
                </a:solidFill>
                <a:latin typeface="Gill Sans" charset="0"/>
                <a:ea typeface="Gill Sans" charset="0"/>
                <a:cs typeface="Gill Sans" charset="0"/>
                <a:sym typeface="Gill Sans" charset="0"/>
              </a:defRPr>
            </a:lvl1pPr>
            <a:lvl2pPr marL="742950" indent="-285750">
              <a:defRPr sz="3400">
                <a:solidFill>
                  <a:srgbClr val="000000"/>
                </a:solidFill>
                <a:latin typeface="Gill Sans" charset="0"/>
                <a:ea typeface="Gill Sans" charset="0"/>
                <a:cs typeface="Gill Sans" charset="0"/>
                <a:sym typeface="Gill Sans" charset="0"/>
              </a:defRPr>
            </a:lvl2pPr>
            <a:lvl3pPr marL="1143000">
              <a:defRPr sz="3400">
                <a:solidFill>
                  <a:srgbClr val="000000"/>
                </a:solidFill>
                <a:latin typeface="Gill Sans" charset="0"/>
                <a:ea typeface="Gill Sans" charset="0"/>
                <a:cs typeface="Gill Sans" charset="0"/>
                <a:sym typeface="Gill Sans" charset="0"/>
              </a:defRPr>
            </a:lvl3pPr>
            <a:lvl4pPr marL="1600200" indent="-228600">
              <a:defRPr sz="3400">
                <a:solidFill>
                  <a:srgbClr val="000000"/>
                </a:solidFill>
                <a:latin typeface="Gill Sans" charset="0"/>
                <a:ea typeface="Gill Sans" charset="0"/>
                <a:cs typeface="Gill Sans" charset="0"/>
                <a:sym typeface="Gill Sans" charset="0"/>
              </a:defRPr>
            </a:lvl4pPr>
            <a:lvl5pPr marL="2057400" indent="-228600">
              <a:defRPr sz="3400">
                <a:solidFill>
                  <a:srgbClr val="000000"/>
                </a:solidFill>
                <a:latin typeface="Gill Sans" charset="0"/>
                <a:ea typeface="Gill Sans" charset="0"/>
                <a:cs typeface="Gill Sans" charset="0"/>
                <a:sym typeface="Gill Sans" charset="0"/>
              </a:defRPr>
            </a:lvl5pPr>
            <a:lvl6pPr marL="25146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6pPr>
            <a:lvl7pPr marL="29718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7pPr>
            <a:lvl8pPr marL="34290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8pPr>
            <a:lvl9pPr marL="3886200" indent="-228600" defTabSz="584200" eaLnBrk="0" fontAlgn="base" hangingPunct="0">
              <a:spcBef>
                <a:spcPct val="0"/>
              </a:spcBef>
              <a:spcAft>
                <a:spcPct val="0"/>
              </a:spcAft>
              <a:tabLst>
                <a:tab pos="1066800" algn="l"/>
              </a:tabLst>
              <a:defRPr sz="3400">
                <a:solidFill>
                  <a:srgbClr val="000000"/>
                </a:solidFill>
                <a:latin typeface="Gill Sans" charset="0"/>
                <a:ea typeface="Gill Sans" charset="0"/>
                <a:cs typeface="Gill Sans" charset="0"/>
                <a:sym typeface="Gill Sans" charset="0"/>
              </a:defRPr>
            </a:lvl9pPr>
          </a:lstStyle>
          <a:p>
            <a:pPr marL="285750" indent="-285750">
              <a:spcBef>
                <a:spcPts val="500"/>
              </a:spcBef>
              <a:buFont typeface="Arial" panose="020B0604020202020204" pitchFamily="34" charset="0"/>
              <a:buChar char="•"/>
            </a:pPr>
            <a:r>
              <a:rPr lang="en-US" altLang="en-US" sz="1600" dirty="0">
                <a:solidFill>
                  <a:schemeClr val="tx1"/>
                </a:solidFill>
                <a:latin typeface="+mn-lt"/>
                <a:ea typeface="+mn-ea"/>
                <a:cs typeface="+mn-cs"/>
              </a:rPr>
              <a:t>Split along Windy classifies the branch</a:t>
            </a:r>
          </a:p>
          <a:p>
            <a:pPr marL="285750" indent="-285750">
              <a:spcBef>
                <a:spcPts val="500"/>
              </a:spcBef>
              <a:buFont typeface="Arial" panose="020B0604020202020204" pitchFamily="34" charset="0"/>
              <a:buChar char="•"/>
            </a:pPr>
            <a:r>
              <a:rPr lang="en-US" altLang="en-US" sz="1600" dirty="0">
                <a:solidFill>
                  <a:schemeClr val="tx1"/>
                </a:solidFill>
                <a:latin typeface="+mn-lt"/>
                <a:ea typeface="+mn-ea"/>
                <a:cs typeface="+mn-cs"/>
              </a:rPr>
              <a:t>Make the current node as a leaf node with the class as its label</a:t>
            </a:r>
          </a:p>
          <a:p>
            <a:pPr algn="ctr">
              <a:lnSpc>
                <a:spcPts val="2004"/>
              </a:lnSpc>
            </a:pPr>
            <a:endParaRPr lang="en-US" altLang="en-US" sz="1400" dirty="0">
              <a:solidFill>
                <a:schemeClr val="tx1"/>
              </a:solidFill>
              <a:latin typeface="+mn-lt"/>
              <a:ea typeface="+mn-ea"/>
              <a:cs typeface="+mn-cs"/>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5221C391-B810-394E-A6B7-E09212346161}"/>
                  </a:ext>
                </a:extLst>
              </p:cNvPr>
              <p:cNvSpPr txBox="1"/>
              <p:nvPr/>
            </p:nvSpPr>
            <p:spPr>
              <a:xfrm>
                <a:off x="5022741" y="3112891"/>
                <a:ext cx="3167217"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a:latin typeface="Cambria Math" charset="0"/>
                          </a:rPr>
                        </m:ctrlPr>
                      </m:dPr>
                      <m:e>
                        <m:r>
                          <a:rPr lang="en-GB" sz="1400" i="1" dirty="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𝑤𝑖𝑛𝑑𝑦</m:t>
                        </m:r>
                      </m:e>
                    </m:d>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1</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1</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1</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1</m:t>
                            </m:r>
                          </m:den>
                        </m:f>
                      </m:e>
                    </m:d>
                  </m:oMath>
                </a14:m>
                <a:r>
                  <a:rPr lang="en-US" sz="1400" dirty="0"/>
                  <a:t> </a:t>
                </a:r>
                <a14:m>
                  <m:oMath xmlns:m="http://schemas.openxmlformats.org/officeDocument/2006/math">
                    <m:r>
                      <a:rPr lang="en-US" sz="1400" i="1" dirty="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0</m:t>
                    </m:r>
                  </m:oMath>
                </a14:m>
                <a:r>
                  <a:rPr lang="en-US" sz="1400" dirty="0"/>
                  <a:t> </a:t>
                </a:r>
              </a:p>
            </p:txBody>
          </p:sp>
        </mc:Choice>
        <mc:Fallback xmlns="">
          <p:sp>
            <p:nvSpPr>
              <p:cNvPr id="5" name="TextBox 4">
                <a:extLst>
                  <a:ext uri="{FF2B5EF4-FFF2-40B4-BE49-F238E27FC236}">
                    <a16:creationId xmlns:a16="http://schemas.microsoft.com/office/drawing/2014/main" id="{5221C391-B810-394E-A6B7-E09212346161}"/>
                  </a:ext>
                </a:extLst>
              </p:cNvPr>
              <p:cNvSpPr txBox="1">
                <a:spLocks noRot="1" noChangeAspect="1" noMove="1" noResize="1" noEditPoints="1" noAdjustHandles="1" noChangeArrowheads="1" noChangeShapeType="1" noTextEdit="1"/>
              </p:cNvSpPr>
              <p:nvPr/>
            </p:nvSpPr>
            <p:spPr>
              <a:xfrm>
                <a:off x="5022741" y="3112891"/>
                <a:ext cx="3167217" cy="330219"/>
              </a:xfrm>
              <a:prstGeom prst="rect">
                <a:avLst/>
              </a:prstGeom>
              <a:blipFill>
                <a:blip r:embed="rId2"/>
                <a:stretch>
                  <a:fillRect l="-2000" t="-3704"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A378ACFA-FA9B-7247-ADAB-2082A69C00A3}"/>
                  </a:ext>
                </a:extLst>
              </p:cNvPr>
              <p:cNvSpPr txBox="1"/>
              <p:nvPr/>
            </p:nvSpPr>
            <p:spPr>
              <a:xfrm>
                <a:off x="5022742" y="2516619"/>
                <a:ext cx="3167217" cy="330219"/>
              </a:xfrm>
              <a:prstGeom prst="rect">
                <a:avLst/>
              </a:prstGeom>
              <a:noFill/>
            </p:spPr>
            <p:txBody>
              <a:bodyPr wrap="square" lIns="0" tIns="0" rIns="0" bIns="0" rtlCol="0">
                <a:spAutoFit/>
              </a:bodyPr>
              <a:lstStyle/>
              <a:p>
                <a14:m>
                  <m:oMath xmlns:m="http://schemas.openxmlformats.org/officeDocument/2006/math">
                    <m:r>
                      <a:rPr lang="en-GB" sz="1400" i="1" smtClean="0">
                        <a:latin typeface="Cambria Math" panose="02040503050406030204" pitchFamily="18" charset="0"/>
                      </a:rPr>
                      <m:t>𝐻</m:t>
                    </m:r>
                    <m:d>
                      <m:dPr>
                        <m:ctrlPr>
                          <a:rPr lang="en-GB" sz="1400" i="1">
                            <a:latin typeface="Cambria Math" charset="0"/>
                          </a:rPr>
                        </m:ctrlPr>
                      </m:dPr>
                      <m:e>
                        <m:r>
                          <a:rPr lang="en-GB" sz="1400" i="1">
                            <a:latin typeface="Cambria Math" panose="02040503050406030204" pitchFamily="18" charset="0"/>
                          </a:rPr>
                          <m:t>𝑤𝑖𝑛𝑑𝑦</m:t>
                        </m:r>
                      </m:e>
                    </m:d>
                    <m:r>
                      <a:rPr lang="en-GB" sz="1400" i="1">
                        <a:latin typeface="Cambria Math" panose="02040503050406030204" pitchFamily="18" charset="0"/>
                      </a:rPr>
                      <m:t> </m:t>
                    </m:r>
                  </m:oMath>
                </a14:m>
                <a:r>
                  <a:rPr lang="en-US" sz="1400" dirty="0"/>
                  <a:t>=-</a:t>
                </a:r>
                <a14:m>
                  <m:oMath xmlns:m="http://schemas.openxmlformats.org/officeDocument/2006/math">
                    <m:d>
                      <m:dPr>
                        <m:ctrlPr>
                          <a:rPr lang="en-US" sz="1400" i="1" smtClean="0">
                            <a:latin typeface="Cambria Math" charset="0"/>
                          </a:rPr>
                        </m:ctrlPr>
                      </m:dPr>
                      <m:e>
                        <m:f>
                          <m:fPr>
                            <m:ctrlPr>
                              <a:rPr lang="en-US" sz="1400" i="1" smtClean="0">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2</m:t>
                            </m:r>
                          </m:den>
                        </m:f>
                        <m:sSub>
                          <m:sSubPr>
                            <m:ctrlPr>
                              <a:rPr lang="en-US" sz="1400" i="1" smtClean="0">
                                <a:latin typeface="Cambria Math" charset="0"/>
                              </a:rPr>
                            </m:ctrlPr>
                          </m:sSubPr>
                          <m:e>
                            <m:r>
                              <a:rPr lang="en-GB" sz="1400" b="0" i="1" smtClean="0">
                                <a:latin typeface="Cambria Math" panose="02040503050406030204" pitchFamily="18" charset="0"/>
                              </a:rPr>
                              <m:t>𝑙𝑜𝑔</m:t>
                            </m:r>
                          </m:e>
                          <m:sub>
                            <m:r>
                              <a:rPr lang="en-GB" sz="1400" b="0" i="1" smtClean="0">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0</m:t>
                            </m:r>
                          </m:num>
                          <m:den>
                            <m:r>
                              <a:rPr lang="en-GB" sz="1400" b="0" i="1" smtClean="0">
                                <a:latin typeface="Cambria Math" panose="02040503050406030204" pitchFamily="18" charset="0"/>
                              </a:rPr>
                              <m:t>3</m:t>
                            </m:r>
                          </m:den>
                        </m:f>
                      </m:e>
                    </m:d>
                  </m:oMath>
                </a14:m>
                <a:r>
                  <a:rPr lang="en-US" sz="1400" dirty="0"/>
                  <a:t>- </a:t>
                </a:r>
                <a14:m>
                  <m:oMath xmlns:m="http://schemas.openxmlformats.org/officeDocument/2006/math">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m:t>
                            </m:r>
                          </m:den>
                        </m:f>
                      </m:e>
                    </m:d>
                  </m:oMath>
                </a14:m>
                <a:r>
                  <a:rPr lang="en-US" sz="1400" dirty="0"/>
                  <a:t> </a:t>
                </a:r>
                <a14:m>
                  <m:oMath xmlns:m="http://schemas.openxmlformats.org/officeDocument/2006/math">
                    <m:r>
                      <a:rPr lang="en-US" sz="1400" i="1" dirty="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rPr>
                      <m:t>0</m:t>
                    </m:r>
                  </m:oMath>
                </a14:m>
                <a:r>
                  <a:rPr lang="en-US" sz="1400" dirty="0"/>
                  <a:t> </a:t>
                </a:r>
              </a:p>
            </p:txBody>
          </p:sp>
        </mc:Choice>
        <mc:Fallback xmlns="">
          <p:sp>
            <p:nvSpPr>
              <p:cNvPr id="6" name="TextBox 5">
                <a:extLst>
                  <a:ext uri="{FF2B5EF4-FFF2-40B4-BE49-F238E27FC236}">
                    <a16:creationId xmlns:a16="http://schemas.microsoft.com/office/drawing/2014/main" id="{A378ACFA-FA9B-7247-ADAB-2082A69C00A3}"/>
                  </a:ext>
                </a:extLst>
              </p:cNvPr>
              <p:cNvSpPr txBox="1">
                <a:spLocks noRot="1" noChangeAspect="1" noMove="1" noResize="1" noEditPoints="1" noAdjustHandles="1" noChangeArrowheads="1" noChangeShapeType="1" noTextEdit="1"/>
              </p:cNvSpPr>
              <p:nvPr/>
            </p:nvSpPr>
            <p:spPr>
              <a:xfrm>
                <a:off x="5022742" y="2516619"/>
                <a:ext cx="3167217" cy="330219"/>
              </a:xfrm>
              <a:prstGeom prst="rect">
                <a:avLst/>
              </a:prstGeom>
              <a:blipFill>
                <a:blip r:embed="rId3"/>
                <a:stretch>
                  <a:fillRect l="-2000" t="-3704"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1847F0C7-1ECA-C74F-B437-58D12601D651}"/>
                  </a:ext>
                </a:extLst>
              </p:cNvPr>
              <p:cNvSpPr txBox="1"/>
              <p:nvPr/>
            </p:nvSpPr>
            <p:spPr>
              <a:xfrm>
                <a:off x="4932530" y="3674661"/>
                <a:ext cx="334763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1400" smtClean="0">
                          <a:latin typeface="Cambria Math" panose="02040503050406030204" pitchFamily="18" charset="0"/>
                          <a:ea typeface="Cambria Math" panose="02040503050406030204" pitchFamily="18" charset="0"/>
                        </a:rPr>
                        <m:t>I</m:t>
                      </m:r>
                      <m:r>
                        <m:rPr>
                          <m:sty m:val="p"/>
                        </m:rPr>
                        <a:rPr lang="en-GB" sz="1400" b="0" i="0" smtClean="0">
                          <a:latin typeface="Cambria Math" panose="02040503050406030204" pitchFamily="18" charset="0"/>
                          <a:ea typeface="Cambria Math" panose="02040503050406030204" pitchFamily="18" charset="0"/>
                        </a:rPr>
                        <m:t>G</m:t>
                      </m:r>
                      <m:d>
                        <m:dPr>
                          <m:ctrlPr>
                            <a:rPr lang="en-GB" sz="1400" b="0" i="1" smtClean="0">
                              <a:latin typeface="Cambria Math" charset="0"/>
                              <a:ea typeface="Cambria Math" panose="02040503050406030204" pitchFamily="18" charset="0"/>
                            </a:rPr>
                          </m:ctrlPr>
                        </m:dPr>
                        <m:e>
                          <m:r>
                            <m:rPr>
                              <m:nor/>
                            </m:rPr>
                            <a:rPr lang="en-US" sz="1400" dirty="0">
                              <a:latin typeface="Cambria Math" panose="02040503050406030204" pitchFamily="18" charset="0"/>
                              <a:ea typeface="Cambria Math" panose="02040503050406030204" pitchFamily="18" charset="0"/>
                            </a:rPr>
                            <m:t>S</m:t>
                          </m:r>
                          <m:r>
                            <m:rPr>
                              <m:nor/>
                            </m:rPr>
                            <a:rPr lang="en-GB" sz="1400" b="0" i="0" baseline="-25000" dirty="0" smtClean="0">
                              <a:latin typeface="Cambria Math" panose="02040503050406030204" pitchFamily="18" charset="0"/>
                              <a:ea typeface="Cambria Math" panose="02040503050406030204" pitchFamily="18" charset="0"/>
                            </a:rPr>
                            <m:t>rain</m:t>
                          </m:r>
                          <m:r>
                            <a:rPr lang="en-GB" sz="1400" dirty="0">
                              <a:latin typeface="Cambria Math" panose="02040503050406030204" pitchFamily="18" charset="0"/>
                              <a:ea typeface="Cambria Math" panose="02040503050406030204" pitchFamily="18" charset="0"/>
                            </a:rPr>
                            <m:t>,</m:t>
                          </m:r>
                          <m:r>
                            <a:rPr lang="en-GB" sz="1400">
                              <a:latin typeface="Cambria Math" panose="02040503050406030204" pitchFamily="18" charset="0"/>
                              <a:ea typeface="Cambria Math" panose="02040503050406030204" pitchFamily="18" charset="0"/>
                            </a:rPr>
                            <m:t>𝑤𝑖𝑛𝑑𝑦</m:t>
                          </m:r>
                          <m:r>
                            <a:rPr lang="en-GB" sz="1400" b="0" i="1" smtClean="0">
                              <a:latin typeface="Cambria Math" panose="02040503050406030204" pitchFamily="18" charset="0"/>
                              <a:ea typeface="Cambria Math" panose="02040503050406030204" pitchFamily="18" charset="0"/>
                            </a:rPr>
                            <m:t>?</m:t>
                          </m:r>
                        </m:e>
                      </m:d>
                      <m:r>
                        <a:rPr lang="en-US" sz="1400" i="1" dirty="0">
                          <a:latin typeface="Cambria Math" panose="02040503050406030204" pitchFamily="18" charset="0"/>
                          <a:ea typeface="Cambria Math" panose="02040503050406030204" pitchFamily="18" charset="0"/>
                        </a:rPr>
                        <m:t>≈</m:t>
                      </m:r>
                      <m:r>
                        <a:rPr lang="en-GB" sz="1400" i="1" dirty="0">
                          <a:latin typeface="Cambria Math" panose="02040503050406030204" pitchFamily="18" charset="0"/>
                          <a:ea typeface="Cambria Math" panose="02040503050406030204" pitchFamily="18" charset="0"/>
                        </a:rPr>
                        <m:t>0.9183</m:t>
                      </m:r>
                    </m:oMath>
                  </m:oMathPara>
                </a14:m>
                <a:endParaRPr lang="en-US" sz="1400" dirty="0">
                  <a:latin typeface="Cambria Math" panose="02040503050406030204" pitchFamily="18" charset="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1847F0C7-1ECA-C74F-B437-58D12601D651}"/>
                  </a:ext>
                </a:extLst>
              </p:cNvPr>
              <p:cNvSpPr txBox="1">
                <a:spLocks noRot="1" noChangeAspect="1" noMove="1" noResize="1" noEditPoints="1" noAdjustHandles="1" noChangeArrowheads="1" noChangeShapeType="1" noTextEdit="1"/>
              </p:cNvSpPr>
              <p:nvPr/>
            </p:nvSpPr>
            <p:spPr>
              <a:xfrm>
                <a:off x="4932530" y="3674661"/>
                <a:ext cx="3347637" cy="215444"/>
              </a:xfrm>
              <a:prstGeom prst="rect">
                <a:avLst/>
              </a:prstGeom>
              <a:blipFill>
                <a:blip r:embed="rId4"/>
                <a:stretch>
                  <a:fillRect t="-5556"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DA15A006-87AE-8742-A0E0-771A1BB4EF4E}"/>
                  </a:ext>
                </a:extLst>
              </p:cNvPr>
              <p:cNvSpPr txBox="1"/>
              <p:nvPr/>
            </p:nvSpPr>
            <p:spPr>
              <a:xfrm>
                <a:off x="7351" y="3782383"/>
                <a:ext cx="4450349" cy="4092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1400" smtClean="0">
                          <a:latin typeface="Cambria Math" panose="02040503050406030204" pitchFamily="18" charset="0"/>
                        </a:rPr>
                        <m:t>H</m:t>
                      </m:r>
                      <m:d>
                        <m:dPr>
                          <m:ctrlPr>
                            <a:rPr lang="en-GB" sz="1400" b="0" i="1" smtClean="0">
                              <a:latin typeface="Cambria Math" charset="0"/>
                            </a:rPr>
                          </m:ctrlPr>
                        </m:dPr>
                        <m:e>
                          <m:r>
                            <a:rPr lang="en-GB" sz="1400" b="0" i="1" smtClean="0">
                              <a:latin typeface="Cambria Math" panose="02040503050406030204" pitchFamily="18" charset="0"/>
                            </a:rPr>
                            <m:t>𝑆</m:t>
                          </m:r>
                          <m:r>
                            <a:rPr lang="en-GB" sz="1400" b="0" i="1" baseline="-25000" smtClean="0">
                              <a:latin typeface="Cambria Math" panose="02040503050406030204" pitchFamily="18" charset="0"/>
                            </a:rPr>
                            <m:t>𝑟𝑎𝑖𝑛</m:t>
                          </m:r>
                        </m:e>
                      </m:d>
                      <m:r>
                        <a:rPr lang="en-GB" sz="1400" b="0" i="1" smtClean="0">
                          <a:latin typeface="Cambria Math" panose="02040503050406030204" pitchFamily="18" charset="0"/>
                        </a:rPr>
                        <m:t>=−</m:t>
                      </m:r>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1</m:t>
                              </m:r>
                            </m:num>
                            <m:den>
                              <m:r>
                                <a:rPr lang="en-GB" sz="1400" i="1">
                                  <a:latin typeface="Cambria Math" panose="02040503050406030204" pitchFamily="18" charset="0"/>
                                </a:rPr>
                                <m:t>3</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1</m:t>
                              </m:r>
                            </m:num>
                            <m:den>
                              <m:r>
                                <a:rPr lang="en-GB" sz="1400" i="1">
                                  <a:latin typeface="Cambria Math" panose="02040503050406030204" pitchFamily="18" charset="0"/>
                                </a:rPr>
                                <m:t>3</m:t>
                              </m:r>
                            </m:den>
                          </m:f>
                        </m:e>
                      </m:d>
                      <m:r>
                        <m:rPr>
                          <m:nor/>
                        </m:rPr>
                        <a:rPr lang="en-US" sz="1400" dirty="0"/>
                        <m:t>− </m:t>
                      </m:r>
                      <m:d>
                        <m:dPr>
                          <m:ctrlPr>
                            <a:rPr lang="en-US" sz="1400" i="1">
                              <a:latin typeface="Cambria Math" charset="0"/>
                            </a:rPr>
                          </m:ctrlPr>
                        </m:dPr>
                        <m:e>
                          <m:f>
                            <m:fPr>
                              <m:ctrlPr>
                                <a:rPr lang="en-US" sz="1400" i="1">
                                  <a:latin typeface="Cambria Math" charset="0"/>
                                </a:rPr>
                              </m:ctrlPr>
                            </m:fPr>
                            <m:num>
                              <m:r>
                                <a:rPr lang="en-GB" sz="1400" b="0" i="1" smtClean="0">
                                  <a:latin typeface="Cambria Math" panose="02040503050406030204" pitchFamily="18" charset="0"/>
                                </a:rPr>
                                <m:t>2</m:t>
                              </m:r>
                            </m:num>
                            <m:den>
                              <m:r>
                                <a:rPr lang="en-GB" sz="1400" i="1">
                                  <a:latin typeface="Cambria Math" panose="02040503050406030204" pitchFamily="18" charset="0"/>
                                </a:rPr>
                                <m:t>3</m:t>
                              </m:r>
                            </m:den>
                          </m:f>
                          <m:sSub>
                            <m:sSubPr>
                              <m:ctrlPr>
                                <a:rPr lang="en-US" sz="1400" i="1">
                                  <a:latin typeface="Cambria Math" charset="0"/>
                                </a:rPr>
                              </m:ctrlPr>
                            </m:sSubPr>
                            <m:e>
                              <m:r>
                                <a:rPr lang="en-GB" sz="1400" i="1">
                                  <a:latin typeface="Cambria Math" panose="02040503050406030204" pitchFamily="18" charset="0"/>
                                </a:rPr>
                                <m:t>𝑙𝑜𝑔</m:t>
                              </m:r>
                            </m:e>
                            <m:sub>
                              <m:r>
                                <a:rPr lang="en-GB" sz="1400" i="1">
                                  <a:latin typeface="Cambria Math" panose="02040503050406030204" pitchFamily="18" charset="0"/>
                                </a:rPr>
                                <m:t>2</m:t>
                              </m:r>
                            </m:sub>
                          </m:sSub>
                          <m:f>
                            <m:fPr>
                              <m:ctrlPr>
                                <a:rPr lang="en-US" sz="1400" i="1">
                                  <a:latin typeface="Cambria Math" charset="0"/>
                                </a:rPr>
                              </m:ctrlPr>
                            </m:fPr>
                            <m:num>
                              <m:r>
                                <a:rPr lang="en-GB" sz="1400" b="0" i="1" smtClean="0">
                                  <a:latin typeface="Cambria Math" panose="02040503050406030204" pitchFamily="18" charset="0"/>
                                </a:rPr>
                                <m:t>2</m:t>
                              </m:r>
                            </m:num>
                            <m:den>
                              <m:r>
                                <a:rPr lang="en-GB" sz="1400" i="1">
                                  <a:latin typeface="Cambria Math" panose="02040503050406030204" pitchFamily="18" charset="0"/>
                                </a:rPr>
                                <m:t>3</m:t>
                              </m:r>
                            </m:den>
                          </m:f>
                        </m:e>
                      </m:d>
                      <m:r>
                        <m:rPr>
                          <m:nor/>
                        </m:rPr>
                        <a:rPr lang="en-US" sz="1400" dirty="0"/>
                        <m:t> </m:t>
                      </m:r>
                      <m:r>
                        <a:rPr lang="en-US" sz="1400" i="1" dirty="0">
                          <a:latin typeface="Cambria Math" panose="02040503050406030204" pitchFamily="18" charset="0"/>
                          <a:ea typeface="Cambria Math" panose="02040503050406030204" pitchFamily="18" charset="0"/>
                        </a:rPr>
                        <m:t>≈</m:t>
                      </m:r>
                      <m:r>
                        <a:rPr lang="en-GB" sz="1400" i="1" dirty="0">
                          <a:latin typeface="Cambria Math" panose="02040503050406030204" pitchFamily="18" charset="0"/>
                          <a:ea typeface="Cambria Math" panose="02040503050406030204" pitchFamily="18" charset="0"/>
                        </a:rPr>
                        <m:t>0.9183</m:t>
                      </m:r>
                    </m:oMath>
                  </m:oMathPara>
                </a14:m>
                <a:endParaRPr lang="en-US" sz="1400" dirty="0"/>
              </a:p>
            </p:txBody>
          </p:sp>
        </mc:Choice>
        <mc:Fallback xmlns="">
          <p:sp>
            <p:nvSpPr>
              <p:cNvPr id="8" name="TextBox 7">
                <a:extLst>
                  <a:ext uri="{FF2B5EF4-FFF2-40B4-BE49-F238E27FC236}">
                    <a16:creationId xmlns:a16="http://schemas.microsoft.com/office/drawing/2014/main" id="{DA15A006-87AE-8742-A0E0-771A1BB4EF4E}"/>
                  </a:ext>
                </a:extLst>
              </p:cNvPr>
              <p:cNvSpPr txBox="1">
                <a:spLocks noRot="1" noChangeAspect="1" noMove="1" noResize="1" noEditPoints="1" noAdjustHandles="1" noChangeArrowheads="1" noChangeShapeType="1" noTextEdit="1"/>
              </p:cNvSpPr>
              <p:nvPr/>
            </p:nvSpPr>
            <p:spPr>
              <a:xfrm>
                <a:off x="7351" y="3782383"/>
                <a:ext cx="4450349" cy="409279"/>
              </a:xfrm>
              <a:prstGeom prst="rect">
                <a:avLst/>
              </a:prstGeom>
              <a:blipFill>
                <a:blip r:embed="rId5"/>
                <a:stretch>
                  <a:fillRect t="-2941" b="-11765"/>
                </a:stretch>
              </a:blipFill>
            </p:spPr>
            <p:txBody>
              <a:bodyPr/>
              <a:lstStyle/>
              <a:p>
                <a:r>
                  <a:rPr lang="en-US">
                    <a:noFill/>
                  </a:rPr>
                  <a:t> </a:t>
                </a:r>
              </a:p>
            </p:txBody>
          </p:sp>
        </mc:Fallback>
      </mc:AlternateContent>
    </p:spTree>
    <p:extLst>
      <p:ext uri="{BB962C8B-B14F-4D97-AF65-F5344CB8AC3E}">
        <p14:creationId xmlns:p14="http://schemas.microsoft.com/office/powerpoint/2010/main" val="2373100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 xmlns:a16="http://schemas.microsoft.com/office/drawing/2014/main" id="{5CFFC041-222E-4DC0-B92D-BDED9E816643}"/>
              </a:ext>
            </a:extLst>
          </p:cNvPr>
          <p:cNvSpPr>
            <a:spLocks noGrp="1" noChangeArrowheads="1"/>
          </p:cNvSpPr>
          <p:nvPr>
            <p:ph type="title"/>
          </p:nvPr>
        </p:nvSpPr>
        <p:spPr/>
        <p:txBody>
          <a:bodyPr/>
          <a:lstStyle/>
          <a:p>
            <a:pPr eaLnBrk="1">
              <a:defRPr/>
            </a:pPr>
            <a:r>
              <a:rPr lang="en-US" altLang="en-US"/>
              <a:t>Example: the final tree</a:t>
            </a:r>
          </a:p>
        </p:txBody>
      </p:sp>
      <p:pic>
        <p:nvPicPr>
          <p:cNvPr id="2050" name="Picture 2">
            <a:extLst>
              <a:ext uri="{FF2B5EF4-FFF2-40B4-BE49-F238E27FC236}">
                <a16:creationId xmlns="" xmlns:a16="http://schemas.microsoft.com/office/drawing/2014/main" id="{E6B6AD1B-BC91-3D4A-B990-7DF387BD5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239" y="1254528"/>
            <a:ext cx="56007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425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 xmlns:a16="http://schemas.microsoft.com/office/drawing/2014/main" id="{5CFFC041-222E-4DC0-B92D-BDED9E816643}"/>
              </a:ext>
            </a:extLst>
          </p:cNvPr>
          <p:cNvSpPr>
            <a:spLocks noGrp="1" noChangeArrowheads="1"/>
          </p:cNvSpPr>
          <p:nvPr>
            <p:ph type="title"/>
          </p:nvPr>
        </p:nvSpPr>
        <p:spPr/>
        <p:txBody>
          <a:bodyPr/>
          <a:lstStyle/>
          <a:p>
            <a:pPr eaLnBrk="1">
              <a:defRPr/>
            </a:pPr>
            <a:r>
              <a:rPr lang="en-US" altLang="en-US"/>
              <a:t>Example: the final tree</a:t>
            </a:r>
          </a:p>
        </p:txBody>
      </p:sp>
      <p:pic>
        <p:nvPicPr>
          <p:cNvPr id="2050" name="Picture 2">
            <a:extLst>
              <a:ext uri="{FF2B5EF4-FFF2-40B4-BE49-F238E27FC236}">
                <a16:creationId xmlns="" xmlns:a16="http://schemas.microsoft.com/office/drawing/2014/main" id="{E6B6AD1B-BC91-3D4A-B990-7DF387BD5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039" y="1354281"/>
            <a:ext cx="5600700" cy="293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0C0D91E1-430D-C54A-9C07-986E92425C63}"/>
              </a:ext>
            </a:extLst>
          </p:cNvPr>
          <p:cNvSpPr txBox="1"/>
          <p:nvPr/>
        </p:nvSpPr>
        <p:spPr>
          <a:xfrm>
            <a:off x="1426970" y="1390831"/>
            <a:ext cx="1100100" cy="300082"/>
          </a:xfrm>
          <a:prstGeom prst="rect">
            <a:avLst/>
          </a:prstGeom>
          <a:noFill/>
        </p:spPr>
        <p:txBody>
          <a:bodyPr wrap="square" rtlCol="0">
            <a:spAutoFit/>
          </a:bodyPr>
          <a:lstStyle/>
          <a:p>
            <a:r>
              <a:rPr lang="en-US" b="1" dirty="0"/>
              <a:t>Test data </a:t>
            </a:r>
          </a:p>
        </p:txBody>
      </p:sp>
      <p:graphicFrame>
        <p:nvGraphicFramePr>
          <p:cNvPr id="5" name="Group 2">
            <a:extLst>
              <a:ext uri="{FF2B5EF4-FFF2-40B4-BE49-F238E27FC236}">
                <a16:creationId xmlns="" xmlns:a16="http://schemas.microsoft.com/office/drawing/2014/main" id="{57910EAD-A381-B945-A5C9-5417E34FB118}"/>
              </a:ext>
            </a:extLst>
          </p:cNvPr>
          <p:cNvGraphicFramePr>
            <a:graphicFrameLocks noGrp="1"/>
          </p:cNvGraphicFramePr>
          <p:nvPr>
            <p:extLst>
              <p:ext uri="{D42A27DB-BD31-4B8C-83A1-F6EECF244321}">
                <p14:modId xmlns:p14="http://schemas.microsoft.com/office/powerpoint/2010/main" val="1273963299"/>
              </p:ext>
            </p:extLst>
          </p:nvPr>
        </p:nvGraphicFramePr>
        <p:xfrm>
          <a:off x="153261" y="2039855"/>
          <a:ext cx="3709548" cy="781276"/>
        </p:xfrm>
        <a:graphic>
          <a:graphicData uri="http://schemas.openxmlformats.org/drawingml/2006/table">
            <a:tbl>
              <a:tblPr/>
              <a:tblGrid>
                <a:gridCol w="927387">
                  <a:extLst>
                    <a:ext uri="{9D8B030D-6E8A-4147-A177-3AD203B41FA5}">
                      <a16:colId xmlns="" xmlns:a16="http://schemas.microsoft.com/office/drawing/2014/main" val="20000"/>
                    </a:ext>
                  </a:extLst>
                </a:gridCol>
                <a:gridCol w="927387">
                  <a:extLst>
                    <a:ext uri="{9D8B030D-6E8A-4147-A177-3AD203B41FA5}">
                      <a16:colId xmlns="" xmlns:a16="http://schemas.microsoft.com/office/drawing/2014/main" val="20001"/>
                    </a:ext>
                  </a:extLst>
                </a:gridCol>
                <a:gridCol w="927387">
                  <a:extLst>
                    <a:ext uri="{9D8B030D-6E8A-4147-A177-3AD203B41FA5}">
                      <a16:colId xmlns="" xmlns:a16="http://schemas.microsoft.com/office/drawing/2014/main" val="20002"/>
                    </a:ext>
                  </a:extLst>
                </a:gridCol>
                <a:gridCol w="927387">
                  <a:extLst>
                    <a:ext uri="{9D8B030D-6E8A-4147-A177-3AD203B41FA5}">
                      <a16:colId xmlns="" xmlns:a16="http://schemas.microsoft.com/office/drawing/2014/main" val="20003"/>
                    </a:ext>
                  </a:extLst>
                </a:gridCol>
              </a:tblGrid>
              <a:tr h="3906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Outlook</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Temperature</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Windy</a:t>
                      </a:r>
                      <a:endParaRPr kumimoji="0" lang="en-US" altLang="en-US" sz="900" b="0" i="0" u="none" strike="noStrike" cap="none" normalizeH="0" baseline="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smtClean="0">
                          <a:ln>
                            <a:noFill/>
                          </a:ln>
                          <a:solidFill>
                            <a:srgbClr val="000000"/>
                          </a:solidFill>
                          <a:effectLst>
                            <a:outerShdw blurRad="38100" dist="38100" dir="2700000" algn="tl">
                              <a:srgbClr val="C0C0C0"/>
                            </a:outerShdw>
                          </a:effectLst>
                          <a:latin typeface="Gill Sans" charset="0"/>
                          <a:ea typeface="Gill Sans" charset="0"/>
                          <a:cs typeface="Gill Sans" charset="0"/>
                          <a:sym typeface="Gill Sans" charset="0"/>
                        </a:rPr>
                        <a:t>Well-attended</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13395" marR="13395" marT="13395" marB="13395"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0638">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sunny</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no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15</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No</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tc>
                  <a:txBody>
                    <a:bodyPr/>
                    <a:lstStyle>
                      <a:lvl1pPr algn="l">
                        <a:lnSpc>
                          <a:spcPts val="3600"/>
                        </a:lnSpc>
                        <a:spcBef>
                          <a:spcPts val="2800"/>
                        </a:spcBef>
                        <a:buSzPct val="149000"/>
                        <a:tabLst>
                          <a:tab pos="1384300" algn="l"/>
                        </a:tabLst>
                        <a:defRPr sz="2600">
                          <a:solidFill>
                            <a:srgbClr val="000000"/>
                          </a:solidFill>
                          <a:latin typeface="Gill Sans" charset="0"/>
                          <a:ea typeface="Gill Sans" charset="0"/>
                          <a:cs typeface="Gill Sans" charset="0"/>
                          <a:sym typeface="Gill Sans" charset="0"/>
                        </a:defRPr>
                      </a:lvl1pPr>
                      <a:lvl2pPr marL="601663" indent="-322263" algn="l">
                        <a:lnSpc>
                          <a:spcPts val="3600"/>
                        </a:lnSpc>
                        <a:spcBef>
                          <a:spcPts val="2800"/>
                        </a:spcBef>
                        <a:buSzPct val="108000"/>
                        <a:tabLst>
                          <a:tab pos="1384300" algn="l"/>
                        </a:tabLst>
                        <a:defRPr sz="2600">
                          <a:solidFill>
                            <a:srgbClr val="000000"/>
                          </a:solidFill>
                          <a:latin typeface="Gill Sans" charset="0"/>
                          <a:ea typeface="Gill Sans" charset="0"/>
                          <a:cs typeface="Gill Sans" charset="0"/>
                          <a:sym typeface="Gill Sans" charset="0"/>
                        </a:defRPr>
                      </a:lvl2pPr>
                      <a:lvl3pPr marL="919163" indent="-347663" algn="l">
                        <a:lnSpc>
                          <a:spcPts val="3600"/>
                        </a:lnSpc>
                        <a:spcBef>
                          <a:spcPts val="2800"/>
                        </a:spcBef>
                        <a:buSzPct val="100000"/>
                        <a:tabLst>
                          <a:tab pos="1384300" algn="l"/>
                        </a:tabLst>
                        <a:defRPr sz="2600">
                          <a:solidFill>
                            <a:srgbClr val="000000"/>
                          </a:solidFill>
                          <a:latin typeface="Gill Sans" charset="0"/>
                          <a:ea typeface="Gill Sans" charset="0"/>
                          <a:cs typeface="Gill Sans" charset="0"/>
                          <a:sym typeface="Gill Sans" charset="0"/>
                        </a:defRPr>
                      </a:lvl3pPr>
                      <a:lvl4pPr marL="2228850" indent="-755650"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4pPr>
                      <a:lvl5pPr marL="2154238" indent="-503238" algn="l">
                        <a:lnSpc>
                          <a:spcPts val="3600"/>
                        </a:lnSpc>
                        <a:spcBef>
                          <a:spcPts val="2800"/>
                        </a:spcBef>
                        <a:buSzPct val="171000"/>
                        <a:tabLst>
                          <a:tab pos="1384300" algn="l"/>
                        </a:tabLst>
                        <a:defRPr sz="2600">
                          <a:solidFill>
                            <a:srgbClr val="000000"/>
                          </a:solidFill>
                          <a:latin typeface="Gill Sans" charset="0"/>
                          <a:ea typeface="Gill Sans" charset="0"/>
                          <a:cs typeface="Gill Sans" charset="0"/>
                          <a:sym typeface="Gill Sans" charset="0"/>
                        </a:defRPr>
                      </a:lvl5pPr>
                      <a:lvl6pPr marL="26114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6pPr>
                      <a:lvl7pPr marL="30686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7pPr>
                      <a:lvl8pPr marL="35258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8pPr>
                      <a:lvl9pPr marL="3983038" indent="-503238" fontAlgn="base" hangingPunct="0">
                        <a:lnSpc>
                          <a:spcPts val="3600"/>
                        </a:lnSpc>
                        <a:spcBef>
                          <a:spcPts val="2800"/>
                        </a:spcBef>
                        <a:spcAft>
                          <a:spcPct val="0"/>
                        </a:spcAft>
                        <a:buSzPct val="171000"/>
                        <a:tabLst>
                          <a:tab pos="1384300" algn="l"/>
                        </a:tabLst>
                        <a:defRPr sz="2600">
                          <a:solidFill>
                            <a:srgbClr val="000000"/>
                          </a:solidFill>
                          <a:latin typeface="Gill Sans" charset="0"/>
                          <a:ea typeface="Gill Sans" charset="0"/>
                          <a:cs typeface="Gill Sans" charset="0"/>
                          <a:sym typeface="Gill Sans" charset="0"/>
                        </a:defRPr>
                      </a:lvl9pPr>
                    </a:lstStyle>
                    <a:p>
                      <a:pPr marL="0" marR="0" lvl="0" indent="0" algn="ctr" defTabSz="914400" rtl="0" eaLnBrk="1" fontAlgn="base" latinLnBrk="0" hangingPunct="0">
                        <a:lnSpc>
                          <a:spcPts val="2600"/>
                        </a:lnSpc>
                        <a:spcBef>
                          <a:spcPct val="0"/>
                        </a:spcBef>
                        <a:spcAft>
                          <a:spcPct val="0"/>
                        </a:spcAft>
                        <a:buClrTx/>
                        <a:buSzTx/>
                        <a:buFontTx/>
                        <a:buNone/>
                        <a:tabLst>
                          <a:tab pos="1384300" algn="l"/>
                        </a:tabLst>
                      </a:pPr>
                      <a:r>
                        <a:rPr kumimoji="0" lang="en-US" altLang="en-US" sz="1200" b="0" i="0" u="none" strike="noStrike" cap="none" normalizeH="0" baseline="0" dirty="0">
                          <a:ln>
                            <a:noFill/>
                          </a:ln>
                          <a:solidFill>
                            <a:srgbClr val="000000"/>
                          </a:solidFill>
                          <a:effectLst/>
                          <a:latin typeface="Gill Sans" charset="0"/>
                          <a:ea typeface="Gill Sans" charset="0"/>
                          <a:cs typeface="Gill Sans" charset="0"/>
                          <a:sym typeface="Gill Sans" charset="0"/>
                        </a:rPr>
                        <a:t>?</a:t>
                      </a:r>
                      <a:endParaRPr kumimoji="0" lang="en-US" altLang="en-US" sz="900" b="0" i="0" u="none" strike="noStrike" cap="none" normalizeH="0" baseline="0" dirty="0">
                        <a:ln>
                          <a:noFill/>
                        </a:ln>
                        <a:solidFill>
                          <a:srgbClr val="000000"/>
                        </a:solidFill>
                        <a:effectLst/>
                        <a:latin typeface="+mn-lt" charset="0"/>
                        <a:ea typeface="+mn-ea" charset="0"/>
                        <a:cs typeface="+mn-ea" charset="0"/>
                        <a:sym typeface="Gill Sans" charset="0"/>
                      </a:endParaRPr>
                    </a:p>
                  </a:txBody>
                  <a:tcPr marL="20092" marR="20092" marT="20092" marB="20092" anchor="ctr" horzOverflow="overflow">
                    <a:lnL w="25400" cap="flat" cmpd="sng" algn="ctr">
                      <a:solidFill>
                        <a:srgbClr val="000000"/>
                      </a:solidFill>
                      <a:prstDash val="solid"/>
                      <a:miter lim="400000"/>
                      <a:headEnd type="none" w="med" len="med"/>
                      <a:tailEnd type="none" w="med" len="med"/>
                    </a:lnL>
                    <a:lnR w="25400" cap="flat" cmpd="sng" algn="ctr">
                      <a:solidFill>
                        <a:srgbClr val="000000"/>
                      </a:solidFill>
                      <a:prstDash val="solid"/>
                      <a:miter lim="400000"/>
                      <a:headEnd type="none" w="med" len="med"/>
                      <a:tailEnd type="none" w="med" len="med"/>
                    </a:lnR>
                    <a:lnT w="25400" cap="flat" cmpd="sng" algn="ctr">
                      <a:solidFill>
                        <a:srgbClr val="000000"/>
                      </a:solidFill>
                      <a:prstDash val="solid"/>
                      <a:miter lim="400000"/>
                      <a:headEnd type="none" w="med" len="med"/>
                      <a:tailEnd type="none" w="med" len="med"/>
                    </a:lnT>
                    <a:lnB w="25400" cap="flat" cmpd="sng" algn="ctr">
                      <a:solidFill>
                        <a:srgbClr val="000000"/>
                      </a:solidFill>
                      <a:prstDash val="solid"/>
                      <a:miter lim="400000"/>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bl>
          </a:graphicData>
        </a:graphic>
      </p:graphicFrame>
      <p:cxnSp>
        <p:nvCxnSpPr>
          <p:cNvPr id="3" name="Straight Arrow Connector 2">
            <a:extLst>
              <a:ext uri="{FF2B5EF4-FFF2-40B4-BE49-F238E27FC236}">
                <a16:creationId xmlns="" xmlns:a16="http://schemas.microsoft.com/office/drawing/2014/main" id="{72FCFDD9-5A4A-DD47-8C36-92B860CC2027}"/>
              </a:ext>
            </a:extLst>
          </p:cNvPr>
          <p:cNvCxnSpPr>
            <a:cxnSpLocks/>
          </p:cNvCxnSpPr>
          <p:nvPr/>
        </p:nvCxnSpPr>
        <p:spPr>
          <a:xfrm flipH="1">
            <a:off x="4529136" y="2012120"/>
            <a:ext cx="1500189" cy="479683"/>
          </a:xfrm>
          <a:prstGeom prst="straightConnector1">
            <a:avLst/>
          </a:prstGeom>
          <a:ln w="41275">
            <a:solidFill>
              <a:srgbClr val="EC008C"/>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09A2B02E-02CA-F642-ADE1-428A647E8931}"/>
              </a:ext>
            </a:extLst>
          </p:cNvPr>
          <p:cNvCxnSpPr>
            <a:cxnSpLocks/>
          </p:cNvCxnSpPr>
          <p:nvPr/>
        </p:nvCxnSpPr>
        <p:spPr>
          <a:xfrm flipH="1">
            <a:off x="3862809" y="2987359"/>
            <a:ext cx="709192" cy="668190"/>
          </a:xfrm>
          <a:prstGeom prst="straightConnector1">
            <a:avLst/>
          </a:prstGeom>
          <a:ln w="41275">
            <a:solidFill>
              <a:srgbClr val="EC00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8100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3FF50E-FA21-1841-8D86-C064B98F49C8}"/>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 xmlns:a16="http://schemas.microsoft.com/office/drawing/2014/main" id="{11D5B09D-D128-D344-A0C9-2213304F5E6D}"/>
              </a:ext>
            </a:extLst>
          </p:cNvPr>
          <p:cNvSpPr>
            <a:spLocks noGrp="1"/>
          </p:cNvSpPr>
          <p:nvPr>
            <p:ph idx="1"/>
          </p:nvPr>
        </p:nvSpPr>
        <p:spPr>
          <a:xfrm>
            <a:off x="435894" y="1363526"/>
            <a:ext cx="8162415" cy="2169711"/>
          </a:xfrm>
        </p:spPr>
        <p:txBody>
          <a:bodyPr/>
          <a:lstStyle/>
          <a:p>
            <a:pPr>
              <a:lnSpc>
                <a:spcPct val="100000"/>
              </a:lnSpc>
              <a:spcBef>
                <a:spcPts val="500"/>
              </a:spcBef>
              <a:spcAft>
                <a:spcPts val="316"/>
              </a:spcAft>
            </a:pPr>
            <a:r>
              <a:rPr lang="en-US" altLang="en-US" dirty="0"/>
              <a:t>Classification problem</a:t>
            </a:r>
          </a:p>
          <a:p>
            <a:pPr>
              <a:lnSpc>
                <a:spcPct val="100000"/>
              </a:lnSpc>
              <a:spcBef>
                <a:spcPts val="500"/>
              </a:spcBef>
              <a:spcAft>
                <a:spcPts val="316"/>
              </a:spcAft>
            </a:pPr>
            <a:r>
              <a:rPr lang="en-US" altLang="en-US" dirty="0"/>
              <a:t>Geometrical Interpretation</a:t>
            </a:r>
          </a:p>
          <a:p>
            <a:pPr>
              <a:lnSpc>
                <a:spcPct val="100000"/>
              </a:lnSpc>
              <a:spcBef>
                <a:spcPts val="500"/>
              </a:spcBef>
              <a:spcAft>
                <a:spcPts val="316"/>
              </a:spcAft>
            </a:pPr>
            <a:r>
              <a:rPr lang="en-US" altLang="en-US" dirty="0"/>
              <a:t>Attribute </a:t>
            </a:r>
            <a:r>
              <a:rPr lang="en-US" altLang="en-US" dirty="0" smtClean="0"/>
              <a:t>selection</a:t>
            </a:r>
            <a:endParaRPr lang="en-US" altLang="en-US" dirty="0"/>
          </a:p>
          <a:p>
            <a:pPr>
              <a:lnSpc>
                <a:spcPct val="100000"/>
              </a:lnSpc>
              <a:spcBef>
                <a:spcPts val="500"/>
              </a:spcBef>
              <a:spcAft>
                <a:spcPts val="316"/>
              </a:spcAft>
            </a:pPr>
            <a:r>
              <a:rPr lang="en-US" altLang="en-US" dirty="0"/>
              <a:t>ID3 algorithm</a:t>
            </a:r>
          </a:p>
          <a:p>
            <a:pPr>
              <a:lnSpc>
                <a:spcPct val="100000"/>
              </a:lnSpc>
              <a:spcBef>
                <a:spcPts val="500"/>
              </a:spcBef>
              <a:spcAft>
                <a:spcPts val="316"/>
              </a:spcAft>
            </a:pPr>
            <a:r>
              <a:rPr lang="en-US" altLang="en-US" dirty="0">
                <a:solidFill>
                  <a:srgbClr val="EC008C"/>
                </a:solidFill>
              </a:rPr>
              <a:t>Avoiding overfitting</a:t>
            </a:r>
            <a:endParaRPr lang="en-US" sz="1890" dirty="0">
              <a:solidFill>
                <a:srgbClr val="EC008C"/>
              </a:solidFill>
            </a:endParaRPr>
          </a:p>
        </p:txBody>
      </p:sp>
    </p:spTree>
    <p:extLst>
      <p:ext uri="{BB962C8B-B14F-4D97-AF65-F5344CB8AC3E}">
        <p14:creationId xmlns:p14="http://schemas.microsoft.com/office/powerpoint/2010/main" val="21033365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1">
            <a:extLst>
              <a:ext uri="{FF2B5EF4-FFF2-40B4-BE49-F238E27FC236}">
                <a16:creationId xmlns="" xmlns:a16="http://schemas.microsoft.com/office/drawing/2014/main" id="{5DCC0364-ABA1-4F57-A8F8-B2EFC9C7F0DE}"/>
              </a:ext>
            </a:extLst>
          </p:cNvPr>
          <p:cNvSpPr>
            <a:spLocks noGrp="1" noChangeArrowheads="1"/>
          </p:cNvSpPr>
          <p:nvPr>
            <p:ph type="title"/>
          </p:nvPr>
        </p:nvSpPr>
        <p:spPr/>
        <p:txBody>
          <a:bodyPr/>
          <a:lstStyle/>
          <a:p>
            <a:pPr eaLnBrk="1">
              <a:defRPr/>
            </a:pPr>
            <a:r>
              <a:rPr lang="en-US" altLang="en-US" dirty="0"/>
              <a:t>O</a:t>
            </a:r>
            <a:r>
              <a:rPr lang="en-US" altLang="en-US" dirty="0" smtClean="0"/>
              <a:t>verfitting</a:t>
            </a:r>
            <a:endParaRPr lang="en-US" altLang="en-US" dirty="0"/>
          </a:p>
        </p:txBody>
      </p:sp>
      <p:sp>
        <p:nvSpPr>
          <p:cNvPr id="46082" name="Rectangle 2">
            <a:extLst>
              <a:ext uri="{FF2B5EF4-FFF2-40B4-BE49-F238E27FC236}">
                <a16:creationId xmlns="" xmlns:a16="http://schemas.microsoft.com/office/drawing/2014/main" id="{FADCB5C8-6795-47C6-9F24-1688927A6B92}"/>
              </a:ext>
            </a:extLst>
          </p:cNvPr>
          <p:cNvSpPr>
            <a:spLocks noGrp="1"/>
          </p:cNvSpPr>
          <p:nvPr>
            <p:ph type="body" idx="1"/>
          </p:nvPr>
        </p:nvSpPr>
        <p:spPr>
          <a:xfrm>
            <a:off x="435894" y="1068331"/>
            <a:ext cx="7986779" cy="2274944"/>
          </a:xfrm>
        </p:spPr>
        <p:txBody>
          <a:bodyPr/>
          <a:lstStyle/>
          <a:p>
            <a:pPr>
              <a:lnSpc>
                <a:spcPct val="100000"/>
              </a:lnSpc>
              <a:spcBef>
                <a:spcPts val="500"/>
              </a:spcBef>
            </a:pPr>
            <a:r>
              <a:rPr lang="en-US" altLang="en-US" dirty="0"/>
              <a:t>Overfitting </a:t>
            </a:r>
            <a:r>
              <a:rPr lang="en-US" altLang="en-US" dirty="0" smtClean="0"/>
              <a:t>happens when </a:t>
            </a:r>
            <a:r>
              <a:rPr lang="en-US" altLang="en-US" dirty="0"/>
              <a:t>a learned decision process matches too closely to its training </a:t>
            </a:r>
            <a:r>
              <a:rPr lang="en-US" altLang="en-US" dirty="0" smtClean="0"/>
              <a:t>data</a:t>
            </a:r>
          </a:p>
          <a:p>
            <a:pPr lvl="1">
              <a:lnSpc>
                <a:spcPct val="100000"/>
              </a:lnSpc>
            </a:pPr>
            <a:r>
              <a:rPr lang="en-US" altLang="en-US" dirty="0"/>
              <a:t>T</a:t>
            </a:r>
            <a:r>
              <a:rPr lang="en-US" altLang="en-US" dirty="0" smtClean="0"/>
              <a:t>hus </a:t>
            </a:r>
            <a:r>
              <a:rPr lang="en-US" altLang="en-US" dirty="0"/>
              <a:t>it fails to </a:t>
            </a:r>
            <a:r>
              <a:rPr lang="en-US" altLang="en-US" dirty="0" err="1"/>
              <a:t>generalise</a:t>
            </a:r>
            <a:r>
              <a:rPr lang="en-US" altLang="en-US" dirty="0"/>
              <a:t> (classification performance drops on test sets)</a:t>
            </a:r>
          </a:p>
          <a:p>
            <a:pPr>
              <a:lnSpc>
                <a:spcPct val="100000"/>
              </a:lnSpc>
              <a:spcBef>
                <a:spcPts val="500"/>
              </a:spcBef>
            </a:pPr>
            <a:r>
              <a:rPr lang="en-US" altLang="en-US" dirty="0"/>
              <a:t>It can occur when too few examples are associated with leaf nodes or where there is noise in the </a:t>
            </a:r>
            <a:r>
              <a:rPr lang="en-US" altLang="en-US" dirty="0" smtClean="0"/>
              <a:t>data</a:t>
            </a:r>
            <a:endParaRPr lang="en-US" altLang="en-US" dirty="0"/>
          </a:p>
          <a:p>
            <a:pPr eaLnBrk="1">
              <a:lnSpc>
                <a:spcPct val="100000"/>
              </a:lnSpc>
              <a:spcBef>
                <a:spcPts val="500"/>
              </a:spcBef>
            </a:pPr>
            <a:r>
              <a:rPr lang="en-US" altLang="en-US" i="1" dirty="0"/>
              <a:t>Sampling</a:t>
            </a:r>
            <a:r>
              <a:rPr lang="en-US" altLang="en-US" dirty="0"/>
              <a:t> (choice of training examples) can alter perception of problem</a:t>
            </a:r>
          </a:p>
          <a:p>
            <a:pPr lvl="1">
              <a:lnSpc>
                <a:spcPct val="100000"/>
              </a:lnSpc>
            </a:pPr>
            <a:r>
              <a:rPr lang="en-US" altLang="en-US" dirty="0"/>
              <a:t>Selection bias</a:t>
            </a:r>
          </a:p>
          <a:p>
            <a:pPr lvl="1">
              <a:lnSpc>
                <a:spcPct val="100000"/>
              </a:lnSpc>
            </a:pPr>
            <a:r>
              <a:rPr lang="en-US" altLang="en-US" dirty="0"/>
              <a:t>Rare events</a:t>
            </a:r>
          </a:p>
          <a:p>
            <a:pPr eaLnBrk="1">
              <a:lnSpc>
                <a:spcPct val="100000"/>
              </a:lnSpc>
              <a:spcBef>
                <a:spcPts val="500"/>
              </a:spcBef>
            </a:pPr>
            <a:r>
              <a:rPr lang="en-US" altLang="en-US" dirty="0"/>
              <a:t>General solution: more data </a:t>
            </a:r>
            <a:r>
              <a:rPr lang="en-US" altLang="en-US" dirty="0" smtClean="0"/>
              <a:t>is not </a:t>
            </a:r>
            <a:r>
              <a:rPr lang="en-US" altLang="en-US" dirty="0"/>
              <a:t>always </a:t>
            </a:r>
            <a:r>
              <a:rPr lang="en-US" altLang="en-US" dirty="0" smtClean="0"/>
              <a:t>possible</a:t>
            </a:r>
            <a:endParaRPr lang="en-US" altLang="en-US" dirty="0"/>
          </a:p>
          <a:p>
            <a:pPr marL="433077" lvl="1" indent="-285750">
              <a:lnSpc>
                <a:spcPct val="100000"/>
              </a:lnSpc>
            </a:pPr>
            <a:endParaRPr lang="en-US" altLang="en-US" dirty="0"/>
          </a:p>
          <a:p>
            <a:pPr marL="457200" lvl="1" indent="0">
              <a:lnSpc>
                <a:spcPct val="100000"/>
              </a:lnSpc>
              <a:buNone/>
            </a:pPr>
            <a:endParaRPr lang="en-US" altLang="en-US" dirty="0"/>
          </a:p>
        </p:txBody>
      </p:sp>
    </p:spTree>
    <p:extLst>
      <p:ext uri="{BB962C8B-B14F-4D97-AF65-F5344CB8AC3E}">
        <p14:creationId xmlns:p14="http://schemas.microsoft.com/office/powerpoint/2010/main" val="312628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3" name="Rectangle 1">
            <a:extLst>
              <a:ext uri="{FF2B5EF4-FFF2-40B4-BE49-F238E27FC236}">
                <a16:creationId xmlns="" xmlns:a16="http://schemas.microsoft.com/office/drawing/2014/main" id="{2E0B1D04-F185-4091-B61C-C55735F18416}"/>
              </a:ext>
            </a:extLst>
          </p:cNvPr>
          <p:cNvSpPr>
            <a:spLocks noGrp="1" noChangeArrowheads="1"/>
          </p:cNvSpPr>
          <p:nvPr>
            <p:ph type="title"/>
          </p:nvPr>
        </p:nvSpPr>
        <p:spPr/>
        <p:txBody>
          <a:bodyPr/>
          <a:lstStyle/>
          <a:p>
            <a:pPr eaLnBrk="1">
              <a:defRPr/>
            </a:pPr>
            <a:r>
              <a:rPr lang="en-US" altLang="en-US" dirty="0"/>
              <a:t>Reduced-error pruning</a:t>
            </a:r>
          </a:p>
        </p:txBody>
      </p:sp>
      <p:sp>
        <p:nvSpPr>
          <p:cNvPr id="49154" name="Rectangle 2">
            <a:extLst>
              <a:ext uri="{FF2B5EF4-FFF2-40B4-BE49-F238E27FC236}">
                <a16:creationId xmlns="" xmlns:a16="http://schemas.microsoft.com/office/drawing/2014/main" id="{B9E0FA90-5A4C-40F1-BE04-183D408EC5A7}"/>
              </a:ext>
            </a:extLst>
          </p:cNvPr>
          <p:cNvSpPr>
            <a:spLocks noGrp="1"/>
          </p:cNvSpPr>
          <p:nvPr>
            <p:ph type="body" idx="1"/>
          </p:nvPr>
        </p:nvSpPr>
        <p:spPr>
          <a:xfrm>
            <a:off x="328243" y="909882"/>
            <a:ext cx="5450840" cy="2788311"/>
          </a:xfrm>
        </p:spPr>
        <p:txBody>
          <a:bodyPr/>
          <a:lstStyle/>
          <a:p>
            <a:pPr>
              <a:lnSpc>
                <a:spcPct val="100000"/>
              </a:lnSpc>
              <a:spcBef>
                <a:spcPts val="500"/>
              </a:spcBef>
            </a:pPr>
            <a:r>
              <a:rPr lang="en-US" altLang="en-US" dirty="0"/>
              <a:t>L</a:t>
            </a:r>
            <a:r>
              <a:rPr lang="en-US" altLang="en-US" dirty="0" smtClean="0"/>
              <a:t>abelled </a:t>
            </a:r>
            <a:r>
              <a:rPr lang="en-US" altLang="en-US" dirty="0"/>
              <a:t>data </a:t>
            </a:r>
            <a:r>
              <a:rPr lang="en-US" altLang="en-US" dirty="0" smtClean="0"/>
              <a:t>are split </a:t>
            </a:r>
            <a:r>
              <a:rPr lang="en-US" altLang="en-US" dirty="0"/>
              <a:t>into three </a:t>
            </a:r>
            <a:r>
              <a:rPr lang="en-US" altLang="en-US" dirty="0" smtClean="0"/>
              <a:t>sets: </a:t>
            </a:r>
          </a:p>
          <a:p>
            <a:pPr lvl="1">
              <a:lnSpc>
                <a:spcPct val="100000"/>
              </a:lnSpc>
            </a:pPr>
            <a:r>
              <a:rPr lang="en-US" altLang="en-US" dirty="0" smtClean="0"/>
              <a:t>Training set</a:t>
            </a:r>
          </a:p>
          <a:p>
            <a:pPr lvl="1">
              <a:lnSpc>
                <a:spcPct val="100000"/>
              </a:lnSpc>
            </a:pPr>
            <a:r>
              <a:rPr lang="en-US" altLang="en-US" dirty="0"/>
              <a:t>V</a:t>
            </a:r>
            <a:r>
              <a:rPr lang="en-US" altLang="en-US" dirty="0" smtClean="0"/>
              <a:t>alidation </a:t>
            </a:r>
            <a:r>
              <a:rPr lang="en-US" altLang="en-US" dirty="0"/>
              <a:t>set is used for model selection (e.g. pruning the </a:t>
            </a:r>
            <a:r>
              <a:rPr lang="en-US" altLang="en-US" dirty="0" smtClean="0"/>
              <a:t>tree)</a:t>
            </a:r>
          </a:p>
          <a:p>
            <a:pPr lvl="1">
              <a:lnSpc>
                <a:spcPct val="100000"/>
              </a:lnSpc>
            </a:pPr>
            <a:r>
              <a:rPr lang="en-US" altLang="en-US" dirty="0" smtClean="0"/>
              <a:t>Test set </a:t>
            </a:r>
            <a:r>
              <a:rPr lang="en-US" altLang="en-US" dirty="0"/>
              <a:t>is used to estimate how accurately the learnt model will work in the </a:t>
            </a:r>
            <a:r>
              <a:rPr lang="en-US" altLang="en-US" dirty="0" smtClean="0"/>
              <a:t>future</a:t>
            </a:r>
            <a:r>
              <a:rPr lang="en-US" altLang="en-US" dirty="0"/>
              <a:t>  </a:t>
            </a:r>
            <a:endParaRPr lang="en-US" altLang="en-US" dirty="0" smtClean="0"/>
          </a:p>
          <a:p>
            <a:pPr>
              <a:lnSpc>
                <a:spcPct val="100000"/>
              </a:lnSpc>
            </a:pPr>
            <a:r>
              <a:rPr lang="en-US" altLang="en-US" dirty="0" smtClean="0"/>
              <a:t>Goal</a:t>
            </a:r>
            <a:r>
              <a:rPr lang="en-US" altLang="en-US" dirty="0"/>
              <a:t>: learn </a:t>
            </a:r>
            <a:r>
              <a:rPr lang="en-US" altLang="en-US" dirty="0" smtClean="0"/>
              <a:t>a tree </a:t>
            </a:r>
            <a:r>
              <a:rPr lang="en-US" altLang="en-US" dirty="0"/>
              <a:t>that classifies pruning set </a:t>
            </a:r>
            <a:r>
              <a:rPr lang="en-US" altLang="en-US" dirty="0" smtClean="0"/>
              <a:t>well, </a:t>
            </a:r>
            <a:r>
              <a:rPr lang="en-US" altLang="en-US" dirty="0"/>
              <a:t>though not trained on it</a:t>
            </a:r>
          </a:p>
          <a:p>
            <a:pPr>
              <a:lnSpc>
                <a:spcPct val="100000"/>
              </a:lnSpc>
              <a:spcBef>
                <a:spcPts val="500"/>
              </a:spcBef>
            </a:pPr>
            <a:r>
              <a:rPr lang="en-US" altLang="en-US" dirty="0"/>
              <a:t>First build tree with ID3 on training </a:t>
            </a:r>
            <a:r>
              <a:rPr lang="en-US" altLang="en-US" dirty="0" smtClean="0"/>
              <a:t>set, then </a:t>
            </a:r>
            <a:r>
              <a:rPr lang="en-US" altLang="en-US" dirty="0"/>
              <a:t>greedily prune nodes to improve classification of pruning </a:t>
            </a:r>
            <a:r>
              <a:rPr lang="en-US" altLang="en-US" dirty="0" smtClean="0"/>
              <a:t>set</a:t>
            </a:r>
            <a:endParaRPr lang="en-US" altLang="en-US" dirty="0"/>
          </a:p>
        </p:txBody>
      </p:sp>
      <p:sp>
        <p:nvSpPr>
          <p:cNvPr id="2" name="Oval 1">
            <a:extLst>
              <a:ext uri="{FF2B5EF4-FFF2-40B4-BE49-F238E27FC236}">
                <a16:creationId xmlns="" xmlns:a16="http://schemas.microsoft.com/office/drawing/2014/main" id="{CF0E0A89-7818-1A44-8E85-F64A49BDC85A}"/>
              </a:ext>
            </a:extLst>
          </p:cNvPr>
          <p:cNvSpPr/>
          <p:nvPr/>
        </p:nvSpPr>
        <p:spPr>
          <a:xfrm>
            <a:off x="7231572" y="1073911"/>
            <a:ext cx="872197" cy="604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Color</a:t>
            </a:r>
          </a:p>
        </p:txBody>
      </p:sp>
      <p:cxnSp>
        <p:nvCxnSpPr>
          <p:cNvPr id="4" name="Straight Arrow Connector 3">
            <a:extLst>
              <a:ext uri="{FF2B5EF4-FFF2-40B4-BE49-F238E27FC236}">
                <a16:creationId xmlns="" xmlns:a16="http://schemas.microsoft.com/office/drawing/2014/main" id="{271F4186-8924-D14E-A4FB-D33530850675}"/>
              </a:ext>
            </a:extLst>
          </p:cNvPr>
          <p:cNvCxnSpPr>
            <a:cxnSpLocks/>
            <a:stCxn id="2" idx="4"/>
          </p:cNvCxnSpPr>
          <p:nvPr/>
        </p:nvCxnSpPr>
        <p:spPr>
          <a:xfrm>
            <a:off x="7667671" y="1678821"/>
            <a:ext cx="436098" cy="32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 xmlns:a16="http://schemas.microsoft.com/office/drawing/2014/main" id="{54A10AC7-EAE6-1847-9DC2-664E26E677EF}"/>
              </a:ext>
            </a:extLst>
          </p:cNvPr>
          <p:cNvCxnSpPr>
            <a:cxnSpLocks/>
            <a:stCxn id="2" idx="4"/>
          </p:cNvCxnSpPr>
          <p:nvPr/>
        </p:nvCxnSpPr>
        <p:spPr>
          <a:xfrm flipH="1">
            <a:off x="7161233" y="1678821"/>
            <a:ext cx="506438" cy="32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B68AB57C-1E1C-E04E-9A19-82DCCCF86F7A}"/>
              </a:ext>
            </a:extLst>
          </p:cNvPr>
          <p:cNvSpPr txBox="1"/>
          <p:nvPr/>
        </p:nvSpPr>
        <p:spPr>
          <a:xfrm>
            <a:off x="6711063" y="1527593"/>
            <a:ext cx="506438" cy="302455"/>
          </a:xfrm>
          <a:prstGeom prst="rect">
            <a:avLst/>
          </a:prstGeom>
          <a:noFill/>
        </p:spPr>
        <p:txBody>
          <a:bodyPr wrap="square" rtlCol="0">
            <a:spAutoFit/>
          </a:bodyPr>
          <a:lstStyle/>
          <a:p>
            <a:r>
              <a:rPr lang="en-US" dirty="0">
                <a:solidFill>
                  <a:srgbClr val="FF0000"/>
                </a:solidFill>
              </a:rPr>
              <a:t>red</a:t>
            </a:r>
            <a:r>
              <a:rPr lang="en-US" dirty="0"/>
              <a:t> </a:t>
            </a:r>
          </a:p>
        </p:txBody>
      </p:sp>
      <p:sp>
        <p:nvSpPr>
          <p:cNvPr id="12" name="TextBox 11">
            <a:extLst>
              <a:ext uri="{FF2B5EF4-FFF2-40B4-BE49-F238E27FC236}">
                <a16:creationId xmlns="" xmlns:a16="http://schemas.microsoft.com/office/drawing/2014/main" id="{9E3F05CB-4425-B74B-860F-703018757EC1}"/>
              </a:ext>
            </a:extLst>
          </p:cNvPr>
          <p:cNvSpPr txBox="1"/>
          <p:nvPr/>
        </p:nvSpPr>
        <p:spPr>
          <a:xfrm>
            <a:off x="8033430" y="1557030"/>
            <a:ext cx="703386" cy="300082"/>
          </a:xfrm>
          <a:prstGeom prst="rect">
            <a:avLst/>
          </a:prstGeom>
          <a:noFill/>
        </p:spPr>
        <p:txBody>
          <a:bodyPr wrap="square" rtlCol="0">
            <a:spAutoFit/>
          </a:bodyPr>
          <a:lstStyle/>
          <a:p>
            <a:r>
              <a:rPr lang="en-US" dirty="0"/>
              <a:t>blue </a:t>
            </a:r>
          </a:p>
        </p:txBody>
      </p:sp>
      <p:sp>
        <p:nvSpPr>
          <p:cNvPr id="13" name="TextBox 12">
            <a:extLst>
              <a:ext uri="{FF2B5EF4-FFF2-40B4-BE49-F238E27FC236}">
                <a16:creationId xmlns="" xmlns:a16="http://schemas.microsoft.com/office/drawing/2014/main" id="{814AAD07-AE2E-A141-97C3-F233F48D9A0C}"/>
              </a:ext>
            </a:extLst>
          </p:cNvPr>
          <p:cNvSpPr txBox="1"/>
          <p:nvPr/>
        </p:nvSpPr>
        <p:spPr>
          <a:xfrm>
            <a:off x="6485977" y="2017748"/>
            <a:ext cx="1041017" cy="507831"/>
          </a:xfrm>
          <a:prstGeom prst="rect">
            <a:avLst/>
          </a:prstGeom>
          <a:noFill/>
        </p:spPr>
        <p:txBody>
          <a:bodyPr wrap="square" rtlCol="0">
            <a:spAutoFit/>
          </a:bodyPr>
          <a:lstStyle/>
          <a:p>
            <a:r>
              <a:rPr lang="en-US" dirty="0">
                <a:solidFill>
                  <a:srgbClr val="FF0000"/>
                </a:solidFill>
              </a:rPr>
              <a:t>1 positive</a:t>
            </a:r>
          </a:p>
          <a:p>
            <a:r>
              <a:rPr lang="en-US" dirty="0">
                <a:solidFill>
                  <a:schemeClr val="accent5">
                    <a:lumMod val="40000"/>
                    <a:lumOff val="60000"/>
                  </a:schemeClr>
                </a:solidFill>
              </a:rPr>
              <a:t>0 negative </a:t>
            </a:r>
          </a:p>
        </p:txBody>
      </p:sp>
      <p:sp>
        <p:nvSpPr>
          <p:cNvPr id="14" name="TextBox 13">
            <a:extLst>
              <a:ext uri="{FF2B5EF4-FFF2-40B4-BE49-F238E27FC236}">
                <a16:creationId xmlns="" xmlns:a16="http://schemas.microsoft.com/office/drawing/2014/main" id="{A67A011C-2B43-9F4A-B3E4-0764E88A3C37}"/>
              </a:ext>
            </a:extLst>
          </p:cNvPr>
          <p:cNvSpPr txBox="1"/>
          <p:nvPr/>
        </p:nvSpPr>
        <p:spPr>
          <a:xfrm>
            <a:off x="7885720" y="2015044"/>
            <a:ext cx="1041017" cy="507831"/>
          </a:xfrm>
          <a:prstGeom prst="rect">
            <a:avLst/>
          </a:prstGeom>
          <a:noFill/>
        </p:spPr>
        <p:txBody>
          <a:bodyPr wrap="square" rtlCol="0">
            <a:spAutoFit/>
          </a:bodyPr>
          <a:lstStyle/>
          <a:p>
            <a:r>
              <a:rPr lang="en-US" dirty="0">
                <a:solidFill>
                  <a:schemeClr val="tx1">
                    <a:lumMod val="40000"/>
                    <a:lumOff val="60000"/>
                  </a:schemeClr>
                </a:solidFill>
              </a:rPr>
              <a:t>0 positive</a:t>
            </a:r>
          </a:p>
          <a:p>
            <a:r>
              <a:rPr lang="en-US" dirty="0"/>
              <a:t>2 negative </a:t>
            </a:r>
          </a:p>
        </p:txBody>
      </p:sp>
      <p:sp>
        <p:nvSpPr>
          <p:cNvPr id="15" name="TextBox 14">
            <a:extLst>
              <a:ext uri="{FF2B5EF4-FFF2-40B4-BE49-F238E27FC236}">
                <a16:creationId xmlns="" xmlns:a16="http://schemas.microsoft.com/office/drawing/2014/main" id="{0B8BBC21-93D2-9649-A66D-41E42164109B}"/>
              </a:ext>
            </a:extLst>
          </p:cNvPr>
          <p:cNvSpPr txBox="1"/>
          <p:nvPr/>
        </p:nvSpPr>
        <p:spPr>
          <a:xfrm>
            <a:off x="5838866" y="1096200"/>
            <a:ext cx="872197" cy="300082"/>
          </a:xfrm>
          <a:prstGeom prst="rect">
            <a:avLst/>
          </a:prstGeom>
          <a:noFill/>
        </p:spPr>
        <p:txBody>
          <a:bodyPr wrap="square" rtlCol="0">
            <a:spAutoFit/>
          </a:bodyPr>
          <a:lstStyle/>
          <a:p>
            <a:r>
              <a:rPr lang="en-US" dirty="0"/>
              <a:t>Training </a:t>
            </a:r>
          </a:p>
        </p:txBody>
      </p:sp>
      <p:sp>
        <p:nvSpPr>
          <p:cNvPr id="16" name="Oval 15">
            <a:extLst>
              <a:ext uri="{FF2B5EF4-FFF2-40B4-BE49-F238E27FC236}">
                <a16:creationId xmlns="" xmlns:a16="http://schemas.microsoft.com/office/drawing/2014/main" id="{BC3F2FA1-AE8E-BC49-B6AC-F00B0FA1E0DB}"/>
              </a:ext>
            </a:extLst>
          </p:cNvPr>
          <p:cNvSpPr/>
          <p:nvPr/>
        </p:nvSpPr>
        <p:spPr>
          <a:xfrm>
            <a:off x="7245643" y="2914992"/>
            <a:ext cx="872197" cy="604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Color</a:t>
            </a:r>
          </a:p>
        </p:txBody>
      </p:sp>
      <p:cxnSp>
        <p:nvCxnSpPr>
          <p:cNvPr id="17" name="Straight Arrow Connector 16">
            <a:extLst>
              <a:ext uri="{FF2B5EF4-FFF2-40B4-BE49-F238E27FC236}">
                <a16:creationId xmlns="" xmlns:a16="http://schemas.microsoft.com/office/drawing/2014/main" id="{BE172884-ED5B-1945-9663-86ECCB2D418A}"/>
              </a:ext>
            </a:extLst>
          </p:cNvPr>
          <p:cNvCxnSpPr>
            <a:cxnSpLocks/>
            <a:stCxn id="16" idx="4"/>
          </p:cNvCxnSpPr>
          <p:nvPr/>
        </p:nvCxnSpPr>
        <p:spPr>
          <a:xfrm>
            <a:off x="7681742" y="3519902"/>
            <a:ext cx="436098" cy="32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D1D012E4-14E0-904A-B893-AAD6DAC72B5F}"/>
              </a:ext>
            </a:extLst>
          </p:cNvPr>
          <p:cNvCxnSpPr>
            <a:cxnSpLocks/>
            <a:stCxn id="16" idx="4"/>
          </p:cNvCxnSpPr>
          <p:nvPr/>
        </p:nvCxnSpPr>
        <p:spPr>
          <a:xfrm flipH="1">
            <a:off x="7175304" y="3519902"/>
            <a:ext cx="506438" cy="32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90E83EFC-8AFA-D643-B9AA-7706718B19A6}"/>
              </a:ext>
            </a:extLst>
          </p:cNvPr>
          <p:cNvSpPr txBox="1"/>
          <p:nvPr/>
        </p:nvSpPr>
        <p:spPr>
          <a:xfrm>
            <a:off x="6725134" y="3368674"/>
            <a:ext cx="506438" cy="302455"/>
          </a:xfrm>
          <a:prstGeom prst="rect">
            <a:avLst/>
          </a:prstGeom>
          <a:noFill/>
        </p:spPr>
        <p:txBody>
          <a:bodyPr wrap="square" rtlCol="0">
            <a:spAutoFit/>
          </a:bodyPr>
          <a:lstStyle/>
          <a:p>
            <a:r>
              <a:rPr lang="en-US" dirty="0">
                <a:solidFill>
                  <a:srgbClr val="FF0000"/>
                </a:solidFill>
              </a:rPr>
              <a:t>red</a:t>
            </a:r>
            <a:r>
              <a:rPr lang="en-US" dirty="0"/>
              <a:t> </a:t>
            </a:r>
          </a:p>
        </p:txBody>
      </p:sp>
      <p:sp>
        <p:nvSpPr>
          <p:cNvPr id="20" name="TextBox 19">
            <a:extLst>
              <a:ext uri="{FF2B5EF4-FFF2-40B4-BE49-F238E27FC236}">
                <a16:creationId xmlns="" xmlns:a16="http://schemas.microsoft.com/office/drawing/2014/main" id="{6FFBC9DC-DEA1-7B40-B834-0714F175852E}"/>
              </a:ext>
            </a:extLst>
          </p:cNvPr>
          <p:cNvSpPr txBox="1"/>
          <p:nvPr/>
        </p:nvSpPr>
        <p:spPr>
          <a:xfrm>
            <a:off x="8047501" y="3398111"/>
            <a:ext cx="703386" cy="300082"/>
          </a:xfrm>
          <a:prstGeom prst="rect">
            <a:avLst/>
          </a:prstGeom>
          <a:noFill/>
        </p:spPr>
        <p:txBody>
          <a:bodyPr wrap="square" rtlCol="0">
            <a:spAutoFit/>
          </a:bodyPr>
          <a:lstStyle/>
          <a:p>
            <a:r>
              <a:rPr lang="en-US" dirty="0"/>
              <a:t>blue </a:t>
            </a:r>
          </a:p>
        </p:txBody>
      </p:sp>
      <p:sp>
        <p:nvSpPr>
          <p:cNvPr id="21" name="TextBox 20">
            <a:extLst>
              <a:ext uri="{FF2B5EF4-FFF2-40B4-BE49-F238E27FC236}">
                <a16:creationId xmlns="" xmlns:a16="http://schemas.microsoft.com/office/drawing/2014/main" id="{40B2C774-BE54-5041-AD73-BA1100EA9DBB}"/>
              </a:ext>
            </a:extLst>
          </p:cNvPr>
          <p:cNvSpPr txBox="1"/>
          <p:nvPr/>
        </p:nvSpPr>
        <p:spPr>
          <a:xfrm>
            <a:off x="6229253" y="2839465"/>
            <a:ext cx="946051" cy="300082"/>
          </a:xfrm>
          <a:prstGeom prst="rect">
            <a:avLst/>
          </a:prstGeom>
          <a:noFill/>
        </p:spPr>
        <p:txBody>
          <a:bodyPr wrap="square" rtlCol="0">
            <a:spAutoFit/>
          </a:bodyPr>
          <a:lstStyle/>
          <a:p>
            <a:r>
              <a:rPr lang="en-US" dirty="0"/>
              <a:t>Validation </a:t>
            </a:r>
          </a:p>
        </p:txBody>
      </p:sp>
      <p:sp>
        <p:nvSpPr>
          <p:cNvPr id="22" name="TextBox 21">
            <a:extLst>
              <a:ext uri="{FF2B5EF4-FFF2-40B4-BE49-F238E27FC236}">
                <a16:creationId xmlns="" xmlns:a16="http://schemas.microsoft.com/office/drawing/2014/main" id="{E5F37877-7F04-3A4E-A9D9-BD7D842FF6DC}"/>
              </a:ext>
            </a:extLst>
          </p:cNvPr>
          <p:cNvSpPr txBox="1"/>
          <p:nvPr/>
        </p:nvSpPr>
        <p:spPr>
          <a:xfrm>
            <a:off x="6562630" y="3855166"/>
            <a:ext cx="1041017" cy="507831"/>
          </a:xfrm>
          <a:prstGeom prst="rect">
            <a:avLst/>
          </a:prstGeom>
          <a:noFill/>
        </p:spPr>
        <p:txBody>
          <a:bodyPr wrap="square" rtlCol="0">
            <a:spAutoFit/>
          </a:bodyPr>
          <a:lstStyle/>
          <a:p>
            <a:r>
              <a:rPr lang="en-US" dirty="0">
                <a:solidFill>
                  <a:srgbClr val="FF0000"/>
                </a:solidFill>
              </a:rPr>
              <a:t>1 positive</a:t>
            </a:r>
          </a:p>
          <a:p>
            <a:r>
              <a:rPr lang="en-US" dirty="0">
                <a:solidFill>
                  <a:schemeClr val="accent5">
                    <a:lumMod val="20000"/>
                    <a:lumOff val="80000"/>
                  </a:schemeClr>
                </a:solidFill>
              </a:rPr>
              <a:t>3 negative </a:t>
            </a:r>
          </a:p>
        </p:txBody>
      </p:sp>
      <p:sp>
        <p:nvSpPr>
          <p:cNvPr id="23" name="TextBox 22">
            <a:extLst>
              <a:ext uri="{FF2B5EF4-FFF2-40B4-BE49-F238E27FC236}">
                <a16:creationId xmlns="" xmlns:a16="http://schemas.microsoft.com/office/drawing/2014/main" id="{CCF3661A-3FA3-AA41-AA3C-64D079E73512}"/>
              </a:ext>
            </a:extLst>
          </p:cNvPr>
          <p:cNvSpPr txBox="1"/>
          <p:nvPr/>
        </p:nvSpPr>
        <p:spPr>
          <a:xfrm>
            <a:off x="7808343" y="3819561"/>
            <a:ext cx="1041017" cy="507831"/>
          </a:xfrm>
          <a:prstGeom prst="rect">
            <a:avLst/>
          </a:prstGeom>
          <a:noFill/>
        </p:spPr>
        <p:txBody>
          <a:bodyPr wrap="square" rtlCol="0">
            <a:spAutoFit/>
          </a:bodyPr>
          <a:lstStyle/>
          <a:p>
            <a:r>
              <a:rPr lang="en-US" dirty="0">
                <a:solidFill>
                  <a:schemeClr val="tx1">
                    <a:lumMod val="20000"/>
                    <a:lumOff val="80000"/>
                  </a:schemeClr>
                </a:solidFill>
              </a:rPr>
              <a:t>1 positive</a:t>
            </a:r>
          </a:p>
          <a:p>
            <a:r>
              <a:rPr lang="en-US" dirty="0"/>
              <a:t>1 negative </a:t>
            </a:r>
          </a:p>
        </p:txBody>
      </p:sp>
      <p:sp>
        <p:nvSpPr>
          <p:cNvPr id="25" name="TextBox 24">
            <a:extLst>
              <a:ext uri="{FF2B5EF4-FFF2-40B4-BE49-F238E27FC236}">
                <a16:creationId xmlns="" xmlns:a16="http://schemas.microsoft.com/office/drawing/2014/main" id="{FA82DE44-9DA0-5E4C-B043-2B2E938DAB69}"/>
              </a:ext>
            </a:extLst>
          </p:cNvPr>
          <p:cNvSpPr txBox="1"/>
          <p:nvPr/>
        </p:nvSpPr>
        <p:spPr>
          <a:xfrm>
            <a:off x="3833511" y="3804172"/>
            <a:ext cx="2729119" cy="523220"/>
          </a:xfrm>
          <a:prstGeom prst="rect">
            <a:avLst/>
          </a:prstGeom>
          <a:noFill/>
        </p:spPr>
        <p:txBody>
          <a:bodyPr wrap="square">
            <a:spAutoFit/>
          </a:bodyPr>
          <a:lstStyle/>
          <a:p>
            <a:pPr>
              <a:spcBef>
                <a:spcPts val="500"/>
              </a:spcBef>
            </a:pPr>
            <a:r>
              <a:rPr lang="en-GB" sz="1400" dirty="0"/>
              <a:t>By predicting the negative class, we make 2 errors instead of 4</a:t>
            </a:r>
            <a:endParaRPr lang="en-US" sz="1400" dirty="0"/>
          </a:p>
        </p:txBody>
      </p:sp>
      <p:sp>
        <p:nvSpPr>
          <p:cNvPr id="27" name="TextBox 26">
            <a:extLst>
              <a:ext uri="{FF2B5EF4-FFF2-40B4-BE49-F238E27FC236}">
                <a16:creationId xmlns="" xmlns:a16="http://schemas.microsoft.com/office/drawing/2014/main" id="{986185D4-0A64-CA46-B1A2-6E74E7AE6EE1}"/>
              </a:ext>
            </a:extLst>
          </p:cNvPr>
          <p:cNvSpPr txBox="1"/>
          <p:nvPr/>
        </p:nvSpPr>
        <p:spPr>
          <a:xfrm>
            <a:off x="5767326" y="4617770"/>
            <a:ext cx="3519335" cy="369332"/>
          </a:xfrm>
          <a:prstGeom prst="rect">
            <a:avLst/>
          </a:prstGeom>
          <a:noFill/>
        </p:spPr>
        <p:txBody>
          <a:bodyPr wrap="square">
            <a:spAutoFit/>
          </a:bodyPr>
          <a:lstStyle/>
          <a:p>
            <a:r>
              <a:rPr lang="en-US" sz="900" dirty="0">
                <a:solidFill>
                  <a:schemeClr val="bg1"/>
                </a:solidFill>
              </a:rPr>
              <a:t>https://</a:t>
            </a:r>
            <a:r>
              <a:rPr lang="en-US" sz="900" dirty="0" err="1">
                <a:solidFill>
                  <a:schemeClr val="bg1"/>
                </a:solidFill>
              </a:rPr>
              <a:t>www.cc.gatech.edu</a:t>
            </a:r>
            <a:r>
              <a:rPr lang="en-US" sz="900" dirty="0">
                <a:solidFill>
                  <a:schemeClr val="bg1"/>
                </a:solidFill>
              </a:rPr>
              <a:t>/~bboots3/CS4641-Fall2018/Lecture2/02_DecisionTrees.pdf</a:t>
            </a:r>
          </a:p>
        </p:txBody>
      </p:sp>
    </p:spTree>
    <p:extLst>
      <p:ext uri="{BB962C8B-B14F-4D97-AF65-F5344CB8AC3E}">
        <p14:creationId xmlns:p14="http://schemas.microsoft.com/office/powerpoint/2010/main" val="141678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2" grpId="0"/>
      <p:bldP spid="13" grpId="0"/>
      <p:bldP spid="14" grpId="0"/>
      <p:bldP spid="15" grpId="0"/>
      <p:bldP spid="16" grpId="0" animBg="1"/>
      <p:bldP spid="19" grpId="0"/>
      <p:bldP spid="20" grpId="0"/>
      <p:bldP spid="21" grpId="0"/>
      <p:bldP spid="22" grpId="0"/>
      <p:bldP spid="23" grpId="0"/>
      <p:bldP spid="25" grpId="0"/>
      <p:bldP spid="2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Rectangle 1">
            <a:extLst>
              <a:ext uri="{FF2B5EF4-FFF2-40B4-BE49-F238E27FC236}">
                <a16:creationId xmlns="" xmlns:a16="http://schemas.microsoft.com/office/drawing/2014/main" id="{01E8D304-4764-4BB0-BD05-1E03A41720FA}"/>
              </a:ext>
            </a:extLst>
          </p:cNvPr>
          <p:cNvSpPr>
            <a:spLocks noGrp="1" noChangeArrowheads="1"/>
          </p:cNvSpPr>
          <p:nvPr>
            <p:ph type="title"/>
          </p:nvPr>
        </p:nvSpPr>
        <p:spPr/>
        <p:txBody>
          <a:bodyPr/>
          <a:lstStyle/>
          <a:p>
            <a:pPr>
              <a:defRPr/>
            </a:pPr>
            <a:r>
              <a:rPr lang="en-GB" dirty="0"/>
              <a:t>Take-Home Messages</a:t>
            </a:r>
            <a:endParaRPr lang="en-US" altLang="en-US" dirty="0"/>
          </a:p>
        </p:txBody>
      </p:sp>
      <p:sp>
        <p:nvSpPr>
          <p:cNvPr id="50178" name="Rectangle 2">
            <a:extLst>
              <a:ext uri="{FF2B5EF4-FFF2-40B4-BE49-F238E27FC236}">
                <a16:creationId xmlns="" xmlns:a16="http://schemas.microsoft.com/office/drawing/2014/main" id="{00B5C268-07FD-45B9-A5A7-96D4E6AD50B0}"/>
              </a:ext>
            </a:extLst>
          </p:cNvPr>
          <p:cNvSpPr>
            <a:spLocks noGrp="1"/>
          </p:cNvSpPr>
          <p:nvPr>
            <p:ph type="body" idx="1"/>
          </p:nvPr>
        </p:nvSpPr>
        <p:spPr>
          <a:xfrm>
            <a:off x="308148" y="964028"/>
            <a:ext cx="8399958" cy="2736601"/>
          </a:xfrm>
        </p:spPr>
        <p:txBody>
          <a:bodyPr/>
          <a:lstStyle/>
          <a:p>
            <a:pPr>
              <a:lnSpc>
                <a:spcPct val="100000"/>
              </a:lnSpc>
              <a:spcBef>
                <a:spcPts val="500"/>
              </a:spcBef>
            </a:pPr>
            <a:r>
              <a:rPr lang="en-US" altLang="en-US" dirty="0"/>
              <a:t>Information </a:t>
            </a:r>
            <a:r>
              <a:rPr lang="en-US" altLang="en-US" dirty="0" smtClean="0"/>
              <a:t>is </a:t>
            </a:r>
            <a:r>
              <a:rPr lang="en-US" altLang="en-US" dirty="0" smtClean="0"/>
              <a:t>measurable </a:t>
            </a:r>
            <a:r>
              <a:rPr lang="en-US" altLang="en-US" dirty="0" smtClean="0"/>
              <a:t>and can be quantified </a:t>
            </a:r>
            <a:r>
              <a:rPr lang="en-US" altLang="en-US" dirty="0"/>
              <a:t>by </a:t>
            </a:r>
            <a:r>
              <a:rPr lang="en-US" altLang="en-US" b="1" dirty="0"/>
              <a:t>entropy</a:t>
            </a:r>
          </a:p>
          <a:p>
            <a:r>
              <a:rPr lang="en-US" b="1" dirty="0" smtClean="0"/>
              <a:t>Decision</a:t>
            </a:r>
            <a:r>
              <a:rPr lang="en-US" b="1" dirty="0"/>
              <a:t> tree</a:t>
            </a:r>
            <a:r>
              <a:rPr lang="en-US" dirty="0"/>
              <a:t> classifies items by a series of </a:t>
            </a:r>
            <a:r>
              <a:rPr lang="en-US" dirty="0" smtClean="0"/>
              <a:t>questions at </a:t>
            </a:r>
            <a:r>
              <a:rPr lang="en-US" dirty="0"/>
              <a:t>non-leaf </a:t>
            </a:r>
            <a:r>
              <a:rPr lang="en-US" dirty="0" smtClean="0"/>
              <a:t>nodes </a:t>
            </a:r>
            <a:r>
              <a:rPr lang="en-US" dirty="0"/>
              <a:t>until a leaf is reached, which gives the classification of the </a:t>
            </a:r>
            <a:r>
              <a:rPr lang="en-US" dirty="0" smtClean="0"/>
              <a:t>item </a:t>
            </a:r>
          </a:p>
          <a:p>
            <a:r>
              <a:rPr lang="en-US" dirty="0" smtClean="0"/>
              <a:t>Tree</a:t>
            </a:r>
            <a:r>
              <a:rPr lang="en-US" dirty="0"/>
              <a:t> is learnt from a training </a:t>
            </a:r>
            <a:r>
              <a:rPr lang="en-US" dirty="0" smtClean="0"/>
              <a:t>set</a:t>
            </a:r>
            <a:endParaRPr lang="en-US" dirty="0"/>
          </a:p>
          <a:p>
            <a:r>
              <a:rPr lang="en-US" b="1" dirty="0"/>
              <a:t>Information gain </a:t>
            </a:r>
            <a:r>
              <a:rPr lang="en-US" dirty="0"/>
              <a:t>measures the change in entropy as the result </a:t>
            </a:r>
            <a:r>
              <a:rPr lang="en-US" dirty="0" smtClean="0"/>
              <a:t>of </a:t>
            </a:r>
            <a:r>
              <a:rPr lang="en-US" dirty="0"/>
              <a:t>dividing the set into subsets according to </a:t>
            </a:r>
            <a:r>
              <a:rPr lang="en-US" dirty="0" smtClean="0"/>
              <a:t>an attribute</a:t>
            </a:r>
          </a:p>
          <a:p>
            <a:r>
              <a:rPr lang="en-US" dirty="0" smtClean="0"/>
              <a:t>ID3 </a:t>
            </a:r>
            <a:r>
              <a:rPr lang="en-US" dirty="0"/>
              <a:t>algorithm selects the </a:t>
            </a:r>
            <a:r>
              <a:rPr lang="en-US" dirty="0" smtClean="0"/>
              <a:t>attribute with </a:t>
            </a:r>
            <a:r>
              <a:rPr lang="en-US" dirty="0"/>
              <a:t>the greatest information gain to subdivide the training set, and then the algorithm is applied recursively to </a:t>
            </a:r>
            <a:r>
              <a:rPr lang="en-US" dirty="0" smtClean="0"/>
              <a:t>the subsets</a:t>
            </a:r>
            <a:endParaRPr lang="en-US" dirty="0"/>
          </a:p>
          <a:p>
            <a:r>
              <a:rPr lang="en-US" b="1" dirty="0"/>
              <a:t>Overfitting</a:t>
            </a:r>
            <a:r>
              <a:rPr lang="en-US" dirty="0"/>
              <a:t> is when a learned decision process matches too closely </a:t>
            </a:r>
            <a:r>
              <a:rPr lang="en-US" dirty="0" smtClean="0"/>
              <a:t>to its </a:t>
            </a:r>
            <a:r>
              <a:rPr lang="en-US" dirty="0"/>
              <a:t>training data, and thus it fails to </a:t>
            </a:r>
            <a:r>
              <a:rPr lang="en-US" dirty="0" err="1"/>
              <a:t>generalise</a:t>
            </a:r>
            <a:endParaRPr lang="en-US" dirty="0"/>
          </a:p>
          <a:p>
            <a:r>
              <a:rPr lang="en-US" dirty="0"/>
              <a:t>V</a:t>
            </a:r>
            <a:r>
              <a:rPr lang="en-US" dirty="0" smtClean="0"/>
              <a:t>alidation </a:t>
            </a:r>
            <a:r>
              <a:rPr lang="en-US" dirty="0"/>
              <a:t>set is used </a:t>
            </a:r>
            <a:r>
              <a:rPr lang="en-US" dirty="0" smtClean="0"/>
              <a:t>to select models (</a:t>
            </a:r>
            <a:r>
              <a:rPr lang="en-US" dirty="0"/>
              <a:t>e.g. </a:t>
            </a:r>
            <a:r>
              <a:rPr lang="en-US" dirty="0" smtClean="0"/>
              <a:t>created by pruning </a:t>
            </a:r>
            <a:r>
              <a:rPr lang="en-US" dirty="0"/>
              <a:t>the tree) </a:t>
            </a:r>
            <a:r>
              <a:rPr lang="en-US" dirty="0" smtClean="0"/>
              <a:t>and address </a:t>
            </a:r>
            <a:r>
              <a:rPr lang="en-US" dirty="0"/>
              <a:t>overfitting</a:t>
            </a:r>
            <a:br>
              <a:rPr lang="en-US" dirty="0"/>
            </a:br>
            <a:endParaRPr lang="en-US" dirty="0"/>
          </a:p>
          <a:p>
            <a:pPr eaLnBrk="1">
              <a:lnSpc>
                <a:spcPct val="100000"/>
              </a:lnSpc>
              <a:spcBef>
                <a:spcPts val="500"/>
              </a:spcBef>
            </a:pPr>
            <a:endParaRPr lang="en-US" altLang="en-US" dirty="0" smtClean="0"/>
          </a:p>
          <a:p>
            <a:pPr eaLnBrk="1">
              <a:lnSpc>
                <a:spcPct val="100000"/>
              </a:lnSpc>
              <a:spcBef>
                <a:spcPts val="500"/>
              </a:spcBef>
            </a:pPr>
            <a:r>
              <a:rPr lang="en-US" altLang="en-US" dirty="0" smtClean="0"/>
              <a:t> </a:t>
            </a:r>
            <a:endParaRPr lang="en-US" altLang="en-US" dirty="0"/>
          </a:p>
        </p:txBody>
      </p:sp>
    </p:spTree>
    <p:extLst>
      <p:ext uri="{BB962C8B-B14F-4D97-AF65-F5344CB8AC3E}">
        <p14:creationId xmlns:p14="http://schemas.microsoft.com/office/powerpoint/2010/main" val="388756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ast Example Question"/>
          <p:cNvSpPr txBox="1">
            <a:spLocks noGrp="1"/>
          </p:cNvSpPr>
          <p:nvPr>
            <p:ph type="title"/>
          </p:nvPr>
        </p:nvSpPr>
        <p:spPr>
          <a:prstGeom prst="rect">
            <a:avLst/>
          </a:prstGeom>
        </p:spPr>
        <p:txBody>
          <a:bodyPr/>
          <a:lstStyle/>
          <a:p>
            <a:r>
              <a:rPr dirty="0"/>
              <a:t>Past Example Question</a:t>
            </a:r>
          </a:p>
        </p:txBody>
      </p:sp>
      <p:sp>
        <p:nvSpPr>
          <p:cNvPr id="2" name="TextBox 1">
            <a:extLst>
              <a:ext uri="{FF2B5EF4-FFF2-40B4-BE49-F238E27FC236}">
                <a16:creationId xmlns="" xmlns:a16="http://schemas.microsoft.com/office/drawing/2014/main" id="{C2043433-3C56-5042-802B-C601980DB8A0}"/>
              </a:ext>
            </a:extLst>
          </p:cNvPr>
          <p:cNvSpPr txBox="1"/>
          <p:nvPr/>
        </p:nvSpPr>
        <p:spPr>
          <a:xfrm>
            <a:off x="435894" y="1289956"/>
            <a:ext cx="4318986" cy="2308324"/>
          </a:xfrm>
          <a:prstGeom prst="rect">
            <a:avLst/>
          </a:prstGeom>
          <a:noFill/>
        </p:spPr>
        <p:txBody>
          <a:bodyPr wrap="square" rtlCol="0">
            <a:spAutoFit/>
          </a:bodyPr>
          <a:lstStyle/>
          <a:p>
            <a:r>
              <a:rPr lang="en-GB" sz="1600" dirty="0"/>
              <a:t>Using the training data in the table below, execute the ID3 algorithm to build a decision tree classifier to shed light on the relationship between sales (represented by the variable Sale) and the attributes Price, Change (of price), Quality and Ads. Show all of your working and represent the final solution by drawing the decision tree. </a:t>
            </a:r>
          </a:p>
          <a:p>
            <a:r>
              <a:rPr lang="en-GB" sz="1600" dirty="0"/>
              <a:t>[12 marks — advanced]</a:t>
            </a:r>
          </a:p>
        </p:txBody>
      </p:sp>
      <p:pic>
        <p:nvPicPr>
          <p:cNvPr id="4" name="Picture 3" descr="Table&#10;&#10;Description automatically generated">
            <a:extLst>
              <a:ext uri="{FF2B5EF4-FFF2-40B4-BE49-F238E27FC236}">
                <a16:creationId xmlns="" xmlns:a16="http://schemas.microsoft.com/office/drawing/2014/main" id="{62B59412-A0C9-B145-8577-0B138D7215EB}"/>
              </a:ext>
            </a:extLst>
          </p:cNvPr>
          <p:cNvPicPr>
            <a:picLocks noChangeAspect="1"/>
          </p:cNvPicPr>
          <p:nvPr/>
        </p:nvPicPr>
        <p:blipFill>
          <a:blip r:embed="rId2"/>
          <a:stretch>
            <a:fillRect/>
          </a:stretch>
        </p:blipFill>
        <p:spPr>
          <a:xfrm>
            <a:off x="5207000" y="1173480"/>
            <a:ext cx="3008774" cy="3017520"/>
          </a:xfrm>
          <a:prstGeom prst="rect">
            <a:avLst/>
          </a:prstGeom>
        </p:spPr>
      </p:pic>
    </p:spTree>
    <p:extLst>
      <p:ext uri="{BB962C8B-B14F-4D97-AF65-F5344CB8AC3E}">
        <p14:creationId xmlns:p14="http://schemas.microsoft.com/office/powerpoint/2010/main" val="35194812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ast Example Question"/>
          <p:cNvSpPr txBox="1">
            <a:spLocks noGrp="1"/>
          </p:cNvSpPr>
          <p:nvPr>
            <p:ph type="title"/>
          </p:nvPr>
        </p:nvSpPr>
        <p:spPr>
          <a:prstGeom prst="rect">
            <a:avLst/>
          </a:prstGeom>
        </p:spPr>
        <p:txBody>
          <a:bodyPr/>
          <a:lstStyle/>
          <a:p>
            <a:r>
              <a:rPr dirty="0"/>
              <a:t>Past Example Question</a:t>
            </a:r>
          </a:p>
        </p:txBody>
      </p:sp>
      <p:pic>
        <p:nvPicPr>
          <p:cNvPr id="4" name="Picture 3" descr="Table&#10;&#10;Description automatically generated">
            <a:extLst>
              <a:ext uri="{FF2B5EF4-FFF2-40B4-BE49-F238E27FC236}">
                <a16:creationId xmlns="" xmlns:a16="http://schemas.microsoft.com/office/drawing/2014/main" id="{62B59412-A0C9-B145-8577-0B138D7215EB}"/>
              </a:ext>
            </a:extLst>
          </p:cNvPr>
          <p:cNvPicPr>
            <a:picLocks noChangeAspect="1"/>
          </p:cNvPicPr>
          <p:nvPr/>
        </p:nvPicPr>
        <p:blipFill>
          <a:blip r:embed="rId3"/>
          <a:stretch>
            <a:fillRect/>
          </a:stretch>
        </p:blipFill>
        <p:spPr>
          <a:xfrm>
            <a:off x="5207000" y="1173480"/>
            <a:ext cx="3008774" cy="3017520"/>
          </a:xfrm>
          <a:prstGeom prst="rect">
            <a:avLst/>
          </a:prstGeom>
        </p:spPr>
      </p:pic>
      <p:pic>
        <p:nvPicPr>
          <p:cNvPr id="5" name="Picture 4" descr="A screenshot of a computer&#10;&#10;Description automatically generated with low confidence">
            <a:extLst>
              <a:ext uri="{FF2B5EF4-FFF2-40B4-BE49-F238E27FC236}">
                <a16:creationId xmlns="" xmlns:a16="http://schemas.microsoft.com/office/drawing/2014/main" id="{2CCEBECD-44B5-7E40-BFE8-75A730CB313C}"/>
              </a:ext>
            </a:extLst>
          </p:cNvPr>
          <p:cNvPicPr>
            <a:picLocks noChangeAspect="1"/>
          </p:cNvPicPr>
          <p:nvPr/>
        </p:nvPicPr>
        <p:blipFill>
          <a:blip r:embed="rId4"/>
          <a:stretch>
            <a:fillRect/>
          </a:stretch>
        </p:blipFill>
        <p:spPr>
          <a:xfrm>
            <a:off x="562466" y="1173480"/>
            <a:ext cx="4278774" cy="3566809"/>
          </a:xfrm>
          <a:prstGeom prst="rect">
            <a:avLst/>
          </a:prstGeom>
        </p:spPr>
      </p:pic>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 xmlns:a16="http://schemas.microsoft.com/office/drawing/2014/main" id="{E66161E3-F3C5-C94F-A3C9-6123152090BC}"/>
                  </a:ext>
                </a:extLst>
              </p14:cNvPr>
              <p14:cNvContentPartPr/>
              <p14:nvPr/>
            </p14:nvContentPartPr>
            <p14:xfrm>
              <a:off x="4006560" y="1190040"/>
              <a:ext cx="180000" cy="44640"/>
            </p14:xfrm>
          </p:contentPart>
        </mc:Choice>
        <mc:Fallback xmlns="">
          <p:pic>
            <p:nvPicPr>
              <p:cNvPr id="14" name="Ink 13">
                <a:extLst>
                  <a:ext uri="{FF2B5EF4-FFF2-40B4-BE49-F238E27FC236}">
                    <a16:creationId xmlns:a16="http://schemas.microsoft.com/office/drawing/2014/main" id="{E66161E3-F3C5-C94F-A3C9-6123152090BC}"/>
                  </a:ext>
                </a:extLst>
              </p:cNvPr>
              <p:cNvPicPr/>
              <p:nvPr/>
            </p:nvPicPr>
            <p:blipFill>
              <a:blip r:embed="rId6"/>
              <a:stretch>
                <a:fillRect/>
              </a:stretch>
            </p:blipFill>
            <p:spPr>
              <a:xfrm>
                <a:off x="3952560" y="1082400"/>
                <a:ext cx="2876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 xmlns:a16="http://schemas.microsoft.com/office/drawing/2014/main" id="{2D072C2F-1A80-1C4D-96CF-CC5FF88EB957}"/>
                  </a:ext>
                </a:extLst>
              </p14:cNvPr>
              <p14:cNvContentPartPr/>
              <p14:nvPr/>
            </p14:nvContentPartPr>
            <p14:xfrm>
              <a:off x="4009800" y="1190040"/>
              <a:ext cx="164160" cy="98280"/>
            </p14:xfrm>
          </p:contentPart>
        </mc:Choice>
        <mc:Fallback xmlns="">
          <p:pic>
            <p:nvPicPr>
              <p:cNvPr id="17" name="Ink 16">
                <a:extLst>
                  <a:ext uri="{FF2B5EF4-FFF2-40B4-BE49-F238E27FC236}">
                    <a16:creationId xmlns:a16="http://schemas.microsoft.com/office/drawing/2014/main" id="{2D072C2F-1A80-1C4D-96CF-CC5FF88EB957}"/>
                  </a:ext>
                </a:extLst>
              </p:cNvPr>
              <p:cNvPicPr/>
              <p:nvPr/>
            </p:nvPicPr>
            <p:blipFill>
              <a:blip r:embed="rId8"/>
              <a:stretch>
                <a:fillRect/>
              </a:stretch>
            </p:blipFill>
            <p:spPr>
              <a:xfrm>
                <a:off x="3973800" y="1154400"/>
                <a:ext cx="2358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 xmlns:a16="http://schemas.microsoft.com/office/drawing/2014/main" id="{606A0907-4991-0647-831A-8E9F9D681B13}"/>
                  </a:ext>
                </a:extLst>
              </p14:cNvPr>
              <p14:cNvContentPartPr/>
              <p14:nvPr/>
            </p14:nvContentPartPr>
            <p14:xfrm>
              <a:off x="3886680" y="2609520"/>
              <a:ext cx="196920" cy="1868040"/>
            </p14:xfrm>
          </p:contentPart>
        </mc:Choice>
        <mc:Fallback xmlns="">
          <p:pic>
            <p:nvPicPr>
              <p:cNvPr id="18" name="Ink 17">
                <a:extLst>
                  <a:ext uri="{FF2B5EF4-FFF2-40B4-BE49-F238E27FC236}">
                    <a16:creationId xmlns:a16="http://schemas.microsoft.com/office/drawing/2014/main" id="{606A0907-4991-0647-831A-8E9F9D681B13}"/>
                  </a:ext>
                </a:extLst>
              </p:cNvPr>
              <p:cNvPicPr/>
              <p:nvPr/>
            </p:nvPicPr>
            <p:blipFill>
              <a:blip r:embed="rId10"/>
              <a:stretch>
                <a:fillRect/>
              </a:stretch>
            </p:blipFill>
            <p:spPr>
              <a:xfrm>
                <a:off x="3850680" y="2573880"/>
                <a:ext cx="268560" cy="1939680"/>
              </a:xfrm>
              <a:prstGeom prst="rect">
                <a:avLst/>
              </a:prstGeom>
            </p:spPr>
          </p:pic>
        </mc:Fallback>
      </mc:AlternateContent>
    </p:spTree>
    <p:extLst>
      <p:ext uri="{BB962C8B-B14F-4D97-AF65-F5344CB8AC3E}">
        <p14:creationId xmlns:p14="http://schemas.microsoft.com/office/powerpoint/2010/main" val="95534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 xmlns:a16="http://schemas.microsoft.com/office/drawing/2014/main" id="{5A728A64-30A3-4F8D-B0DB-724604EACF9F}"/>
              </a:ext>
            </a:extLst>
          </p:cNvPr>
          <p:cNvSpPr>
            <a:spLocks noGrp="1" noChangeArrowheads="1"/>
          </p:cNvSpPr>
          <p:nvPr>
            <p:ph type="title"/>
          </p:nvPr>
        </p:nvSpPr>
        <p:spPr/>
        <p:txBody>
          <a:bodyPr/>
          <a:lstStyle/>
          <a:p>
            <a:pPr eaLnBrk="1">
              <a:defRPr/>
            </a:pPr>
            <a:r>
              <a:rPr lang="en-US" altLang="en-US" dirty="0"/>
              <a:t>Definition</a:t>
            </a:r>
          </a:p>
        </p:txBody>
      </p:sp>
      <p:sp>
        <p:nvSpPr>
          <p:cNvPr id="5123" name="Rectangle 2">
            <a:extLst>
              <a:ext uri="{FF2B5EF4-FFF2-40B4-BE49-F238E27FC236}">
                <a16:creationId xmlns="" xmlns:a16="http://schemas.microsoft.com/office/drawing/2014/main" id="{845B06B9-30CB-4325-8692-F6E49F99EBC4}"/>
              </a:ext>
            </a:extLst>
          </p:cNvPr>
          <p:cNvSpPr>
            <a:spLocks noGrp="1"/>
          </p:cNvSpPr>
          <p:nvPr>
            <p:ph idx="1"/>
          </p:nvPr>
        </p:nvSpPr>
        <p:spPr>
          <a:xfrm>
            <a:off x="435894" y="1039371"/>
            <a:ext cx="8272211" cy="463966"/>
          </a:xfrm>
        </p:spPr>
        <p:txBody>
          <a:bodyPr/>
          <a:lstStyle/>
          <a:p>
            <a:pPr>
              <a:lnSpc>
                <a:spcPct val="100000"/>
              </a:lnSpc>
              <a:spcBef>
                <a:spcPts val="316"/>
              </a:spcBef>
              <a:spcAft>
                <a:spcPts val="316"/>
              </a:spcAft>
            </a:pPr>
            <a:r>
              <a:rPr lang="en-US" altLang="en-US" dirty="0"/>
              <a:t>Classification problem</a:t>
            </a:r>
          </a:p>
          <a:p>
            <a:pPr>
              <a:lnSpc>
                <a:spcPct val="100000"/>
              </a:lnSpc>
              <a:spcBef>
                <a:spcPts val="316"/>
              </a:spcBef>
              <a:spcAft>
                <a:spcPts val="316"/>
              </a:spcAft>
            </a:pPr>
            <a:endParaRPr lang="en-US" altLang="en-US" dirty="0"/>
          </a:p>
          <a:p>
            <a:pPr>
              <a:lnSpc>
                <a:spcPct val="100000"/>
              </a:lnSpc>
              <a:spcBef>
                <a:spcPts val="0"/>
              </a:spcBef>
            </a:pPr>
            <a:endParaRPr lang="en-US" altLang="en-US" dirty="0"/>
          </a:p>
          <a:p>
            <a:pPr>
              <a:lnSpc>
                <a:spcPct val="100000"/>
              </a:lnSpc>
              <a:spcBef>
                <a:spcPts val="0"/>
              </a:spcBef>
            </a:pPr>
            <a:endParaRPr lang="en-US" altLang="en-US" dirty="0"/>
          </a:p>
          <a:p>
            <a:pPr>
              <a:lnSpc>
                <a:spcPct val="100000"/>
              </a:lnSpc>
              <a:spcBef>
                <a:spcPts val="316"/>
              </a:spcBef>
              <a:spcAft>
                <a:spcPts val="316"/>
              </a:spcAft>
            </a:pPr>
            <a:endParaRPr lang="en-US" altLang="en-US" dirty="0"/>
          </a:p>
        </p:txBody>
      </p:sp>
      <p:sp>
        <p:nvSpPr>
          <p:cNvPr id="7" name="TextBox 6">
            <a:extLst>
              <a:ext uri="{FF2B5EF4-FFF2-40B4-BE49-F238E27FC236}">
                <a16:creationId xmlns="" xmlns:a16="http://schemas.microsoft.com/office/drawing/2014/main" id="{C9B96CEE-CFE9-49A5-BFEF-0B6A4249D876}"/>
              </a:ext>
            </a:extLst>
          </p:cNvPr>
          <p:cNvSpPr txBox="1"/>
          <p:nvPr/>
        </p:nvSpPr>
        <p:spPr>
          <a:xfrm>
            <a:off x="1349971" y="2233654"/>
            <a:ext cx="6063703" cy="584775"/>
          </a:xfrm>
          <a:prstGeom prst="rect">
            <a:avLst/>
          </a:prstGeom>
          <a:noFill/>
          <a:ln w="15875">
            <a:solidFill>
              <a:schemeClr val="accent1"/>
            </a:solidFill>
          </a:ln>
        </p:spPr>
        <p:txBody>
          <a:bodyPr wrap="square">
            <a:spAutoFit/>
          </a:bodyPr>
          <a:lstStyle/>
          <a:p>
            <a:pPr marL="230400">
              <a:spcBef>
                <a:spcPts val="500"/>
              </a:spcBef>
              <a:spcAft>
                <a:spcPts val="633"/>
              </a:spcAft>
            </a:pPr>
            <a:r>
              <a:rPr lang="en-US" altLang="en-US" sz="1600" dirty="0">
                <a:solidFill>
                  <a:srgbClr val="0070C0"/>
                </a:solidFill>
              </a:rPr>
              <a:t>Given examples described by several attributes (or features) &amp; set of classes, label each example with </a:t>
            </a:r>
            <a:r>
              <a:rPr lang="en-US" altLang="en-US" sz="1600" dirty="0" smtClean="0">
                <a:solidFill>
                  <a:srgbClr val="0070C0"/>
                </a:solidFill>
              </a:rPr>
              <a:t>a class</a:t>
            </a:r>
            <a:endParaRPr lang="en-US" altLang="en-US" sz="1600" dirty="0">
              <a:solidFill>
                <a:srgbClr val="0070C0"/>
              </a:solidFill>
            </a:endParaRPr>
          </a:p>
        </p:txBody>
      </p:sp>
    </p:spTree>
    <p:extLst>
      <p:ext uri="{BB962C8B-B14F-4D97-AF65-F5344CB8AC3E}">
        <p14:creationId xmlns:p14="http://schemas.microsoft.com/office/powerpoint/2010/main" val="1114510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ast Example Question"/>
          <p:cNvSpPr txBox="1">
            <a:spLocks noGrp="1"/>
          </p:cNvSpPr>
          <p:nvPr>
            <p:ph type="title"/>
          </p:nvPr>
        </p:nvSpPr>
        <p:spPr>
          <a:prstGeom prst="rect">
            <a:avLst/>
          </a:prstGeom>
        </p:spPr>
        <p:txBody>
          <a:bodyPr/>
          <a:lstStyle/>
          <a:p>
            <a:r>
              <a:rPr dirty="0"/>
              <a:t>Past Example Question</a:t>
            </a:r>
          </a:p>
        </p:txBody>
      </p:sp>
      <p:pic>
        <p:nvPicPr>
          <p:cNvPr id="4" name="Picture 3" descr="Table&#10;&#10;Description automatically generated">
            <a:extLst>
              <a:ext uri="{FF2B5EF4-FFF2-40B4-BE49-F238E27FC236}">
                <a16:creationId xmlns="" xmlns:a16="http://schemas.microsoft.com/office/drawing/2014/main" id="{62B59412-A0C9-B145-8577-0B138D7215EB}"/>
              </a:ext>
            </a:extLst>
          </p:cNvPr>
          <p:cNvPicPr>
            <a:picLocks noChangeAspect="1"/>
          </p:cNvPicPr>
          <p:nvPr/>
        </p:nvPicPr>
        <p:blipFill>
          <a:blip r:embed="rId3"/>
          <a:stretch>
            <a:fillRect/>
          </a:stretch>
        </p:blipFill>
        <p:spPr>
          <a:xfrm>
            <a:off x="5207000" y="1173480"/>
            <a:ext cx="3008774" cy="3017520"/>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 xmlns:a16="http://schemas.microsoft.com/office/drawing/2014/main" id="{E66161E3-F3C5-C94F-A3C9-6123152090BC}"/>
                  </a:ext>
                </a:extLst>
              </p14:cNvPr>
              <p14:cNvContentPartPr/>
              <p14:nvPr/>
            </p14:nvContentPartPr>
            <p14:xfrm>
              <a:off x="4006560" y="1190040"/>
              <a:ext cx="180000" cy="44640"/>
            </p14:xfrm>
          </p:contentPart>
        </mc:Choice>
        <mc:Fallback xmlns="">
          <p:pic>
            <p:nvPicPr>
              <p:cNvPr id="14" name="Ink 13">
                <a:extLst>
                  <a:ext uri="{FF2B5EF4-FFF2-40B4-BE49-F238E27FC236}">
                    <a16:creationId xmlns:a16="http://schemas.microsoft.com/office/drawing/2014/main" id="{E66161E3-F3C5-C94F-A3C9-6123152090BC}"/>
                  </a:ext>
                </a:extLst>
              </p:cNvPr>
              <p:cNvPicPr/>
              <p:nvPr/>
            </p:nvPicPr>
            <p:blipFill>
              <a:blip r:embed="rId5"/>
              <a:stretch>
                <a:fillRect/>
              </a:stretch>
            </p:blipFill>
            <p:spPr>
              <a:xfrm>
                <a:off x="3952560" y="1082040"/>
                <a:ext cx="2876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 xmlns:a16="http://schemas.microsoft.com/office/drawing/2014/main" id="{2D072C2F-1A80-1C4D-96CF-CC5FF88EB957}"/>
                  </a:ext>
                </a:extLst>
              </p14:cNvPr>
              <p14:cNvContentPartPr/>
              <p14:nvPr/>
            </p14:nvContentPartPr>
            <p14:xfrm>
              <a:off x="4009800" y="1190040"/>
              <a:ext cx="164160" cy="98280"/>
            </p14:xfrm>
          </p:contentPart>
        </mc:Choice>
        <mc:Fallback xmlns="">
          <p:pic>
            <p:nvPicPr>
              <p:cNvPr id="17" name="Ink 16">
                <a:extLst>
                  <a:ext uri="{FF2B5EF4-FFF2-40B4-BE49-F238E27FC236}">
                    <a16:creationId xmlns:a16="http://schemas.microsoft.com/office/drawing/2014/main" id="{2D072C2F-1A80-1C4D-96CF-CC5FF88EB957}"/>
                  </a:ext>
                </a:extLst>
              </p:cNvPr>
              <p:cNvPicPr/>
              <p:nvPr/>
            </p:nvPicPr>
            <p:blipFill>
              <a:blip r:embed="rId7"/>
              <a:stretch>
                <a:fillRect/>
              </a:stretch>
            </p:blipFill>
            <p:spPr>
              <a:xfrm>
                <a:off x="3973800" y="1154040"/>
                <a:ext cx="2358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 xmlns:a16="http://schemas.microsoft.com/office/drawing/2014/main" id="{606A0907-4991-0647-831A-8E9F9D681B13}"/>
                  </a:ext>
                </a:extLst>
              </p14:cNvPr>
              <p14:cNvContentPartPr/>
              <p14:nvPr/>
            </p14:nvContentPartPr>
            <p14:xfrm>
              <a:off x="3886680" y="2609520"/>
              <a:ext cx="196920" cy="1868040"/>
            </p14:xfrm>
          </p:contentPart>
        </mc:Choice>
        <mc:Fallback xmlns="">
          <p:pic>
            <p:nvPicPr>
              <p:cNvPr id="18" name="Ink 17">
                <a:extLst>
                  <a:ext uri="{FF2B5EF4-FFF2-40B4-BE49-F238E27FC236}">
                    <a16:creationId xmlns:a16="http://schemas.microsoft.com/office/drawing/2014/main" id="{606A0907-4991-0647-831A-8E9F9D681B13}"/>
                  </a:ext>
                </a:extLst>
              </p:cNvPr>
              <p:cNvPicPr/>
              <p:nvPr/>
            </p:nvPicPr>
            <p:blipFill>
              <a:blip r:embed="rId9"/>
              <a:stretch>
                <a:fillRect/>
              </a:stretch>
            </p:blipFill>
            <p:spPr>
              <a:xfrm>
                <a:off x="3850680" y="2573513"/>
                <a:ext cx="268560" cy="193969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 xmlns:a16="http://schemas.microsoft.com/office/drawing/2014/main" id="{5BFF9F9E-79C1-3F4E-9B73-F5E5584D6D79}"/>
                  </a:ext>
                </a:extLst>
              </p14:cNvPr>
              <p14:cNvContentPartPr/>
              <p14:nvPr/>
            </p14:nvContentPartPr>
            <p14:xfrm>
              <a:off x="3972360" y="2194800"/>
              <a:ext cx="360" cy="360"/>
            </p14:xfrm>
          </p:contentPart>
        </mc:Choice>
        <mc:Fallback xmlns="">
          <p:pic>
            <p:nvPicPr>
              <p:cNvPr id="2" name="Ink 1">
                <a:extLst>
                  <a:ext uri="{FF2B5EF4-FFF2-40B4-BE49-F238E27FC236}">
                    <a16:creationId xmlns:a16="http://schemas.microsoft.com/office/drawing/2014/main" id="{5BFF9F9E-79C1-3F4E-9B73-F5E5584D6D79}"/>
                  </a:ext>
                </a:extLst>
              </p:cNvPr>
              <p:cNvPicPr/>
              <p:nvPr/>
            </p:nvPicPr>
            <p:blipFill>
              <a:blip r:embed="rId11"/>
              <a:stretch>
                <a:fillRect/>
              </a:stretch>
            </p:blipFill>
            <p:spPr>
              <a:xfrm>
                <a:off x="3936720" y="215916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 xmlns:a16="http://schemas.microsoft.com/office/drawing/2014/main" id="{8520FB25-26A1-A94E-A868-B7DEC0585C6F}"/>
                  </a:ext>
                </a:extLst>
              </p14:cNvPr>
              <p14:cNvContentPartPr/>
              <p14:nvPr/>
            </p14:nvContentPartPr>
            <p14:xfrm>
              <a:off x="1304400" y="2206680"/>
              <a:ext cx="360" cy="360"/>
            </p14:xfrm>
          </p:contentPart>
        </mc:Choice>
        <mc:Fallback xmlns="">
          <p:pic>
            <p:nvPicPr>
              <p:cNvPr id="3" name="Ink 2">
                <a:extLst>
                  <a:ext uri="{FF2B5EF4-FFF2-40B4-BE49-F238E27FC236}">
                    <a16:creationId xmlns:a16="http://schemas.microsoft.com/office/drawing/2014/main" id="{8520FB25-26A1-A94E-A868-B7DEC0585C6F}"/>
                  </a:ext>
                </a:extLst>
              </p:cNvPr>
              <p:cNvPicPr/>
              <p:nvPr/>
            </p:nvPicPr>
            <p:blipFill>
              <a:blip r:embed="rId11"/>
              <a:stretch>
                <a:fillRect/>
              </a:stretch>
            </p:blipFill>
            <p:spPr>
              <a:xfrm>
                <a:off x="1268400" y="2171040"/>
                <a:ext cx="72000" cy="72000"/>
              </a:xfrm>
              <a:prstGeom prst="rect">
                <a:avLst/>
              </a:prstGeom>
            </p:spPr>
          </p:pic>
        </mc:Fallback>
      </mc:AlternateContent>
      <p:pic>
        <p:nvPicPr>
          <p:cNvPr id="7" name="Picture 6" descr="Text&#10;&#10;Description automatically generated">
            <a:extLst>
              <a:ext uri="{FF2B5EF4-FFF2-40B4-BE49-F238E27FC236}">
                <a16:creationId xmlns="" xmlns:a16="http://schemas.microsoft.com/office/drawing/2014/main" id="{6B1282DB-5E1E-894C-B97B-DAFEE3A03BF3}"/>
              </a:ext>
            </a:extLst>
          </p:cNvPr>
          <p:cNvPicPr>
            <a:picLocks noChangeAspect="1"/>
          </p:cNvPicPr>
          <p:nvPr/>
        </p:nvPicPr>
        <p:blipFill>
          <a:blip r:embed="rId13"/>
          <a:stretch>
            <a:fillRect/>
          </a:stretch>
        </p:blipFill>
        <p:spPr>
          <a:xfrm>
            <a:off x="1332470" y="818145"/>
            <a:ext cx="3312830" cy="4101255"/>
          </a:xfrm>
          <a:prstGeom prst="rect">
            <a:avLst/>
          </a:prstGeom>
        </p:spPr>
      </p:pic>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 xmlns:a16="http://schemas.microsoft.com/office/drawing/2014/main" id="{1FD0C891-E282-7540-A65D-E9A03AFEED9D}"/>
                  </a:ext>
                </a:extLst>
              </p14:cNvPr>
              <p14:cNvContentPartPr/>
              <p14:nvPr/>
            </p14:nvContentPartPr>
            <p14:xfrm>
              <a:off x="3957600" y="971880"/>
              <a:ext cx="111960" cy="119880"/>
            </p14:xfrm>
          </p:contentPart>
        </mc:Choice>
        <mc:Fallback xmlns="">
          <p:pic>
            <p:nvPicPr>
              <p:cNvPr id="8" name="Ink 7">
                <a:extLst>
                  <a:ext uri="{FF2B5EF4-FFF2-40B4-BE49-F238E27FC236}">
                    <a16:creationId xmlns:a16="http://schemas.microsoft.com/office/drawing/2014/main" id="{1FD0C891-E282-7540-A65D-E9A03AFEED9D}"/>
                  </a:ext>
                </a:extLst>
              </p:cNvPr>
              <p:cNvPicPr/>
              <p:nvPr/>
            </p:nvPicPr>
            <p:blipFill>
              <a:blip r:embed="rId15"/>
              <a:stretch>
                <a:fillRect/>
              </a:stretch>
            </p:blipFill>
            <p:spPr>
              <a:xfrm>
                <a:off x="3921600" y="936240"/>
                <a:ext cx="1836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 xmlns:a16="http://schemas.microsoft.com/office/drawing/2014/main" id="{B99F58B9-DBFA-754F-9514-B97930E1493A}"/>
                  </a:ext>
                </a:extLst>
              </p14:cNvPr>
              <p14:cNvContentPartPr/>
              <p14:nvPr/>
            </p14:nvContentPartPr>
            <p14:xfrm>
              <a:off x="2377920" y="1891320"/>
              <a:ext cx="144000" cy="51480"/>
            </p14:xfrm>
          </p:contentPart>
        </mc:Choice>
        <mc:Fallback xmlns="">
          <p:pic>
            <p:nvPicPr>
              <p:cNvPr id="9" name="Ink 8">
                <a:extLst>
                  <a:ext uri="{FF2B5EF4-FFF2-40B4-BE49-F238E27FC236}">
                    <a16:creationId xmlns:a16="http://schemas.microsoft.com/office/drawing/2014/main" id="{B99F58B9-DBFA-754F-9514-B97930E1493A}"/>
                  </a:ext>
                </a:extLst>
              </p:cNvPr>
              <p:cNvPicPr/>
              <p:nvPr/>
            </p:nvPicPr>
            <p:blipFill>
              <a:blip r:embed="rId17"/>
              <a:stretch>
                <a:fillRect/>
              </a:stretch>
            </p:blipFill>
            <p:spPr>
              <a:xfrm>
                <a:off x="2341920" y="1855680"/>
                <a:ext cx="21564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 xmlns:a16="http://schemas.microsoft.com/office/drawing/2014/main" id="{F651C4C1-8505-D647-AB52-134B61667DE9}"/>
                  </a:ext>
                </a:extLst>
              </p14:cNvPr>
              <p14:cNvContentPartPr/>
              <p14:nvPr/>
            </p14:nvContentPartPr>
            <p14:xfrm>
              <a:off x="4137600" y="2442840"/>
              <a:ext cx="159480" cy="141840"/>
            </p14:xfrm>
          </p:contentPart>
        </mc:Choice>
        <mc:Fallback xmlns="">
          <p:pic>
            <p:nvPicPr>
              <p:cNvPr id="10" name="Ink 9">
                <a:extLst>
                  <a:ext uri="{FF2B5EF4-FFF2-40B4-BE49-F238E27FC236}">
                    <a16:creationId xmlns:a16="http://schemas.microsoft.com/office/drawing/2014/main" id="{F651C4C1-8505-D647-AB52-134B61667DE9}"/>
                  </a:ext>
                </a:extLst>
              </p:cNvPr>
              <p:cNvPicPr/>
              <p:nvPr/>
            </p:nvPicPr>
            <p:blipFill>
              <a:blip r:embed="rId19"/>
              <a:stretch>
                <a:fillRect/>
              </a:stretch>
            </p:blipFill>
            <p:spPr>
              <a:xfrm>
                <a:off x="4101960" y="2407200"/>
                <a:ext cx="2311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 xmlns:a16="http://schemas.microsoft.com/office/drawing/2014/main" id="{7874CB68-B4DB-B545-9C8C-13A4E303A6C8}"/>
                  </a:ext>
                </a:extLst>
              </p14:cNvPr>
              <p14:cNvContentPartPr/>
              <p14:nvPr/>
            </p14:nvContentPartPr>
            <p14:xfrm>
              <a:off x="2588520" y="3223320"/>
              <a:ext cx="191520" cy="84960"/>
            </p14:xfrm>
          </p:contentPart>
        </mc:Choice>
        <mc:Fallback xmlns="">
          <p:pic>
            <p:nvPicPr>
              <p:cNvPr id="11" name="Ink 10">
                <a:extLst>
                  <a:ext uri="{FF2B5EF4-FFF2-40B4-BE49-F238E27FC236}">
                    <a16:creationId xmlns:a16="http://schemas.microsoft.com/office/drawing/2014/main" id="{7874CB68-B4DB-B545-9C8C-13A4E303A6C8}"/>
                  </a:ext>
                </a:extLst>
              </p:cNvPr>
              <p:cNvPicPr/>
              <p:nvPr/>
            </p:nvPicPr>
            <p:blipFill>
              <a:blip r:embed="rId21"/>
              <a:stretch>
                <a:fillRect/>
              </a:stretch>
            </p:blipFill>
            <p:spPr>
              <a:xfrm>
                <a:off x="2552880" y="3187680"/>
                <a:ext cx="2631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 xmlns:a16="http://schemas.microsoft.com/office/drawing/2014/main" id="{E962F00C-710B-8544-8152-BB12A3DB35C7}"/>
                  </a:ext>
                </a:extLst>
              </p14:cNvPr>
              <p14:cNvContentPartPr/>
              <p14:nvPr/>
            </p14:nvContentPartPr>
            <p14:xfrm>
              <a:off x="3783360" y="3016680"/>
              <a:ext cx="107280" cy="224640"/>
            </p14:xfrm>
          </p:contentPart>
        </mc:Choice>
        <mc:Fallback xmlns="">
          <p:pic>
            <p:nvPicPr>
              <p:cNvPr id="12" name="Ink 11">
                <a:extLst>
                  <a:ext uri="{FF2B5EF4-FFF2-40B4-BE49-F238E27FC236}">
                    <a16:creationId xmlns:a16="http://schemas.microsoft.com/office/drawing/2014/main" id="{E962F00C-710B-8544-8152-BB12A3DB35C7}"/>
                  </a:ext>
                </a:extLst>
              </p:cNvPr>
              <p:cNvPicPr/>
              <p:nvPr/>
            </p:nvPicPr>
            <p:blipFill>
              <a:blip r:embed="rId23"/>
              <a:stretch>
                <a:fillRect/>
              </a:stretch>
            </p:blipFill>
            <p:spPr>
              <a:xfrm>
                <a:off x="3747720" y="2980680"/>
                <a:ext cx="17892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 xmlns:a16="http://schemas.microsoft.com/office/drawing/2014/main" id="{C1E270A3-D5A2-C747-BB37-DB01BCA08FDE}"/>
                  </a:ext>
                </a:extLst>
              </p14:cNvPr>
              <p14:cNvContentPartPr/>
              <p14:nvPr/>
            </p14:nvContentPartPr>
            <p14:xfrm>
              <a:off x="2935560" y="4521120"/>
              <a:ext cx="177840" cy="65520"/>
            </p14:xfrm>
          </p:contentPart>
        </mc:Choice>
        <mc:Fallback xmlns="">
          <p:pic>
            <p:nvPicPr>
              <p:cNvPr id="13" name="Ink 12">
                <a:extLst>
                  <a:ext uri="{FF2B5EF4-FFF2-40B4-BE49-F238E27FC236}">
                    <a16:creationId xmlns:a16="http://schemas.microsoft.com/office/drawing/2014/main" id="{C1E270A3-D5A2-C747-BB37-DB01BCA08FDE}"/>
                  </a:ext>
                </a:extLst>
              </p:cNvPr>
              <p:cNvPicPr/>
              <p:nvPr/>
            </p:nvPicPr>
            <p:blipFill>
              <a:blip r:embed="rId25"/>
              <a:stretch>
                <a:fillRect/>
              </a:stretch>
            </p:blipFill>
            <p:spPr>
              <a:xfrm>
                <a:off x="2899560" y="4485120"/>
                <a:ext cx="2494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 xmlns:a16="http://schemas.microsoft.com/office/drawing/2014/main" id="{0401EDE3-3CCE-B84D-A223-46A295993499}"/>
                  </a:ext>
                </a:extLst>
              </p14:cNvPr>
              <p14:cNvContentPartPr/>
              <p14:nvPr/>
            </p14:nvContentPartPr>
            <p14:xfrm>
              <a:off x="3791640" y="4625880"/>
              <a:ext cx="204840" cy="167040"/>
            </p14:xfrm>
          </p:contentPart>
        </mc:Choice>
        <mc:Fallback xmlns="">
          <p:pic>
            <p:nvPicPr>
              <p:cNvPr id="15" name="Ink 14">
                <a:extLst>
                  <a:ext uri="{FF2B5EF4-FFF2-40B4-BE49-F238E27FC236}">
                    <a16:creationId xmlns:a16="http://schemas.microsoft.com/office/drawing/2014/main" id="{0401EDE3-3CCE-B84D-A223-46A295993499}"/>
                  </a:ext>
                </a:extLst>
              </p:cNvPr>
              <p:cNvPicPr/>
              <p:nvPr/>
            </p:nvPicPr>
            <p:blipFill>
              <a:blip r:embed="rId27"/>
              <a:stretch>
                <a:fillRect/>
              </a:stretch>
            </p:blipFill>
            <p:spPr>
              <a:xfrm>
                <a:off x="3755640" y="4590240"/>
                <a:ext cx="2764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 xmlns:a16="http://schemas.microsoft.com/office/drawing/2014/main" id="{5119AE68-8648-DE48-861E-A83D0250FF82}"/>
                  </a:ext>
                </a:extLst>
              </p14:cNvPr>
              <p14:cNvContentPartPr/>
              <p14:nvPr/>
            </p14:nvContentPartPr>
            <p14:xfrm>
              <a:off x="2835840" y="4806960"/>
              <a:ext cx="226440" cy="71280"/>
            </p14:xfrm>
          </p:contentPart>
        </mc:Choice>
        <mc:Fallback xmlns="">
          <p:pic>
            <p:nvPicPr>
              <p:cNvPr id="16" name="Ink 15">
                <a:extLst>
                  <a:ext uri="{FF2B5EF4-FFF2-40B4-BE49-F238E27FC236}">
                    <a16:creationId xmlns:a16="http://schemas.microsoft.com/office/drawing/2014/main" id="{5119AE68-8648-DE48-861E-A83D0250FF82}"/>
                  </a:ext>
                </a:extLst>
              </p:cNvPr>
              <p:cNvPicPr/>
              <p:nvPr/>
            </p:nvPicPr>
            <p:blipFill>
              <a:blip r:embed="rId29"/>
              <a:stretch>
                <a:fillRect/>
              </a:stretch>
            </p:blipFill>
            <p:spPr>
              <a:xfrm>
                <a:off x="2799840" y="4771320"/>
                <a:ext cx="298080" cy="142920"/>
              </a:xfrm>
              <a:prstGeom prst="rect">
                <a:avLst/>
              </a:prstGeom>
            </p:spPr>
          </p:pic>
        </mc:Fallback>
      </mc:AlternateContent>
    </p:spTree>
    <p:extLst>
      <p:ext uri="{BB962C8B-B14F-4D97-AF65-F5344CB8AC3E}">
        <p14:creationId xmlns:p14="http://schemas.microsoft.com/office/powerpoint/2010/main" val="38599293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ast Example Question"/>
          <p:cNvSpPr txBox="1">
            <a:spLocks noGrp="1"/>
          </p:cNvSpPr>
          <p:nvPr>
            <p:ph type="title"/>
          </p:nvPr>
        </p:nvSpPr>
        <p:spPr>
          <a:prstGeom prst="rect">
            <a:avLst/>
          </a:prstGeom>
        </p:spPr>
        <p:txBody>
          <a:bodyPr/>
          <a:lstStyle/>
          <a:p>
            <a:r>
              <a:rPr dirty="0"/>
              <a:t>Past Example Question</a:t>
            </a:r>
          </a:p>
        </p:txBody>
      </p:sp>
      <p:pic>
        <p:nvPicPr>
          <p:cNvPr id="4" name="Picture 3" descr="Table&#10;&#10;Description automatically generated">
            <a:extLst>
              <a:ext uri="{FF2B5EF4-FFF2-40B4-BE49-F238E27FC236}">
                <a16:creationId xmlns="" xmlns:a16="http://schemas.microsoft.com/office/drawing/2014/main" id="{62B59412-A0C9-B145-8577-0B138D7215EB}"/>
              </a:ext>
            </a:extLst>
          </p:cNvPr>
          <p:cNvPicPr>
            <a:picLocks noChangeAspect="1"/>
          </p:cNvPicPr>
          <p:nvPr/>
        </p:nvPicPr>
        <p:blipFill>
          <a:blip r:embed="rId3"/>
          <a:stretch>
            <a:fillRect/>
          </a:stretch>
        </p:blipFill>
        <p:spPr>
          <a:xfrm>
            <a:off x="5207000" y="1173480"/>
            <a:ext cx="3008774" cy="3017520"/>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 xmlns:a16="http://schemas.microsoft.com/office/drawing/2014/main" id="{E66161E3-F3C5-C94F-A3C9-6123152090BC}"/>
                  </a:ext>
                </a:extLst>
              </p14:cNvPr>
              <p14:cNvContentPartPr/>
              <p14:nvPr/>
            </p14:nvContentPartPr>
            <p14:xfrm>
              <a:off x="4006560" y="1190040"/>
              <a:ext cx="180000" cy="44640"/>
            </p14:xfrm>
          </p:contentPart>
        </mc:Choice>
        <mc:Fallback xmlns="">
          <p:pic>
            <p:nvPicPr>
              <p:cNvPr id="14" name="Ink 13">
                <a:extLst>
                  <a:ext uri="{FF2B5EF4-FFF2-40B4-BE49-F238E27FC236}">
                    <a16:creationId xmlns:a16="http://schemas.microsoft.com/office/drawing/2014/main" id="{E66161E3-F3C5-C94F-A3C9-6123152090BC}"/>
                  </a:ext>
                </a:extLst>
              </p:cNvPr>
              <p:cNvPicPr/>
              <p:nvPr/>
            </p:nvPicPr>
            <p:blipFill>
              <a:blip r:embed="rId5"/>
              <a:stretch>
                <a:fillRect/>
              </a:stretch>
            </p:blipFill>
            <p:spPr>
              <a:xfrm>
                <a:off x="3952560" y="1082040"/>
                <a:ext cx="2876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 xmlns:a16="http://schemas.microsoft.com/office/drawing/2014/main" id="{2D072C2F-1A80-1C4D-96CF-CC5FF88EB957}"/>
                  </a:ext>
                </a:extLst>
              </p14:cNvPr>
              <p14:cNvContentPartPr/>
              <p14:nvPr/>
            </p14:nvContentPartPr>
            <p14:xfrm>
              <a:off x="4009800" y="1190040"/>
              <a:ext cx="164160" cy="98280"/>
            </p14:xfrm>
          </p:contentPart>
        </mc:Choice>
        <mc:Fallback xmlns="">
          <p:pic>
            <p:nvPicPr>
              <p:cNvPr id="17" name="Ink 16">
                <a:extLst>
                  <a:ext uri="{FF2B5EF4-FFF2-40B4-BE49-F238E27FC236}">
                    <a16:creationId xmlns:a16="http://schemas.microsoft.com/office/drawing/2014/main" id="{2D072C2F-1A80-1C4D-96CF-CC5FF88EB957}"/>
                  </a:ext>
                </a:extLst>
              </p:cNvPr>
              <p:cNvPicPr/>
              <p:nvPr/>
            </p:nvPicPr>
            <p:blipFill>
              <a:blip r:embed="rId7"/>
              <a:stretch>
                <a:fillRect/>
              </a:stretch>
            </p:blipFill>
            <p:spPr>
              <a:xfrm>
                <a:off x="3973800" y="1154040"/>
                <a:ext cx="2358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 xmlns:a16="http://schemas.microsoft.com/office/drawing/2014/main" id="{5BFF9F9E-79C1-3F4E-9B73-F5E5584D6D79}"/>
                  </a:ext>
                </a:extLst>
              </p14:cNvPr>
              <p14:cNvContentPartPr/>
              <p14:nvPr/>
            </p14:nvContentPartPr>
            <p14:xfrm>
              <a:off x="3972360" y="2194800"/>
              <a:ext cx="360" cy="360"/>
            </p14:xfrm>
          </p:contentPart>
        </mc:Choice>
        <mc:Fallback xmlns="">
          <p:pic>
            <p:nvPicPr>
              <p:cNvPr id="2" name="Ink 1">
                <a:extLst>
                  <a:ext uri="{FF2B5EF4-FFF2-40B4-BE49-F238E27FC236}">
                    <a16:creationId xmlns:a16="http://schemas.microsoft.com/office/drawing/2014/main" id="{5BFF9F9E-79C1-3F4E-9B73-F5E5584D6D79}"/>
                  </a:ext>
                </a:extLst>
              </p:cNvPr>
              <p:cNvPicPr/>
              <p:nvPr/>
            </p:nvPicPr>
            <p:blipFill>
              <a:blip r:embed="rId9"/>
              <a:stretch>
                <a:fillRect/>
              </a:stretch>
            </p:blipFill>
            <p:spPr>
              <a:xfrm>
                <a:off x="3936360" y="215880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 xmlns:a16="http://schemas.microsoft.com/office/drawing/2014/main" id="{8520FB25-26A1-A94E-A868-B7DEC0585C6F}"/>
                  </a:ext>
                </a:extLst>
              </p14:cNvPr>
              <p14:cNvContentPartPr/>
              <p14:nvPr/>
            </p14:nvContentPartPr>
            <p14:xfrm>
              <a:off x="1304400" y="2206680"/>
              <a:ext cx="360" cy="360"/>
            </p14:xfrm>
          </p:contentPart>
        </mc:Choice>
        <mc:Fallback xmlns="">
          <p:pic>
            <p:nvPicPr>
              <p:cNvPr id="3" name="Ink 2">
                <a:extLst>
                  <a:ext uri="{FF2B5EF4-FFF2-40B4-BE49-F238E27FC236}">
                    <a16:creationId xmlns:a16="http://schemas.microsoft.com/office/drawing/2014/main" id="{8520FB25-26A1-A94E-A868-B7DEC0585C6F}"/>
                  </a:ext>
                </a:extLst>
              </p:cNvPr>
              <p:cNvPicPr/>
              <p:nvPr/>
            </p:nvPicPr>
            <p:blipFill>
              <a:blip r:embed="rId9"/>
              <a:stretch>
                <a:fillRect/>
              </a:stretch>
            </p:blipFill>
            <p:spPr>
              <a:xfrm>
                <a:off x="1268400" y="217068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 xmlns:a16="http://schemas.microsoft.com/office/drawing/2014/main" id="{1FD0C891-E282-7540-A65D-E9A03AFEED9D}"/>
                  </a:ext>
                </a:extLst>
              </p14:cNvPr>
              <p14:cNvContentPartPr/>
              <p14:nvPr/>
            </p14:nvContentPartPr>
            <p14:xfrm>
              <a:off x="3957600" y="971880"/>
              <a:ext cx="111960" cy="119880"/>
            </p14:xfrm>
          </p:contentPart>
        </mc:Choice>
        <mc:Fallback xmlns="">
          <p:pic>
            <p:nvPicPr>
              <p:cNvPr id="8" name="Ink 7">
                <a:extLst>
                  <a:ext uri="{FF2B5EF4-FFF2-40B4-BE49-F238E27FC236}">
                    <a16:creationId xmlns:a16="http://schemas.microsoft.com/office/drawing/2014/main" id="{1FD0C891-E282-7540-A65D-E9A03AFEED9D}"/>
                  </a:ext>
                </a:extLst>
              </p:cNvPr>
              <p:cNvPicPr/>
              <p:nvPr/>
            </p:nvPicPr>
            <p:blipFill>
              <a:blip r:embed="rId12"/>
              <a:stretch>
                <a:fillRect/>
              </a:stretch>
            </p:blipFill>
            <p:spPr>
              <a:xfrm>
                <a:off x="3921600" y="935772"/>
                <a:ext cx="183600" cy="19173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 xmlns:a16="http://schemas.microsoft.com/office/drawing/2014/main" id="{B99F58B9-DBFA-754F-9514-B97930E1493A}"/>
                  </a:ext>
                </a:extLst>
              </p14:cNvPr>
              <p14:cNvContentPartPr/>
              <p14:nvPr/>
            </p14:nvContentPartPr>
            <p14:xfrm>
              <a:off x="2377920" y="1891320"/>
              <a:ext cx="144000" cy="51480"/>
            </p14:xfrm>
          </p:contentPart>
        </mc:Choice>
        <mc:Fallback xmlns="">
          <p:pic>
            <p:nvPicPr>
              <p:cNvPr id="9" name="Ink 8">
                <a:extLst>
                  <a:ext uri="{FF2B5EF4-FFF2-40B4-BE49-F238E27FC236}">
                    <a16:creationId xmlns:a16="http://schemas.microsoft.com/office/drawing/2014/main" id="{B99F58B9-DBFA-754F-9514-B97930E1493A}"/>
                  </a:ext>
                </a:extLst>
              </p:cNvPr>
              <p:cNvPicPr/>
              <p:nvPr/>
            </p:nvPicPr>
            <p:blipFill>
              <a:blip r:embed="rId14"/>
              <a:stretch>
                <a:fillRect/>
              </a:stretch>
            </p:blipFill>
            <p:spPr>
              <a:xfrm>
                <a:off x="2341920" y="1855066"/>
                <a:ext cx="215640" cy="12362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 xmlns:a16="http://schemas.microsoft.com/office/drawing/2014/main" id="{F651C4C1-8505-D647-AB52-134B61667DE9}"/>
                  </a:ext>
                </a:extLst>
              </p14:cNvPr>
              <p14:cNvContentPartPr/>
              <p14:nvPr/>
            </p14:nvContentPartPr>
            <p14:xfrm>
              <a:off x="4137600" y="2442840"/>
              <a:ext cx="159480" cy="141840"/>
            </p14:xfrm>
          </p:contentPart>
        </mc:Choice>
        <mc:Fallback xmlns="">
          <p:pic>
            <p:nvPicPr>
              <p:cNvPr id="10" name="Ink 9">
                <a:extLst>
                  <a:ext uri="{FF2B5EF4-FFF2-40B4-BE49-F238E27FC236}">
                    <a16:creationId xmlns:a16="http://schemas.microsoft.com/office/drawing/2014/main" id="{F651C4C1-8505-D647-AB52-134B61667DE9}"/>
                  </a:ext>
                </a:extLst>
              </p:cNvPr>
              <p:cNvPicPr/>
              <p:nvPr/>
            </p:nvPicPr>
            <p:blipFill>
              <a:blip r:embed="rId16"/>
              <a:stretch>
                <a:fillRect/>
              </a:stretch>
            </p:blipFill>
            <p:spPr>
              <a:xfrm>
                <a:off x="4101600" y="2406840"/>
                <a:ext cx="2311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 xmlns:a16="http://schemas.microsoft.com/office/drawing/2014/main" id="{7874CB68-B4DB-B545-9C8C-13A4E303A6C8}"/>
                  </a:ext>
                </a:extLst>
              </p14:cNvPr>
              <p14:cNvContentPartPr/>
              <p14:nvPr/>
            </p14:nvContentPartPr>
            <p14:xfrm>
              <a:off x="2588520" y="3223320"/>
              <a:ext cx="191520" cy="84960"/>
            </p14:xfrm>
          </p:contentPart>
        </mc:Choice>
        <mc:Fallback xmlns="">
          <p:pic>
            <p:nvPicPr>
              <p:cNvPr id="11" name="Ink 10">
                <a:extLst>
                  <a:ext uri="{FF2B5EF4-FFF2-40B4-BE49-F238E27FC236}">
                    <a16:creationId xmlns:a16="http://schemas.microsoft.com/office/drawing/2014/main" id="{7874CB68-B4DB-B545-9C8C-13A4E303A6C8}"/>
                  </a:ext>
                </a:extLst>
              </p:cNvPr>
              <p:cNvPicPr/>
              <p:nvPr/>
            </p:nvPicPr>
            <p:blipFill>
              <a:blip r:embed="rId18"/>
              <a:stretch>
                <a:fillRect/>
              </a:stretch>
            </p:blipFill>
            <p:spPr>
              <a:xfrm>
                <a:off x="2552520" y="3187167"/>
                <a:ext cx="263160" cy="15690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 xmlns:a16="http://schemas.microsoft.com/office/drawing/2014/main" id="{E962F00C-710B-8544-8152-BB12A3DB35C7}"/>
                  </a:ext>
                </a:extLst>
              </p14:cNvPr>
              <p14:cNvContentPartPr/>
              <p14:nvPr/>
            </p14:nvContentPartPr>
            <p14:xfrm>
              <a:off x="3783360" y="3016680"/>
              <a:ext cx="107280" cy="224640"/>
            </p14:xfrm>
          </p:contentPart>
        </mc:Choice>
        <mc:Fallback xmlns="">
          <p:pic>
            <p:nvPicPr>
              <p:cNvPr id="12" name="Ink 11">
                <a:extLst>
                  <a:ext uri="{FF2B5EF4-FFF2-40B4-BE49-F238E27FC236}">
                    <a16:creationId xmlns:a16="http://schemas.microsoft.com/office/drawing/2014/main" id="{E962F00C-710B-8544-8152-BB12A3DB35C7}"/>
                  </a:ext>
                </a:extLst>
              </p:cNvPr>
              <p:cNvPicPr/>
              <p:nvPr/>
            </p:nvPicPr>
            <p:blipFill>
              <a:blip r:embed="rId20"/>
              <a:stretch>
                <a:fillRect/>
              </a:stretch>
            </p:blipFill>
            <p:spPr>
              <a:xfrm>
                <a:off x="3747239" y="2980680"/>
                <a:ext cx="179161"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 name="Ink 4">
                <a:extLst>
                  <a:ext uri="{FF2B5EF4-FFF2-40B4-BE49-F238E27FC236}">
                    <a16:creationId xmlns="" xmlns:a16="http://schemas.microsoft.com/office/drawing/2014/main" id="{742A395D-E2C6-F149-97CC-F8D5450A0342}"/>
                  </a:ext>
                </a:extLst>
              </p14:cNvPr>
              <p14:cNvContentPartPr/>
              <p14:nvPr/>
            </p14:nvContentPartPr>
            <p14:xfrm>
              <a:off x="3598320" y="3658560"/>
              <a:ext cx="360" cy="360"/>
            </p14:xfrm>
          </p:contentPart>
        </mc:Choice>
        <mc:Fallback xmlns="">
          <p:pic>
            <p:nvPicPr>
              <p:cNvPr id="5" name="Ink 4">
                <a:extLst>
                  <a:ext uri="{FF2B5EF4-FFF2-40B4-BE49-F238E27FC236}">
                    <a16:creationId xmlns:a16="http://schemas.microsoft.com/office/drawing/2014/main" id="{742A395D-E2C6-F149-97CC-F8D5450A0342}"/>
                  </a:ext>
                </a:extLst>
              </p:cNvPr>
              <p:cNvPicPr/>
              <p:nvPr/>
            </p:nvPicPr>
            <p:blipFill>
              <a:blip r:embed="rId9"/>
              <a:stretch>
                <a:fillRect/>
              </a:stretch>
            </p:blipFill>
            <p:spPr>
              <a:xfrm>
                <a:off x="3562680" y="362292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 name="Ink 5">
                <a:extLst>
                  <a:ext uri="{FF2B5EF4-FFF2-40B4-BE49-F238E27FC236}">
                    <a16:creationId xmlns="" xmlns:a16="http://schemas.microsoft.com/office/drawing/2014/main" id="{84740945-2E5D-AC4B-A1ED-7F49F3A1068C}"/>
                  </a:ext>
                </a:extLst>
              </p14:cNvPr>
              <p14:cNvContentPartPr/>
              <p14:nvPr/>
            </p14:nvContentPartPr>
            <p14:xfrm>
              <a:off x="2627400" y="2077800"/>
              <a:ext cx="360" cy="360"/>
            </p14:xfrm>
          </p:contentPart>
        </mc:Choice>
        <mc:Fallback xmlns="">
          <p:pic>
            <p:nvPicPr>
              <p:cNvPr id="6" name="Ink 5">
                <a:extLst>
                  <a:ext uri="{FF2B5EF4-FFF2-40B4-BE49-F238E27FC236}">
                    <a16:creationId xmlns:a16="http://schemas.microsoft.com/office/drawing/2014/main" id="{84740945-2E5D-AC4B-A1ED-7F49F3A1068C}"/>
                  </a:ext>
                </a:extLst>
              </p:cNvPr>
              <p:cNvPicPr/>
              <p:nvPr/>
            </p:nvPicPr>
            <p:blipFill>
              <a:blip r:embed="rId9"/>
              <a:stretch>
                <a:fillRect/>
              </a:stretch>
            </p:blipFill>
            <p:spPr>
              <a:xfrm>
                <a:off x="2591760" y="204180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 xmlns:a16="http://schemas.microsoft.com/office/drawing/2014/main" id="{80E429B7-D83E-4645-9F11-606C35A2F642}"/>
                  </a:ext>
                </a:extLst>
              </p14:cNvPr>
              <p14:cNvContentPartPr/>
              <p14:nvPr/>
            </p14:nvContentPartPr>
            <p14:xfrm>
              <a:off x="3683280" y="3740640"/>
              <a:ext cx="360" cy="360"/>
            </p14:xfrm>
          </p:contentPart>
        </mc:Choice>
        <mc:Fallback xmlns="">
          <p:pic>
            <p:nvPicPr>
              <p:cNvPr id="19" name="Ink 18">
                <a:extLst>
                  <a:ext uri="{FF2B5EF4-FFF2-40B4-BE49-F238E27FC236}">
                    <a16:creationId xmlns:a16="http://schemas.microsoft.com/office/drawing/2014/main" id="{80E429B7-D83E-4645-9F11-606C35A2F642}"/>
                  </a:ext>
                </a:extLst>
              </p:cNvPr>
              <p:cNvPicPr/>
              <p:nvPr/>
            </p:nvPicPr>
            <p:blipFill>
              <a:blip r:embed="rId9"/>
              <a:stretch>
                <a:fillRect/>
              </a:stretch>
            </p:blipFill>
            <p:spPr>
              <a:xfrm>
                <a:off x="3647640" y="370500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 xmlns:a16="http://schemas.microsoft.com/office/drawing/2014/main" id="{12FA6221-DA20-C44A-9C79-55953C697E06}"/>
                  </a:ext>
                </a:extLst>
              </p14:cNvPr>
              <p14:cNvContentPartPr/>
              <p14:nvPr/>
            </p14:nvContentPartPr>
            <p14:xfrm>
              <a:off x="2664480" y="2973840"/>
              <a:ext cx="360" cy="360"/>
            </p14:xfrm>
          </p:contentPart>
        </mc:Choice>
        <mc:Fallback xmlns="">
          <p:pic>
            <p:nvPicPr>
              <p:cNvPr id="20" name="Ink 19">
                <a:extLst>
                  <a:ext uri="{FF2B5EF4-FFF2-40B4-BE49-F238E27FC236}">
                    <a16:creationId xmlns:a16="http://schemas.microsoft.com/office/drawing/2014/main" id="{12FA6221-DA20-C44A-9C79-55953C697E06}"/>
                  </a:ext>
                </a:extLst>
              </p:cNvPr>
              <p:cNvPicPr/>
              <p:nvPr/>
            </p:nvPicPr>
            <p:blipFill>
              <a:blip r:embed="rId9"/>
              <a:stretch>
                <a:fillRect/>
              </a:stretch>
            </p:blipFill>
            <p:spPr>
              <a:xfrm>
                <a:off x="2628480" y="29378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 xmlns:a16="http://schemas.microsoft.com/office/drawing/2014/main" id="{FAB5BFF8-93A7-F34F-A002-9CE980DE0DD1}"/>
                  </a:ext>
                </a:extLst>
              </p14:cNvPr>
              <p14:cNvContentPartPr/>
              <p14:nvPr/>
            </p14:nvContentPartPr>
            <p14:xfrm>
              <a:off x="2179920" y="1797720"/>
              <a:ext cx="360" cy="360"/>
            </p14:xfrm>
          </p:contentPart>
        </mc:Choice>
        <mc:Fallback xmlns="">
          <p:pic>
            <p:nvPicPr>
              <p:cNvPr id="21" name="Ink 20">
                <a:extLst>
                  <a:ext uri="{FF2B5EF4-FFF2-40B4-BE49-F238E27FC236}">
                    <a16:creationId xmlns:a16="http://schemas.microsoft.com/office/drawing/2014/main" id="{FAB5BFF8-93A7-F34F-A002-9CE980DE0DD1}"/>
                  </a:ext>
                </a:extLst>
              </p:cNvPr>
              <p:cNvPicPr/>
              <p:nvPr/>
            </p:nvPicPr>
            <p:blipFill>
              <a:blip r:embed="rId9"/>
              <a:stretch>
                <a:fillRect/>
              </a:stretch>
            </p:blipFill>
            <p:spPr>
              <a:xfrm>
                <a:off x="2143920" y="176208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 xmlns:a16="http://schemas.microsoft.com/office/drawing/2014/main" id="{D6271879-36CA-0340-93A8-1ACDC3B09EB1}"/>
                  </a:ext>
                </a:extLst>
              </p14:cNvPr>
              <p14:cNvContentPartPr/>
              <p14:nvPr/>
            </p14:nvContentPartPr>
            <p14:xfrm>
              <a:off x="3341640" y="3606960"/>
              <a:ext cx="360" cy="360"/>
            </p14:xfrm>
          </p:contentPart>
        </mc:Choice>
        <mc:Fallback xmlns="">
          <p:pic>
            <p:nvPicPr>
              <p:cNvPr id="22" name="Ink 21">
                <a:extLst>
                  <a:ext uri="{FF2B5EF4-FFF2-40B4-BE49-F238E27FC236}">
                    <a16:creationId xmlns:a16="http://schemas.microsoft.com/office/drawing/2014/main" id="{D6271879-36CA-0340-93A8-1ACDC3B09EB1}"/>
                  </a:ext>
                </a:extLst>
              </p:cNvPr>
              <p:cNvPicPr/>
              <p:nvPr/>
            </p:nvPicPr>
            <p:blipFill>
              <a:blip r:embed="rId9"/>
              <a:stretch>
                <a:fillRect/>
              </a:stretch>
            </p:blipFill>
            <p:spPr>
              <a:xfrm>
                <a:off x="3306000" y="3570960"/>
                <a:ext cx="72000" cy="72000"/>
              </a:xfrm>
              <a:prstGeom prst="rect">
                <a:avLst/>
              </a:prstGeom>
            </p:spPr>
          </p:pic>
        </mc:Fallback>
      </mc:AlternateContent>
      <p:pic>
        <p:nvPicPr>
          <p:cNvPr id="24" name="Picture 23" descr="Diagram&#10;&#10;Description automatically generated">
            <a:extLst>
              <a:ext uri="{FF2B5EF4-FFF2-40B4-BE49-F238E27FC236}">
                <a16:creationId xmlns="" xmlns:a16="http://schemas.microsoft.com/office/drawing/2014/main" id="{F8EB042D-C68F-1842-9129-7349A92BA575}"/>
              </a:ext>
            </a:extLst>
          </p:cNvPr>
          <p:cNvPicPr>
            <a:picLocks noChangeAspect="1"/>
          </p:cNvPicPr>
          <p:nvPr/>
        </p:nvPicPr>
        <p:blipFill>
          <a:blip r:embed="rId27"/>
          <a:stretch>
            <a:fillRect/>
          </a:stretch>
        </p:blipFill>
        <p:spPr>
          <a:xfrm>
            <a:off x="1384797" y="1320840"/>
            <a:ext cx="2598966" cy="2469480"/>
          </a:xfrm>
          <a:prstGeom prst="rect">
            <a:avLst/>
          </a:prstGeom>
        </p:spPr>
      </p:pic>
    </p:spTree>
    <p:extLst>
      <p:ext uri="{BB962C8B-B14F-4D97-AF65-F5344CB8AC3E}">
        <p14:creationId xmlns:p14="http://schemas.microsoft.com/office/powerpoint/2010/main" val="1153839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096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 xmlns:a16="http://schemas.microsoft.com/office/drawing/2014/main" id="{E817EB35-4D5C-493B-8459-98C99FD16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Arc 203">
            <a:extLst>
              <a:ext uri="{FF2B5EF4-FFF2-40B4-BE49-F238E27FC236}">
                <a16:creationId xmlns="" xmlns:a16="http://schemas.microsoft.com/office/drawing/2014/main" id="{70BEB1E7-2F88-40BC-B73D-42E5B6F80B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640269" flipV="1">
            <a:off x="4190146" y="-415457"/>
            <a:ext cx="2958134" cy="2958134"/>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45" name="Rectangle 1">
            <a:extLst>
              <a:ext uri="{FF2B5EF4-FFF2-40B4-BE49-F238E27FC236}">
                <a16:creationId xmlns="" xmlns:a16="http://schemas.microsoft.com/office/drawing/2014/main" id="{D59895C1-4B5F-48D0-9E7B-2E8C92217963}"/>
              </a:ext>
            </a:extLst>
          </p:cNvPr>
          <p:cNvSpPr>
            <a:spLocks noGrp="1" noChangeArrowheads="1"/>
          </p:cNvSpPr>
          <p:nvPr>
            <p:ph type="title"/>
          </p:nvPr>
        </p:nvSpPr>
        <p:spPr>
          <a:xfrm>
            <a:off x="628650" y="259357"/>
            <a:ext cx="3596373" cy="994172"/>
          </a:xfrm>
        </p:spPr>
        <p:txBody>
          <a:bodyPr>
            <a:normAutofit/>
          </a:bodyPr>
          <a:lstStyle/>
          <a:p>
            <a:pPr eaLnBrk="1">
              <a:defRPr/>
            </a:pPr>
            <a:r>
              <a:rPr lang="en-US" altLang="en-US"/>
              <a:t>Classification Applications</a:t>
            </a:r>
          </a:p>
        </p:txBody>
      </p:sp>
      <p:sp>
        <p:nvSpPr>
          <p:cNvPr id="6146" name="Rectangle 2">
            <a:extLst>
              <a:ext uri="{FF2B5EF4-FFF2-40B4-BE49-F238E27FC236}">
                <a16:creationId xmlns="" xmlns:a16="http://schemas.microsoft.com/office/drawing/2014/main" id="{EE1A1272-8FF8-4A7A-8B06-FB9C3C86E35A}"/>
              </a:ext>
            </a:extLst>
          </p:cNvPr>
          <p:cNvSpPr>
            <a:spLocks noGrp="1"/>
          </p:cNvSpPr>
          <p:nvPr>
            <p:ph idx="1"/>
          </p:nvPr>
        </p:nvSpPr>
        <p:spPr>
          <a:xfrm>
            <a:off x="144050" y="1440439"/>
            <a:ext cx="4288958" cy="2898566"/>
          </a:xfrm>
        </p:spPr>
        <p:txBody>
          <a:bodyPr>
            <a:noAutofit/>
          </a:bodyPr>
          <a:lstStyle/>
          <a:p>
            <a:pPr marL="285750" lvl="1" indent="-285750">
              <a:lnSpc>
                <a:spcPct val="100000"/>
              </a:lnSpc>
            </a:pPr>
            <a:r>
              <a:rPr lang="en-US" altLang="en-US" dirty="0"/>
              <a:t>Biometry: identify people from their voice, face, gait, </a:t>
            </a:r>
            <a:r>
              <a:rPr lang="en-US" altLang="en-US" dirty="0" smtClean="0"/>
              <a:t>...</a:t>
            </a:r>
          </a:p>
          <a:p>
            <a:pPr marL="285750" lvl="1" indent="-285750">
              <a:lnSpc>
                <a:spcPct val="100000"/>
              </a:lnSpc>
            </a:pPr>
            <a:r>
              <a:rPr lang="en-US" altLang="en-US" dirty="0" smtClean="0"/>
              <a:t>Data </a:t>
            </a:r>
            <a:r>
              <a:rPr lang="en-US" altLang="en-US" dirty="0"/>
              <a:t>mining: predict user </a:t>
            </a:r>
            <a:r>
              <a:rPr lang="en-US" altLang="en-US" dirty="0" err="1"/>
              <a:t>behaviour</a:t>
            </a:r>
            <a:r>
              <a:rPr lang="en-US" altLang="en-US" dirty="0"/>
              <a:t> depending on their past </a:t>
            </a:r>
            <a:r>
              <a:rPr lang="en-US" altLang="en-US" dirty="0" smtClean="0"/>
              <a:t>history</a:t>
            </a:r>
          </a:p>
          <a:p>
            <a:pPr marL="285750" lvl="1" indent="-285750">
              <a:lnSpc>
                <a:spcPct val="100000"/>
              </a:lnSpc>
            </a:pPr>
            <a:r>
              <a:rPr lang="en-US" altLang="en-US" dirty="0" smtClean="0"/>
              <a:t>Category </a:t>
            </a:r>
            <a:r>
              <a:rPr lang="en-US" altLang="en-US" dirty="0"/>
              <a:t>recognition: e.g. objects in images; speech; document topic; musical instrument, style, </a:t>
            </a:r>
            <a:r>
              <a:rPr lang="en-US" altLang="en-US" dirty="0" smtClean="0"/>
              <a:t>mood</a:t>
            </a:r>
          </a:p>
          <a:p>
            <a:pPr marL="285750" lvl="1" indent="-285750">
              <a:lnSpc>
                <a:spcPct val="100000"/>
              </a:lnSpc>
            </a:pPr>
            <a:r>
              <a:rPr lang="en-US" altLang="en-US" dirty="0" smtClean="0"/>
              <a:t>Medical </a:t>
            </a:r>
            <a:r>
              <a:rPr lang="en-US" altLang="en-US" dirty="0"/>
              <a:t>diagnosis: knowing symptoms and eventual test results, determine whether patient has a particular disease</a:t>
            </a:r>
          </a:p>
        </p:txBody>
      </p:sp>
      <p:pic>
        <p:nvPicPr>
          <p:cNvPr id="1028" name="Picture 4" descr="Image Detection, Recognition, and Classification with Machine Learning">
            <a:extLst>
              <a:ext uri="{FF2B5EF4-FFF2-40B4-BE49-F238E27FC236}">
                <a16:creationId xmlns="" xmlns:a16="http://schemas.microsoft.com/office/drawing/2014/main" id="{9132B685-68F6-465C-9378-C34D3535A2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53" r="40116" b="1"/>
          <a:stretch/>
        </p:blipFill>
        <p:spPr bwMode="auto">
          <a:xfrm>
            <a:off x="4533900" y="10"/>
            <a:ext cx="2507461" cy="2179224"/>
          </a:xfrm>
          <a:custGeom>
            <a:avLst/>
            <a:gdLst/>
            <a:ahLst/>
            <a:cxnLst/>
            <a:rect l="l" t="t" r="r" b="b"/>
            <a:pathLst>
              <a:path w="3343282" h="2905646">
                <a:moveTo>
                  <a:pt x="546801" y="0"/>
                </a:moveTo>
                <a:lnTo>
                  <a:pt x="2796481" y="0"/>
                </a:lnTo>
                <a:lnTo>
                  <a:pt x="2853670" y="51976"/>
                </a:lnTo>
                <a:cubicBezTo>
                  <a:pt x="3156177" y="354484"/>
                  <a:pt x="3343282" y="772394"/>
                  <a:pt x="3343282" y="1234005"/>
                </a:cubicBezTo>
                <a:cubicBezTo>
                  <a:pt x="3343282" y="2157227"/>
                  <a:pt x="2594863" y="2905646"/>
                  <a:pt x="1671641" y="2905646"/>
                </a:cubicBezTo>
                <a:cubicBezTo>
                  <a:pt x="748420" y="2905646"/>
                  <a:pt x="0" y="2157227"/>
                  <a:pt x="0" y="1234005"/>
                </a:cubicBezTo>
                <a:cubicBezTo>
                  <a:pt x="0" y="772394"/>
                  <a:pt x="187105" y="354484"/>
                  <a:pt x="489613" y="51976"/>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Classification In Data Mining - Various Methods In Classification">
            <a:extLst>
              <a:ext uri="{FF2B5EF4-FFF2-40B4-BE49-F238E27FC236}">
                <a16:creationId xmlns="" xmlns:a16="http://schemas.microsoft.com/office/drawing/2014/main" id="{275E6929-33A2-4F88-A02F-4EAC1283CF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846" r="14932" b="2"/>
          <a:stretch/>
        </p:blipFill>
        <p:spPr bwMode="auto">
          <a:xfrm>
            <a:off x="4629180" y="2366144"/>
            <a:ext cx="3022935" cy="2777356"/>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Biometric passports planned for Jamaica and Bangladesh, new eID for Fiji  and Romania | Biometric Update">
            <a:extLst>
              <a:ext uri="{FF2B5EF4-FFF2-40B4-BE49-F238E27FC236}">
                <a16:creationId xmlns="" xmlns:a16="http://schemas.microsoft.com/office/drawing/2014/main" id="{FF54A3EB-A8E3-4E67-BA57-D0FD31B53AA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116" r="41439" b="1"/>
          <a:stretch/>
        </p:blipFill>
        <p:spPr bwMode="auto">
          <a:xfrm>
            <a:off x="7142253" y="10"/>
            <a:ext cx="2001746" cy="2898566"/>
          </a:xfrm>
          <a:custGeom>
            <a:avLst/>
            <a:gdLst/>
            <a:ahLst/>
            <a:cxnLst/>
            <a:rect l="l" t="t" r="r" b="b"/>
            <a:pathLst>
              <a:path w="2668994" h="3864768">
                <a:moveTo>
                  <a:pt x="1215406" y="0"/>
                </a:moveTo>
                <a:lnTo>
                  <a:pt x="2668994" y="0"/>
                </a:lnTo>
                <a:lnTo>
                  <a:pt x="2668994" y="3754247"/>
                </a:lnTo>
                <a:lnTo>
                  <a:pt x="2614574" y="3774165"/>
                </a:lnTo>
                <a:cubicBezTo>
                  <a:pt x="2425260" y="3833048"/>
                  <a:pt x="2223979" y="3864768"/>
                  <a:pt x="2015289" y="3864768"/>
                </a:cubicBezTo>
                <a:cubicBezTo>
                  <a:pt x="902276" y="3864768"/>
                  <a:pt x="0" y="2962492"/>
                  <a:pt x="0" y="1849479"/>
                </a:cubicBezTo>
                <a:cubicBezTo>
                  <a:pt x="0" y="1084283"/>
                  <a:pt x="426467" y="418692"/>
                  <a:pt x="1054683" y="77425"/>
                </a:cubicBezTo>
                <a:close/>
              </a:path>
            </a:pathLst>
          </a:custGeom>
          <a:noFill/>
          <a:extLst>
            <a:ext uri="{909E8E84-426E-40DD-AFC4-6F175D3DCCD1}">
              <a14:hiddenFill xmlns:a14="http://schemas.microsoft.com/office/drawing/2010/main">
                <a:solidFill>
                  <a:srgbClr val="FFFFFF"/>
                </a:solidFill>
              </a14:hiddenFill>
            </a:ext>
          </a:extLst>
        </p:spPr>
      </p:pic>
      <p:pic>
        <p:nvPicPr>
          <p:cNvPr id="1032" name="Picture 8" descr="Vertical Spotlight: Machine Learning for Healthcare Diagnostics">
            <a:extLst>
              <a:ext uri="{FF2B5EF4-FFF2-40B4-BE49-F238E27FC236}">
                <a16:creationId xmlns="" xmlns:a16="http://schemas.microsoft.com/office/drawing/2014/main" id="{010D80D4-58FD-4B61-BB08-7954EF6BE6A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5701" r="-1" b="-1"/>
          <a:stretch/>
        </p:blipFill>
        <p:spPr bwMode="auto">
          <a:xfrm>
            <a:off x="7751885" y="2898576"/>
            <a:ext cx="1340843" cy="2142530"/>
          </a:xfrm>
          <a:custGeom>
            <a:avLst/>
            <a:gdLst/>
            <a:ahLst/>
            <a:cxnLst/>
            <a:rect l="l" t="t" r="r" b="b"/>
            <a:pathLst>
              <a:path w="1787791" h="2856706">
                <a:moveTo>
                  <a:pt x="1531941" y="0"/>
                </a:moveTo>
                <a:cubicBezTo>
                  <a:pt x="1584820" y="0"/>
                  <a:pt x="1637074" y="2679"/>
                  <a:pt x="1688573" y="7909"/>
                </a:cubicBezTo>
                <a:lnTo>
                  <a:pt x="1787791" y="23052"/>
                </a:lnTo>
                <a:lnTo>
                  <a:pt x="1787791" y="2856706"/>
                </a:lnTo>
                <a:lnTo>
                  <a:pt x="765053" y="2856706"/>
                </a:lnTo>
                <a:lnTo>
                  <a:pt x="675418" y="2802252"/>
                </a:lnTo>
                <a:cubicBezTo>
                  <a:pt x="267919" y="2526951"/>
                  <a:pt x="0" y="2060735"/>
                  <a:pt x="0" y="1531942"/>
                </a:cubicBezTo>
                <a:cubicBezTo>
                  <a:pt x="0" y="685873"/>
                  <a:pt x="685873" y="0"/>
                  <a:pt x="1531941"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74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3" name="Rectangle 1">
            <a:extLst>
              <a:ext uri="{FF2B5EF4-FFF2-40B4-BE49-F238E27FC236}">
                <a16:creationId xmlns="" xmlns:a16="http://schemas.microsoft.com/office/drawing/2014/main" id="{D4619CC4-CBFD-4EC5-8A57-6CFEA3F126F0}"/>
              </a:ext>
            </a:extLst>
          </p:cNvPr>
          <p:cNvSpPr>
            <a:spLocks noGrp="1" noChangeArrowheads="1"/>
          </p:cNvSpPr>
          <p:nvPr>
            <p:ph type="title"/>
          </p:nvPr>
        </p:nvSpPr>
        <p:spPr/>
        <p:txBody>
          <a:bodyPr/>
          <a:lstStyle/>
          <a:p>
            <a:pPr eaLnBrk="1">
              <a:defRPr/>
            </a:pPr>
            <a:r>
              <a:rPr lang="en-US" altLang="en-US"/>
              <a:t>Machine learning for classification</a:t>
            </a:r>
          </a:p>
        </p:txBody>
      </p:sp>
      <p:sp>
        <p:nvSpPr>
          <p:cNvPr id="8194" name="Rectangle 2">
            <a:extLst>
              <a:ext uri="{FF2B5EF4-FFF2-40B4-BE49-F238E27FC236}">
                <a16:creationId xmlns="" xmlns:a16="http://schemas.microsoft.com/office/drawing/2014/main" id="{4B474798-6118-4203-8F73-FEFDA12C86CA}"/>
              </a:ext>
            </a:extLst>
          </p:cNvPr>
          <p:cNvSpPr>
            <a:spLocks noGrp="1"/>
          </p:cNvSpPr>
          <p:nvPr>
            <p:ph type="body" idx="1"/>
          </p:nvPr>
        </p:nvSpPr>
        <p:spPr>
          <a:xfrm>
            <a:off x="303374" y="993204"/>
            <a:ext cx="7749461" cy="3157091"/>
          </a:xfrm>
        </p:spPr>
        <p:txBody>
          <a:bodyPr/>
          <a:lstStyle/>
          <a:p>
            <a:pPr marL="230400" eaLnBrk="1">
              <a:lnSpc>
                <a:spcPct val="100000"/>
              </a:lnSpc>
              <a:spcBef>
                <a:spcPts val="500"/>
              </a:spcBef>
            </a:pPr>
            <a:r>
              <a:rPr lang="en-US" altLang="en-US" dirty="0"/>
              <a:t>Classifier: takes features describing object, returns object’s </a:t>
            </a:r>
            <a:r>
              <a:rPr lang="en-US" altLang="en-US" dirty="0" smtClean="0"/>
              <a:t>class</a:t>
            </a:r>
            <a:endParaRPr lang="en-US" altLang="en-US" dirty="0"/>
          </a:p>
          <a:p>
            <a:pPr marL="230400" eaLnBrk="1">
              <a:lnSpc>
                <a:spcPct val="100000"/>
              </a:lnSpc>
              <a:spcBef>
                <a:spcPts val="500"/>
              </a:spcBef>
            </a:pPr>
            <a:r>
              <a:rPr lang="en-US" altLang="en-US" dirty="0"/>
              <a:t>Machine learning approach</a:t>
            </a:r>
          </a:p>
          <a:p>
            <a:pPr marL="687600" lvl="2" indent="-285750">
              <a:lnSpc>
                <a:spcPct val="100000"/>
              </a:lnSpc>
            </a:pPr>
            <a:r>
              <a:rPr lang="en-US" altLang="en-US" dirty="0"/>
              <a:t>Learn classifier </a:t>
            </a:r>
            <a:r>
              <a:rPr lang="en-US" altLang="en-US" dirty="0" smtClean="0"/>
              <a:t>from the </a:t>
            </a:r>
            <a:r>
              <a:rPr lang="en-US" altLang="en-US" b="1" dirty="0"/>
              <a:t>training </a:t>
            </a:r>
            <a:r>
              <a:rPr lang="en-US" altLang="en-US" b="1" dirty="0" smtClean="0"/>
              <a:t>set: </a:t>
            </a:r>
          </a:p>
          <a:p>
            <a:pPr marL="1144800" lvl="3" indent="-285750">
              <a:lnSpc>
                <a:spcPct val="100000"/>
              </a:lnSpc>
            </a:pPr>
            <a:r>
              <a:rPr lang="en-US" dirty="0"/>
              <a:t>S</a:t>
            </a:r>
            <a:r>
              <a:rPr lang="en-US" dirty="0" smtClean="0"/>
              <a:t>et </a:t>
            </a:r>
            <a:r>
              <a:rPr lang="en-US" dirty="0"/>
              <a:t>of items which are described by attributes and their values, including the attribute for which the classifier is being </a:t>
            </a:r>
            <a:r>
              <a:rPr lang="en-US" dirty="0" smtClean="0"/>
              <a:t>trained (predicted label)</a:t>
            </a:r>
            <a:endParaRPr lang="en-US" altLang="en-US" dirty="0"/>
          </a:p>
          <a:p>
            <a:pPr marL="687600" lvl="3" indent="-285750">
              <a:lnSpc>
                <a:spcPct val="100000"/>
              </a:lnSpc>
            </a:pPr>
            <a:r>
              <a:rPr lang="en-US" altLang="en-US" dirty="0"/>
              <a:t>Supervised learning: classes of training examples are known</a:t>
            </a:r>
          </a:p>
          <a:p>
            <a:pPr marL="687600" lvl="3" indent="-285750">
              <a:lnSpc>
                <a:spcPct val="100000"/>
              </a:lnSpc>
            </a:pPr>
            <a:r>
              <a:rPr lang="en-US" altLang="en-US" dirty="0"/>
              <a:t>Training set is much smaller than the problem set</a:t>
            </a:r>
          </a:p>
          <a:p>
            <a:pPr marL="230400" eaLnBrk="1">
              <a:lnSpc>
                <a:spcPct val="100000"/>
              </a:lnSpc>
              <a:spcBef>
                <a:spcPts val="500"/>
              </a:spcBef>
            </a:pPr>
            <a:r>
              <a:rPr lang="en-US" altLang="en-US" dirty="0"/>
              <a:t>Learning step may be costly but is performed only </a:t>
            </a:r>
            <a:r>
              <a:rPr lang="en-US" altLang="en-US" dirty="0" smtClean="0"/>
              <a:t>once</a:t>
            </a:r>
          </a:p>
          <a:p>
            <a:pPr marL="230400" eaLnBrk="1">
              <a:lnSpc>
                <a:spcPct val="100000"/>
              </a:lnSpc>
              <a:spcBef>
                <a:spcPts val="500"/>
              </a:spcBef>
            </a:pPr>
            <a:r>
              <a:rPr lang="en-US" altLang="en-US" dirty="0" smtClean="0"/>
              <a:t>Then the classifier can be applied to problem examples</a:t>
            </a:r>
            <a:endParaRPr lang="en-US" altLang="en-US" dirty="0"/>
          </a:p>
        </p:txBody>
      </p:sp>
    </p:spTree>
    <p:extLst>
      <p:ext uri="{BB962C8B-B14F-4D97-AF65-F5344CB8AC3E}">
        <p14:creationId xmlns:p14="http://schemas.microsoft.com/office/powerpoint/2010/main" val="107035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3FF50E-FA21-1841-8D86-C064B98F49C8}"/>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 xmlns:a16="http://schemas.microsoft.com/office/drawing/2014/main" id="{11D5B09D-D128-D344-A0C9-2213304F5E6D}"/>
              </a:ext>
            </a:extLst>
          </p:cNvPr>
          <p:cNvSpPr>
            <a:spLocks noGrp="1"/>
          </p:cNvSpPr>
          <p:nvPr>
            <p:ph idx="1"/>
          </p:nvPr>
        </p:nvSpPr>
        <p:spPr>
          <a:xfrm>
            <a:off x="435894" y="1363526"/>
            <a:ext cx="8162415" cy="2169711"/>
          </a:xfrm>
        </p:spPr>
        <p:txBody>
          <a:bodyPr/>
          <a:lstStyle/>
          <a:p>
            <a:pPr>
              <a:lnSpc>
                <a:spcPct val="100000"/>
              </a:lnSpc>
              <a:spcBef>
                <a:spcPts val="500"/>
              </a:spcBef>
              <a:spcAft>
                <a:spcPts val="316"/>
              </a:spcAft>
            </a:pPr>
            <a:r>
              <a:rPr lang="en-US" altLang="en-US" dirty="0"/>
              <a:t>Classification problem</a:t>
            </a:r>
          </a:p>
          <a:p>
            <a:pPr>
              <a:lnSpc>
                <a:spcPct val="100000"/>
              </a:lnSpc>
              <a:spcBef>
                <a:spcPts val="500"/>
              </a:spcBef>
              <a:spcAft>
                <a:spcPts val="316"/>
              </a:spcAft>
            </a:pPr>
            <a:r>
              <a:rPr lang="en-US" altLang="en-US" dirty="0">
                <a:solidFill>
                  <a:srgbClr val="EC008C"/>
                </a:solidFill>
              </a:rPr>
              <a:t>Geometrical Interpretation</a:t>
            </a:r>
          </a:p>
          <a:p>
            <a:pPr>
              <a:lnSpc>
                <a:spcPct val="100000"/>
              </a:lnSpc>
              <a:spcBef>
                <a:spcPts val="500"/>
              </a:spcBef>
              <a:spcAft>
                <a:spcPts val="316"/>
              </a:spcAft>
            </a:pPr>
            <a:r>
              <a:rPr lang="en-US" altLang="en-US" dirty="0"/>
              <a:t>Attribute </a:t>
            </a:r>
            <a:r>
              <a:rPr lang="en-US" altLang="en-US" dirty="0" smtClean="0"/>
              <a:t>selection</a:t>
            </a:r>
            <a:endParaRPr lang="en-US" altLang="en-US" dirty="0"/>
          </a:p>
          <a:p>
            <a:pPr>
              <a:lnSpc>
                <a:spcPct val="100000"/>
              </a:lnSpc>
              <a:spcBef>
                <a:spcPts val="500"/>
              </a:spcBef>
              <a:spcAft>
                <a:spcPts val="316"/>
              </a:spcAft>
            </a:pPr>
            <a:r>
              <a:rPr lang="en-US" altLang="en-US" dirty="0"/>
              <a:t>ID3 algorithm</a:t>
            </a:r>
          </a:p>
          <a:p>
            <a:pPr>
              <a:lnSpc>
                <a:spcPct val="100000"/>
              </a:lnSpc>
              <a:spcBef>
                <a:spcPts val="500"/>
              </a:spcBef>
              <a:spcAft>
                <a:spcPts val="316"/>
              </a:spcAft>
            </a:pPr>
            <a:r>
              <a:rPr lang="en-US" altLang="en-US" dirty="0"/>
              <a:t>Avoiding overfitting</a:t>
            </a:r>
            <a:endParaRPr lang="en-US" sz="1890" dirty="0"/>
          </a:p>
        </p:txBody>
      </p:sp>
    </p:spTree>
    <p:extLst>
      <p:ext uri="{BB962C8B-B14F-4D97-AF65-F5344CB8AC3E}">
        <p14:creationId xmlns:p14="http://schemas.microsoft.com/office/powerpoint/2010/main" val="2873423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a:extLst>
              <a:ext uri="{FF2B5EF4-FFF2-40B4-BE49-F238E27FC236}">
                <a16:creationId xmlns="" xmlns:a16="http://schemas.microsoft.com/office/drawing/2014/main" id="{193535AC-5FD9-4570-A980-795D8E850AAD}"/>
              </a:ext>
            </a:extLst>
          </p:cNvPr>
          <p:cNvSpPr>
            <a:spLocks noGrp="1" noChangeArrowheads="1"/>
          </p:cNvSpPr>
          <p:nvPr>
            <p:ph type="title"/>
          </p:nvPr>
        </p:nvSpPr>
        <p:spPr/>
        <p:txBody>
          <a:bodyPr/>
          <a:lstStyle/>
          <a:p>
            <a:pPr eaLnBrk="1">
              <a:defRPr/>
            </a:pPr>
            <a:r>
              <a:rPr lang="en-US" altLang="en-US"/>
              <a:t>Classification: geometrical view</a:t>
            </a:r>
          </a:p>
        </p:txBody>
      </p:sp>
      <p:sp>
        <p:nvSpPr>
          <p:cNvPr id="9218" name="Rectangle 2">
            <a:extLst>
              <a:ext uri="{FF2B5EF4-FFF2-40B4-BE49-F238E27FC236}">
                <a16:creationId xmlns="" xmlns:a16="http://schemas.microsoft.com/office/drawing/2014/main" id="{FF385B10-4BE2-4C96-B5B9-FCAA4B76E743}"/>
              </a:ext>
            </a:extLst>
          </p:cNvPr>
          <p:cNvSpPr>
            <a:spLocks noGrp="1"/>
          </p:cNvSpPr>
          <p:nvPr>
            <p:ph type="body" idx="1"/>
          </p:nvPr>
        </p:nvSpPr>
        <p:spPr>
          <a:xfrm>
            <a:off x="435893" y="1077424"/>
            <a:ext cx="8118171" cy="2757158"/>
          </a:xfrm>
        </p:spPr>
        <p:txBody>
          <a:bodyPr/>
          <a:lstStyle/>
          <a:p>
            <a:pPr marL="230400" eaLnBrk="1">
              <a:lnSpc>
                <a:spcPct val="100000"/>
              </a:lnSpc>
              <a:spcBef>
                <a:spcPts val="500"/>
              </a:spcBef>
            </a:pPr>
            <a:r>
              <a:rPr lang="en-US" altLang="en-US" dirty="0"/>
              <a:t>Examples lie in the attribute space</a:t>
            </a:r>
          </a:p>
          <a:p>
            <a:pPr marL="687600" lvl="2" indent="-285750">
              <a:lnSpc>
                <a:spcPct val="100000"/>
              </a:lnSpc>
            </a:pPr>
            <a:r>
              <a:rPr lang="en-US" altLang="en-US" dirty="0"/>
              <a:t>Each attribute is a dimension</a:t>
            </a:r>
          </a:p>
          <a:p>
            <a:pPr marL="687600" lvl="2" indent="-285750">
              <a:lnSpc>
                <a:spcPct val="100000"/>
              </a:lnSpc>
            </a:pPr>
            <a:r>
              <a:rPr lang="en-US" altLang="en-US" dirty="0"/>
              <a:t>Each example is a point</a:t>
            </a:r>
          </a:p>
          <a:p>
            <a:pPr marL="687600" lvl="2" indent="-285750">
              <a:lnSpc>
                <a:spcPct val="100000"/>
              </a:lnSpc>
            </a:pPr>
            <a:r>
              <a:rPr lang="en-US" altLang="en-US" dirty="0"/>
              <a:t>In these slides, classes are represented by </a:t>
            </a:r>
            <a:r>
              <a:rPr lang="en-US" altLang="en-US" dirty="0" err="1"/>
              <a:t>colours</a:t>
            </a:r>
            <a:endParaRPr lang="en-US" altLang="en-US" dirty="0"/>
          </a:p>
          <a:p>
            <a:pPr marL="230400" eaLnBrk="1">
              <a:lnSpc>
                <a:spcPct val="100000"/>
              </a:lnSpc>
              <a:spcBef>
                <a:spcPts val="500"/>
              </a:spcBef>
            </a:pPr>
            <a:r>
              <a:rPr lang="en-US" altLang="en-US" dirty="0"/>
              <a:t>A classifier embodies a </a:t>
            </a:r>
            <a:r>
              <a:rPr lang="en-US" altLang="en-US" i="1" dirty="0"/>
              <a:t>partition</a:t>
            </a:r>
            <a:r>
              <a:rPr lang="en-US" altLang="en-US" dirty="0"/>
              <a:t> of the attribute space</a:t>
            </a:r>
          </a:p>
          <a:p>
            <a:pPr marL="687600" lvl="2" indent="-285750">
              <a:lnSpc>
                <a:spcPct val="100000"/>
              </a:lnSpc>
            </a:pPr>
            <a:r>
              <a:rPr lang="en-US" altLang="en-US" dirty="0"/>
              <a:t>The whole space is divided into non-overlapping pieces (subspaces)</a:t>
            </a:r>
          </a:p>
          <a:p>
            <a:pPr marL="230400" eaLnBrk="1">
              <a:lnSpc>
                <a:spcPct val="100000"/>
              </a:lnSpc>
              <a:spcBef>
                <a:spcPts val="500"/>
              </a:spcBef>
            </a:pPr>
            <a:r>
              <a:rPr lang="en-US" altLang="en-US" dirty="0"/>
              <a:t>Learning a classifier is partitioning training set into homogeneous subsets</a:t>
            </a:r>
          </a:p>
          <a:p>
            <a:pPr marL="687600" lvl="2" indent="-285750">
              <a:lnSpc>
                <a:spcPct val="100000"/>
              </a:lnSpc>
            </a:pPr>
            <a:r>
              <a:rPr lang="en-US" altLang="en-US" dirty="0"/>
              <a:t>Each subspace contains training examples of exactly one class</a:t>
            </a:r>
          </a:p>
          <a:p>
            <a:pPr marL="230400" eaLnBrk="1">
              <a:lnSpc>
                <a:spcPct val="100000"/>
              </a:lnSpc>
              <a:spcBef>
                <a:spcPts val="500"/>
              </a:spcBef>
            </a:pPr>
            <a:r>
              <a:rPr lang="en-US" altLang="en-US" dirty="0"/>
              <a:t>Applying classifier is just checking in which subspace a point lies</a:t>
            </a:r>
          </a:p>
        </p:txBody>
      </p:sp>
    </p:spTree>
    <p:extLst>
      <p:ext uri="{BB962C8B-B14F-4D97-AF65-F5344CB8AC3E}">
        <p14:creationId xmlns:p14="http://schemas.microsoft.com/office/powerpoint/2010/main" val="280976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ustom Design">
  <a:themeElements>
    <a:clrScheme name="Queen Mary">
      <a:dk1>
        <a:srgbClr val="21386A"/>
      </a:dk1>
      <a:lt1>
        <a:sysClr val="window" lastClr="FFFFFF"/>
      </a:lt1>
      <a:dk2>
        <a:srgbClr val="21386A"/>
      </a:dk2>
      <a:lt2>
        <a:srgbClr val="D8D8D8"/>
      </a:lt2>
      <a:accent1>
        <a:srgbClr val="123181"/>
      </a:accent1>
      <a:accent2>
        <a:srgbClr val="792273"/>
      </a:accent2>
      <a:accent3>
        <a:srgbClr val="2DB8C5"/>
      </a:accent3>
      <a:accent4>
        <a:srgbClr val="CDA60C"/>
      </a:accent4>
      <a:accent5>
        <a:srgbClr val="BD1C1C"/>
      </a:accent5>
      <a:accent6>
        <a:srgbClr val="73B82B"/>
      </a:accent6>
      <a:hlink>
        <a:srgbClr val="E6007E"/>
      </a:hlink>
      <a:folHlink>
        <a:srgbClr val="2DB8C5"/>
      </a:folHlink>
    </a:clrScheme>
    <a:fontScheme name="Queen M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23398</TotalTime>
  <Words>3494</Words>
  <Application>Microsoft Macintosh PowerPoint</Application>
  <PresentationFormat>On-screen Show (16:9)</PresentationFormat>
  <Paragraphs>707</Paragraphs>
  <Slides>52</Slides>
  <Notes>22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52</vt:i4>
      </vt:variant>
    </vt:vector>
  </HeadingPairs>
  <TitlesOfParts>
    <vt:vector size="64" baseType="lpstr">
      <vt:lpstr>4 Text</vt:lpstr>
      <vt:lpstr>Calibri</vt:lpstr>
      <vt:lpstr>Cambria Math</vt:lpstr>
      <vt:lpstr>Channel 4 Chadwick</vt:lpstr>
      <vt:lpstr>Courier</vt:lpstr>
      <vt:lpstr>Frutiger-Light</vt:lpstr>
      <vt:lpstr>Gill Sans</vt:lpstr>
      <vt:lpstr>Lucida Grande</vt:lpstr>
      <vt:lpstr>Times New Roman</vt:lpstr>
      <vt:lpstr>Arial</vt:lpstr>
      <vt:lpstr>1_Custom Design</vt:lpstr>
      <vt:lpstr>2_Custom Design</vt:lpstr>
      <vt:lpstr>Decision Trees for Classification</vt:lpstr>
      <vt:lpstr>Outline</vt:lpstr>
      <vt:lpstr>Learning Outcomes</vt:lpstr>
      <vt:lpstr>Outline</vt:lpstr>
      <vt:lpstr>Definition</vt:lpstr>
      <vt:lpstr>Classification Applications</vt:lpstr>
      <vt:lpstr>Machine learning for classification</vt:lpstr>
      <vt:lpstr>Outline</vt:lpstr>
      <vt:lpstr>Classification: geometrical view</vt:lpstr>
      <vt:lpstr>Classification: geometrical view</vt:lpstr>
      <vt:lpstr>Learning a classifier</vt:lpstr>
      <vt:lpstr>Applying the classifier</vt:lpstr>
      <vt:lpstr>Structure of the classifier</vt:lpstr>
      <vt:lpstr>Outline</vt:lpstr>
      <vt:lpstr>Attribute Types</vt:lpstr>
      <vt:lpstr>Attribute selection/engineering</vt:lpstr>
      <vt:lpstr>Entropy</vt:lpstr>
      <vt:lpstr>Example: coin toss</vt:lpstr>
      <vt:lpstr>Mutual information</vt:lpstr>
      <vt:lpstr>Back to attribute selection</vt:lpstr>
      <vt:lpstr>Outline</vt:lpstr>
      <vt:lpstr>Decision trees</vt:lpstr>
      <vt:lpstr>Decision trees and classification</vt:lpstr>
      <vt:lpstr>Decision trees and classification</vt:lpstr>
      <vt:lpstr>Greedy Algorithm</vt:lpstr>
      <vt:lpstr>ID3 algorithm (Quinlan 1986)</vt:lpstr>
      <vt:lpstr>Finding the next question to ask</vt:lpstr>
      <vt:lpstr>Finding the best question</vt:lpstr>
      <vt:lpstr>Which questions to ask?</vt:lpstr>
      <vt:lpstr>Example: Will the lecture be well-attended?</vt:lpstr>
      <vt:lpstr>Example: split along Outlook</vt:lpstr>
      <vt:lpstr>Example: split along Temperature</vt:lpstr>
      <vt:lpstr>Example: split at t=17.5°C</vt:lpstr>
      <vt:lpstr>Example: split at t=19°C</vt:lpstr>
      <vt:lpstr>Example: split at t=20.5°C</vt:lpstr>
      <vt:lpstr>Example: split at t=27.5°C</vt:lpstr>
      <vt:lpstr>Example: split along windy</vt:lpstr>
      <vt:lpstr>Example: first iteration</vt:lpstr>
      <vt:lpstr>Example: Sunny branch, split at t=28°C</vt:lpstr>
      <vt:lpstr>Example: Sunny branch, split at windy</vt:lpstr>
      <vt:lpstr>Example: Rainy branch, split at windy</vt:lpstr>
      <vt:lpstr>Example: the final tree</vt:lpstr>
      <vt:lpstr>Example: the final tree</vt:lpstr>
      <vt:lpstr>Outline</vt:lpstr>
      <vt:lpstr>Overfitting</vt:lpstr>
      <vt:lpstr>Reduced-error pruning</vt:lpstr>
      <vt:lpstr>Take-Home Messages</vt:lpstr>
      <vt:lpstr>Past Example Question</vt:lpstr>
      <vt:lpstr>Past Example Question</vt:lpstr>
      <vt:lpstr>Past Example Question</vt:lpstr>
      <vt:lpstr>Past Example Question</vt:lpstr>
      <vt:lpstr>PowerPoint Presentation</vt:lpstr>
    </vt:vector>
  </TitlesOfParts>
  <Manager/>
  <Company/>
  <LinksUpToDate>false</LinksUpToDate>
  <SharedDoc>false</SharedDoc>
  <HyperlinkBase/>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Classification</dc:title>
  <dc:subject/>
  <dc:creator>Julia Ive</dc:creator>
  <cp:keywords/>
  <dc:description/>
  <cp:lastModifiedBy>Julia Ive</cp:lastModifiedBy>
  <cp:revision>150</cp:revision>
  <dcterms:created xsi:type="dcterms:W3CDTF">2021-12-21T13:18:47Z</dcterms:created>
  <dcterms:modified xsi:type="dcterms:W3CDTF">2022-11-11T08:53:21Z</dcterms:modified>
  <cp:category/>
</cp:coreProperties>
</file>