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6" r:id="rId5"/>
  </p:sldIdLst>
  <p:sldSz cx="12192000" cy="6858000"/>
  <p:notesSz cx="7772400" cy="100584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56"/>
  </p:normalViewPr>
  <p:slideViewPr>
    <p:cSldViewPr snapToGrid="0" snapToObjects="1">
      <p:cViewPr varScale="1">
        <p:scale>
          <a:sx n="84" d="100"/>
          <a:sy n="84" d="100"/>
        </p:scale>
        <p:origin x="1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hyperlink" Target="http://github.com/" TargetMode="External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3"/>
          <p:cNvPicPr/>
          <p:nvPr/>
        </p:nvPicPr>
        <p:blipFill>
          <a:blip r:embed="rId3"/>
          <a:srcRect t="78334"/>
          <a:stretch/>
        </p:blipFill>
        <p:spPr>
          <a:xfrm>
            <a:off x="36000" y="5394960"/>
            <a:ext cx="12193200" cy="14835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0" y="20160"/>
            <a:ext cx="3931920" cy="685836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s-ES_tradnl" sz="4800" b="1" dirty="0"/>
              <a:t>PREDICTING </a:t>
            </a:r>
            <a:endParaRPr lang="es-ES_tradnl" sz="4800" b="1" dirty="0" smtClean="0"/>
          </a:p>
          <a:p>
            <a:r>
              <a:rPr lang="es-ES_tradnl" sz="4800" b="1" dirty="0" smtClean="0"/>
              <a:t>PRUEBAS </a:t>
            </a:r>
          </a:p>
          <a:p>
            <a:r>
              <a:rPr lang="es-ES_tradnl" sz="4800" b="1" dirty="0" smtClean="0"/>
              <a:t>SABER </a:t>
            </a:r>
            <a:r>
              <a:rPr lang="es-ES_tradnl" sz="4800" b="1" dirty="0"/>
              <a:t>PRO </a:t>
            </a:r>
            <a:endParaRPr lang="es-ES_tradnl" sz="4800" b="1" dirty="0" smtClean="0"/>
          </a:p>
          <a:p>
            <a:r>
              <a:rPr lang="es-ES_tradnl" sz="4800" b="1" dirty="0" smtClean="0"/>
              <a:t>GRADES </a:t>
            </a:r>
          </a:p>
          <a:p>
            <a:r>
              <a:rPr lang="es-ES_tradnl" sz="4800" b="1" dirty="0" smtClean="0"/>
              <a:t>USING </a:t>
            </a:r>
          </a:p>
          <a:p>
            <a:r>
              <a:rPr lang="es-ES_tradnl" sz="4800" b="1" dirty="0" smtClean="0"/>
              <a:t>DECISSION </a:t>
            </a:r>
          </a:p>
          <a:p>
            <a:r>
              <a:rPr lang="es-ES_tradnl" sz="4800" b="1" dirty="0" smtClean="0"/>
              <a:t>TREES</a:t>
            </a:r>
            <a:r>
              <a:rPr lang="es-ES_tradnl" sz="4800" b="1" dirty="0"/>
              <a:t>. </a:t>
            </a:r>
            <a:endParaRPr lang="es-ES_tradnl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n 80"/>
          <p:cNvPicPr/>
          <p:nvPr/>
        </p:nvPicPr>
        <p:blipFill>
          <a:blip r:embed="rId2"/>
          <a:srcRect b="25714"/>
          <a:stretch/>
        </p:blipFill>
        <p:spPr>
          <a:xfrm>
            <a:off x="6018840" y="1828800"/>
            <a:ext cx="3200040" cy="2376720"/>
          </a:xfrm>
          <a:prstGeom prst="rect">
            <a:avLst/>
          </a:prstGeom>
          <a:ln>
            <a:noFill/>
          </a:ln>
        </p:spPr>
      </p:pic>
      <p:pic>
        <p:nvPicPr>
          <p:cNvPr id="82" name="Marcador de contenido 3"/>
          <p:cNvPicPr/>
          <p:nvPr/>
        </p:nvPicPr>
        <p:blipFill>
          <a:blip r:embed="rId3"/>
          <a:stretch/>
        </p:blipFill>
        <p:spPr>
          <a:xfrm>
            <a:off x="-2880" y="0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65320" y="376920"/>
            <a:ext cx="26809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Team Presentation</a:t>
            </a:r>
            <a:endParaRPr lang="en-US" sz="2200" b="0" strike="noStrike" spc="-1">
              <a:latin typeface="Arial"/>
            </a:endParaRPr>
          </a:p>
        </p:txBody>
      </p:sp>
      <p:grpSp>
        <p:nvGrpSpPr>
          <p:cNvPr id="86" name="Group 4"/>
          <p:cNvGrpSpPr/>
          <p:nvPr/>
        </p:nvGrpSpPr>
        <p:grpSpPr>
          <a:xfrm>
            <a:off x="9052560" y="1645920"/>
            <a:ext cx="2834280" cy="2742840"/>
            <a:chOff x="9052560" y="1645920"/>
            <a:chExt cx="2834280" cy="2742840"/>
          </a:xfrm>
        </p:grpSpPr>
        <p:pic>
          <p:nvPicPr>
            <p:cNvPr id="87" name="Imagen 86"/>
            <p:cNvPicPr/>
            <p:nvPr/>
          </p:nvPicPr>
          <p:blipFill>
            <a:blip r:embed="rId4"/>
            <a:stretch/>
          </p:blipFill>
          <p:spPr>
            <a:xfrm>
              <a:off x="9219240" y="1757160"/>
              <a:ext cx="2508120" cy="2487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5"/>
            <p:cNvSpPr/>
            <p:nvPr/>
          </p:nvSpPr>
          <p:spPr>
            <a:xfrm>
              <a:off x="9052560" y="1645920"/>
              <a:ext cx="2834280" cy="2742840"/>
            </a:xfrm>
            <a:custGeom>
              <a:avLst/>
              <a:gdLst/>
              <a:ahLst/>
              <a:cxnLst/>
              <a:rect l="l" t="t" r="r" b="b"/>
              <a:pathLst>
                <a:path w="7875" h="7621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1" name="CustomShape 8"/>
          <p:cNvSpPr/>
          <p:nvPr/>
        </p:nvSpPr>
        <p:spPr>
          <a:xfrm>
            <a:off x="9419040" y="4180680"/>
            <a:ext cx="2193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Mauricio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Toro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92" name="CustomShape 9"/>
          <p:cNvSpPr/>
          <p:nvPr/>
        </p:nvSpPr>
        <p:spPr>
          <a:xfrm>
            <a:off x="6467040" y="4180680"/>
            <a:ext cx="2193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Miguel</a:t>
            </a:r>
            <a:r>
              <a:t/>
            </a:r>
            <a:br/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Correa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94" name="CustomShape 11"/>
          <p:cNvSpPr/>
          <p:nvPr/>
        </p:nvSpPr>
        <p:spPr>
          <a:xfrm>
            <a:off x="2632680" y="4469413"/>
            <a:ext cx="219312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 smtClean="0">
                <a:solidFill>
                  <a:srgbClr val="001E33"/>
                </a:solidFill>
                <a:latin typeface="Arial"/>
                <a:ea typeface="DejaVu Sans"/>
              </a:rPr>
              <a:t>Vicente </a:t>
            </a:r>
            <a:r>
              <a:rPr lang="en-US" sz="2200" b="0" strike="noStrike" spc="-1" dirty="0" err="1" smtClean="0">
                <a:solidFill>
                  <a:srgbClr val="001E33"/>
                </a:solidFill>
                <a:latin typeface="Arial"/>
                <a:ea typeface="DejaVu Sans"/>
              </a:rPr>
              <a:t>Aristizabal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00" name="CustomShape 17"/>
          <p:cNvSpPr/>
          <p:nvPr/>
        </p:nvSpPr>
        <p:spPr>
          <a:xfrm>
            <a:off x="5960160" y="1645920"/>
            <a:ext cx="3383280" cy="2651760"/>
          </a:xfrm>
          <a:custGeom>
            <a:avLst/>
            <a:gdLst/>
            <a:ahLst/>
            <a:cxnLst/>
            <a:rect l="l" t="t" r="r" b="b"/>
            <a:pathLst>
              <a:path w="9399" h="7367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Imagen 100"/>
          <p:cNvPicPr/>
          <p:nvPr/>
        </p:nvPicPr>
        <p:blipFill>
          <a:blip r:embed="rId5"/>
          <a:stretch/>
        </p:blipFill>
        <p:spPr>
          <a:xfrm>
            <a:off x="182880" y="6089760"/>
            <a:ext cx="621360" cy="621360"/>
          </a:xfrm>
          <a:prstGeom prst="rect">
            <a:avLst/>
          </a:prstGeom>
          <a:ln>
            <a:noFill/>
          </a:ln>
        </p:spPr>
      </p:pic>
      <p:sp>
        <p:nvSpPr>
          <p:cNvPr id="102" name="CustomShape 18"/>
          <p:cNvSpPr/>
          <p:nvPr/>
        </p:nvSpPr>
        <p:spPr>
          <a:xfrm>
            <a:off x="815040" y="6160680"/>
            <a:ext cx="6915600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  <a:hlinkClick r:id="rId6"/>
              </a:rPr>
              <a:t>http://</a:t>
            </a:r>
            <a:r>
              <a:rPr lang="en-US" sz="2200" b="1" strike="noStrike" spc="-1" dirty="0" smtClean="0">
                <a:solidFill>
                  <a:srgbClr val="001E33"/>
                </a:solidFill>
                <a:latin typeface="Arial"/>
                <a:ea typeface="DejaVu Sans"/>
                <a:hlinkClick r:id="rId6"/>
              </a:rPr>
              <a:t>github.com/</a:t>
            </a:r>
            <a:r>
              <a:rPr lang="en-US" sz="2200" b="1" spc="-1" dirty="0" smtClean="0">
                <a:solidFill>
                  <a:srgbClr val="001E33"/>
                </a:solidFill>
                <a:latin typeface="Arial"/>
                <a:ea typeface="DejaVu Sans"/>
              </a:rPr>
              <a:t>varisti7</a:t>
            </a:r>
            <a:r>
              <a:rPr lang="en-US" sz="2200" b="1" strike="noStrike" spc="-1" dirty="0" smtClean="0">
                <a:solidFill>
                  <a:srgbClr val="001E33"/>
                </a:solidFill>
                <a:latin typeface="Arial"/>
                <a:ea typeface="DejaVu Sans"/>
              </a:rPr>
              <a:t>/</a:t>
            </a:r>
            <a:r>
              <a:rPr lang="en-US" sz="2200" b="1" strike="noStrike" spc="-1" dirty="0" err="1" smtClean="0">
                <a:solidFill>
                  <a:srgbClr val="001E33"/>
                </a:solidFill>
                <a:latin typeface="Arial"/>
                <a:ea typeface="DejaVu Sans"/>
              </a:rPr>
              <a:t>proyecto</a:t>
            </a: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</a:rPr>
              <a:t>/</a:t>
            </a:r>
            <a:endParaRPr lang="en-US" sz="2200" b="0" strike="noStrike" spc="-1" dirty="0">
              <a:latin typeface="Arial"/>
            </a:endParaRPr>
          </a:p>
        </p:txBody>
      </p:sp>
      <p:grpSp>
        <p:nvGrpSpPr>
          <p:cNvPr id="27" name="Group 4"/>
          <p:cNvGrpSpPr/>
          <p:nvPr/>
        </p:nvGrpSpPr>
        <p:grpSpPr>
          <a:xfrm>
            <a:off x="2248200" y="1801656"/>
            <a:ext cx="2834280" cy="2784757"/>
            <a:chOff x="9052560" y="1645920"/>
            <a:chExt cx="2834280" cy="2742840"/>
          </a:xfrm>
        </p:grpSpPr>
        <p:pic>
          <p:nvPicPr>
            <p:cNvPr id="28" name="Imagen 27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4336" y="1901520"/>
              <a:ext cx="1910727" cy="2487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" name="CustomShape 5"/>
            <p:cNvSpPr/>
            <p:nvPr/>
          </p:nvSpPr>
          <p:spPr>
            <a:xfrm>
              <a:off x="9052560" y="1645920"/>
              <a:ext cx="2834280" cy="2742840"/>
            </a:xfrm>
            <a:custGeom>
              <a:avLst/>
              <a:gdLst/>
              <a:ahLst/>
              <a:cxnLst/>
              <a:rect l="l" t="t" r="r" b="b"/>
              <a:pathLst>
                <a:path w="7875" h="7621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2207880" y="4360320"/>
            <a:ext cx="8136720" cy="164448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1E33"/>
                </a:solidFill>
                <a:latin typeface="Arial"/>
                <a:ea typeface="DejaVu Sans"/>
              </a:rPr>
              <a:t>THANK YOU!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</TotalTime>
  <Words>23</Words>
  <Application>Microsoft Macintosh PowerPoint</Application>
  <PresentationFormat>Panorámica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DejaVu Sans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Referee</dc:creator>
  <dc:description/>
  <cp:lastModifiedBy>Usuario de Microsoft Office</cp:lastModifiedBy>
  <cp:revision>22</cp:revision>
  <dcterms:created xsi:type="dcterms:W3CDTF">2020-06-26T14:36:07Z</dcterms:created>
  <dcterms:modified xsi:type="dcterms:W3CDTF">2020-08-17T00:13:17Z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