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589405" y="612140"/>
          <a:ext cx="10676890" cy="5859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021"/>
                <a:gridCol w="1821265"/>
                <a:gridCol w="1976636"/>
                <a:gridCol w="2451703"/>
              </a:tblGrid>
              <a:tr h="8242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设备选型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三层交换机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路由器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服务器</a:t>
                      </a:r>
                      <a:endParaRPr lang="x-none"/>
                    </a:p>
                  </a:txBody>
                  <a:tcPr anchor="ctr" anchorCtr="0"/>
                </a:tc>
              </a:tr>
              <a:tr h="8242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型号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/>
                        <a:t>CiscoWs-C3650-48PS-S48口带PoE</a:t>
                      </a:r>
                      <a:endParaRPr lang="x-none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Cisco2911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戴尔机架式(Xeon E5-2609 v4/16GB/600GB*3)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8242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价格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23516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7999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18600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823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数量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10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8242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施工时间</a:t>
                      </a:r>
                      <a:endParaRPr lang="x-none"/>
                    </a:p>
                  </a:txBody>
                  <a:tcPr anchor="ctr" anchorCtr="0"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7天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 anchor="ctr" anchorCtr="0"/>
                </a:tc>
                <a:tc hMerge="1">
                  <a:tcPr anchor="ctr" anchorCtr="0"/>
                </a:tc>
              </a:tr>
              <a:tr h="8242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升级服务费</a:t>
                      </a:r>
                      <a:endParaRPr lang="x-none"/>
                    </a:p>
                  </a:txBody>
                  <a:tcPr anchor="ctr" anchorCtr="0"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15000</a:t>
                      </a:r>
                      <a:endParaRPr lang="x-none" altLang="zh-CN"/>
                    </a:p>
                  </a:txBody>
                  <a:tcPr anchor="ctr" anchorCtr="0"/>
                </a:tc>
                <a:tc hMerge="1">
                  <a:tcPr anchor="ctr" anchorCtr="0"/>
                </a:tc>
                <a:tc hMerge="1">
                  <a:tcPr anchor="ctr" anchorCtr="0"/>
                </a:tc>
              </a:tr>
              <a:tr h="8242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总金额</a:t>
                      </a:r>
                      <a:endParaRPr lang="x-none"/>
                    </a:p>
                  </a:txBody>
                  <a:tcPr anchor="ctr" anchorCtr="0"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232515</a:t>
                      </a:r>
                      <a:endParaRPr lang="x-none" altLang="zh-CN"/>
                    </a:p>
                  </a:txBody>
                  <a:tcPr anchor="ctr" anchorCtr="0"/>
                </a:tc>
                <a:tc hMerge="1">
                  <a:tcPr anchor="ctr" anchorCtr="0"/>
                </a:tc>
                <a:tc hMerge="1"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Kingsoft Office WPP</Application>
  <PresentationFormat>宽屏</PresentationFormat>
  <Paragraphs>56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root</cp:lastModifiedBy>
  <cp:revision>1</cp:revision>
  <dcterms:created xsi:type="dcterms:W3CDTF">2018-04-18T10:52:56Z</dcterms:created>
  <dcterms:modified xsi:type="dcterms:W3CDTF">2018-04-18T10:52:56Z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