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64" r:id="rId5"/>
    <p:sldId id="269" r:id="rId6"/>
    <p:sldId id="266" r:id="rId7"/>
    <p:sldId id="267" r:id="rId8"/>
    <p:sldId id="268" r:id="rId9"/>
    <p:sldId id="265" r:id="rId10"/>
    <p:sldId id="262" r:id="rId11"/>
    <p:sldId id="259" r:id="rId12"/>
    <p:sldId id="258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2" autoAdjust="0"/>
    <p:restoredTop sz="59401" autoAdjust="0"/>
  </p:normalViewPr>
  <p:slideViewPr>
    <p:cSldViewPr snapToGrid="0">
      <p:cViewPr varScale="1">
        <p:scale>
          <a:sx n="54" d="100"/>
          <a:sy n="54" d="100"/>
        </p:scale>
        <p:origin x="2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46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F739AD-EE55-4F5E-8663-CC6BDD0CA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DC0F3-CCD2-4229-BA8D-9D0088F18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84497CE7-3259-45A1-A82C-55C7E953001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CDEFA-0941-4E7B-9052-B76434D70E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1684-9C7E-4D7F-97F0-F1A278A86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92B73257-9F6D-46F3-9D2D-E99750AF0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7A31E067-D8C9-47CF-9DFD-A59760A635B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2D5CD55D-DE12-45DA-83F2-A17A6920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0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1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525" indent="-179525">
              <a:buFont typeface="Arial" panose="020B0604020202020204" pitchFamily="34" charset="0"/>
              <a:buChar char="•"/>
            </a:pPr>
            <a:r>
              <a:rPr lang="en-US" dirty="0"/>
              <a:t>Start with the help for each subcommand</a:t>
            </a:r>
          </a:p>
          <a:p>
            <a:pPr marL="179525" indent="-179525">
              <a:buFont typeface="Arial" panose="020B0604020202020204" pitchFamily="34" charset="0"/>
              <a:buChar char="•"/>
            </a:pPr>
            <a:r>
              <a:rPr lang="en-US" dirty="0"/>
              <a:t>Get sample output for each subcommand</a:t>
            </a:r>
          </a:p>
          <a:p>
            <a:pPr marL="179525" indent="-179525">
              <a:buFont typeface="Arial" panose="020B0604020202020204" pitchFamily="34" charset="0"/>
              <a:buChar char="•"/>
            </a:pPr>
            <a:r>
              <a:rPr lang="en-US" dirty="0"/>
              <a:t>Analyze the output to determine which bits of information are important to you</a:t>
            </a:r>
          </a:p>
          <a:p>
            <a:pPr marL="179525" indent="-179525">
              <a:buFont typeface="Arial" panose="020B0604020202020204" pitchFamily="34" charset="0"/>
              <a:buChar char="•"/>
            </a:pPr>
            <a:r>
              <a:rPr lang="en-US" dirty="0"/>
              <a:t>Look for patterns that make it easy to identify which line of data you are working with</a:t>
            </a:r>
          </a:p>
          <a:p>
            <a:pPr marL="179525" indent="-179525">
              <a:buFont typeface="Arial" panose="020B0604020202020204" pitchFamily="34" charset="0"/>
              <a:buChar char="•"/>
            </a:pPr>
            <a:r>
              <a:rPr lang="en-US" dirty="0"/>
              <a:t>Look for natural delimiters that separate labels from data in the output</a:t>
            </a:r>
          </a:p>
          <a:p>
            <a:pPr marL="179525" indent="-179525">
              <a:buFont typeface="Arial" panose="020B0604020202020204" pitchFamily="34" charset="0"/>
              <a:buChar char="•"/>
            </a:pPr>
            <a:r>
              <a:rPr lang="en-US" dirty="0" err="1"/>
              <a:t>VSSAdmin</a:t>
            </a:r>
            <a:r>
              <a:rPr lang="en-US" dirty="0"/>
              <a:t> is a good choice</a:t>
            </a:r>
          </a:p>
          <a:p>
            <a:pPr marL="658259" lvl="1" indent="-179525">
              <a:buFont typeface="Arial" panose="020B0604020202020204" pitchFamily="34" charset="0"/>
              <a:buChar char="•"/>
            </a:pPr>
            <a:r>
              <a:rPr lang="en-US" dirty="0"/>
              <a:t>It has decent documentation</a:t>
            </a:r>
          </a:p>
          <a:p>
            <a:pPr marL="658259" lvl="1" indent="-179525">
              <a:buFont typeface="Arial" panose="020B0604020202020204" pitchFamily="34" charset="0"/>
              <a:buChar char="•"/>
            </a:pPr>
            <a:r>
              <a:rPr lang="en-US" dirty="0"/>
              <a:t>The output is structured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9367" indent="-239367">
              <a:buFont typeface="+mj-lt"/>
              <a:buAutoNum type="arabicPeriod"/>
            </a:pPr>
            <a:r>
              <a:rPr lang="en-US" dirty="0"/>
              <a:t>Crescendo doesn’t make this part any easier, but it does allow you to focus on parsing the output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I started with the parsing functions because I was more comfortable writing PowerShell than JSON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I captured the output of each subcommand into a text file that I could easily use as input to my parsing function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Let’s step through an example for parsing the output from </a:t>
            </a:r>
            <a:r>
              <a:rPr lang="en-US" dirty="0" err="1"/>
              <a:t>vssadmin</a:t>
            </a:r>
            <a:r>
              <a:rPr lang="en-US" dirty="0"/>
              <a:t> list shadows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Here is the output of the native command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Notice how the labels and data are presented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Set breakpoints on first line and Original Volume line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Step through first line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Notice that I convert the string to a GUID object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Remove break point and run until next breakpoint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See how the line is subdivided into multiple property values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Remove all breakpoints and show the output as objects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Switch to terminal and show the verbose output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Jim, what is I am having trouble? How can I see what native command is actually being run?</a:t>
            </a:r>
          </a:p>
          <a:p>
            <a:pPr marL="239367" indent="-239367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9367" indent="-239367">
              <a:buFont typeface="+mj-lt"/>
              <a:buAutoNum type="arabicPeriod"/>
            </a:pPr>
            <a:r>
              <a:rPr lang="en-US" dirty="0"/>
              <a:t>I implement all but one subcommand. Let’s add that to the configuration file now. 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See how the JSON schema validation helps us with the authoring process.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Note the information shown in the Problems pane of VS Code.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Hover over a property to see a description.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Let’s look at the finished example for Get-</a:t>
            </a:r>
            <a:r>
              <a:rPr lang="en-US" dirty="0" err="1"/>
              <a:t>VssShadow</a:t>
            </a:r>
            <a:endParaRPr lang="en-US" dirty="0"/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This command has multiple parameters and parameter sets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Get-Command Get-</a:t>
            </a:r>
            <a:r>
              <a:rPr lang="en-US" dirty="0" err="1"/>
              <a:t>VssShadow</a:t>
            </a:r>
            <a:r>
              <a:rPr lang="en-US" dirty="0"/>
              <a:t> –Syntax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Run Get-</a:t>
            </a:r>
            <a:r>
              <a:rPr lang="en-US" dirty="0" err="1"/>
              <a:t>VssShadow</a:t>
            </a:r>
            <a:r>
              <a:rPr lang="en-US" dirty="0"/>
              <a:t> | Select </a:t>
            </a:r>
            <a:r>
              <a:rPr lang="en-US" dirty="0" err="1"/>
              <a:t>OriginalVolume</a:t>
            </a:r>
            <a:endParaRPr lang="en-US" dirty="0"/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See the different property options that show up as help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Get-Help -Full Get-</a:t>
            </a:r>
            <a:r>
              <a:rPr lang="en-US" dirty="0" err="1"/>
              <a:t>VssShadow</a:t>
            </a:r>
            <a:endParaRPr lang="en-US" dirty="0"/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Let’s look at the </a:t>
            </a:r>
            <a:r>
              <a:rPr lang="en-US" dirty="0" err="1"/>
              <a:t>OutputHandlers</a:t>
            </a:r>
            <a:endParaRPr lang="en-US" dirty="0"/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Jim – tell us about the other types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Why would you use one over the other?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Let’s look at some other properties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err="1"/>
              <a:t>NoGap</a:t>
            </a:r>
            <a:r>
              <a:rPr lang="en-US" dirty="0"/>
              <a:t>? Jim – how does Crescendo construct the native command line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See that </a:t>
            </a:r>
            <a:r>
              <a:rPr lang="en-US" dirty="0" err="1"/>
              <a:t>MaxSize</a:t>
            </a:r>
            <a:r>
              <a:rPr lang="en-US" dirty="0"/>
              <a:t> has validation</a:t>
            </a:r>
          </a:p>
          <a:p>
            <a:pPr marL="718101" lvl="1" indent="-239367">
              <a:buFont typeface="Arial" panose="020B0604020202020204" pitchFamily="34" charset="0"/>
              <a:buChar char="•"/>
            </a:pPr>
            <a:r>
              <a:rPr lang="en-US" dirty="0"/>
              <a:t>Jim – what is Platform used for?</a:t>
            </a:r>
          </a:p>
          <a:p>
            <a:pPr marL="239367" indent="-239367">
              <a:buFont typeface="+mj-lt"/>
              <a:buAutoNum type="arabicPeriod"/>
            </a:pPr>
            <a:endParaRPr lang="en-US" dirty="0"/>
          </a:p>
          <a:p>
            <a:pPr marL="239367" indent="-239367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9367" indent="-239367">
              <a:buFont typeface="+mj-lt"/>
              <a:buAutoNum type="arabicPeriod"/>
            </a:pPr>
            <a:r>
              <a:rPr lang="en-US" dirty="0"/>
              <a:t>Delete the module from the export folder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Export the module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Switch to PS 5.1 – show that </a:t>
            </a:r>
            <a:r>
              <a:rPr lang="en-US" dirty="0" err="1"/>
              <a:t>VSSAdmin</a:t>
            </a:r>
            <a:r>
              <a:rPr lang="en-US" dirty="0"/>
              <a:t> and Crescendo are not loaded</a:t>
            </a:r>
          </a:p>
          <a:p>
            <a:pPr marL="239367" indent="-239367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VSSAdmin</a:t>
            </a:r>
            <a:r>
              <a:rPr lang="en-US" dirty="0"/>
              <a:t> and run some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CD55D-DE12-45DA-83F2-A17A69206F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9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40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3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7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13EE-B97A-4502-8548-6EB48534DE3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D33EF-4602-4DF1-93BD-D32B404B7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3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packages/Microsoft.PowerShell.Crescend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powershell/module/microsoft.powershell.crescendo/" TargetMode="External"/><Relationship Id="rId4" Type="http://schemas.openxmlformats.org/officeDocument/2006/relationships/hyperlink" Target="https://github.com/PowerShell/Crescend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tag/powershell-crescend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dwheeler/tools-by-sean/tree/master/modules/vssadmin" TargetMode="External"/><Relationship Id="rId4" Type="http://schemas.openxmlformats.org/officeDocument/2006/relationships/hyperlink" Target="https://devblogs.microsoft.com/powershell-community/tag/crescend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/tag/powershell-crescend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-community/tag/crescend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4FE9-D4FB-4B03-9888-697CF80DE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more from your tooling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02F4-D8FE-4063-910D-0C93F8284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Turning command-line tools into cmdlets using Crescendo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1432A58-38AD-451A-ADEE-80CDC210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08" y="4488702"/>
            <a:ext cx="2743583" cy="17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DBFC-4779-403B-97A8-673915F6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2023-E92B-403B-8672-CA763B7D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2104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/>
              <a:t>New features in Preview 4</a:t>
            </a:r>
          </a:p>
          <a:p>
            <a:pPr lvl="1"/>
            <a:r>
              <a:rPr lang="en-US" sz="2400" dirty="0"/>
              <a:t>Helper cmdlets</a:t>
            </a:r>
          </a:p>
          <a:p>
            <a:pPr lvl="1"/>
            <a:r>
              <a:rPr lang="en-US" sz="2400" dirty="0"/>
              <a:t>Experimental Help parsers</a:t>
            </a:r>
          </a:p>
          <a:p>
            <a:pPr lvl="1"/>
            <a:r>
              <a:rPr lang="en-US" sz="2400" dirty="0"/>
              <a:t>Improved documentation</a:t>
            </a:r>
          </a:p>
          <a:p>
            <a:r>
              <a:rPr lang="en-US" sz="2800" dirty="0"/>
              <a:t>GA targeted for early 2022</a:t>
            </a:r>
          </a:p>
        </p:txBody>
      </p:sp>
    </p:spTree>
    <p:extLst>
      <p:ext uri="{BB962C8B-B14F-4D97-AF65-F5344CB8AC3E}">
        <p14:creationId xmlns:p14="http://schemas.microsoft.com/office/powerpoint/2010/main" val="421803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0BC8-0D5D-4D5E-8ABB-4DDE89F6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5460-5285-4B5D-A955-F4E936EE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Get Crescendo</a:t>
            </a:r>
          </a:p>
          <a:p>
            <a:pPr lvl="1"/>
            <a:r>
              <a:rPr lang="en-US" sz="2400" dirty="0">
                <a:hlinkClick r:id="rId3"/>
              </a:rPr>
              <a:t>https://www.powershellgallery.com/packages/Microsoft.PowerShell.Crescendo</a:t>
            </a:r>
            <a:endParaRPr lang="en-US" sz="2400" dirty="0"/>
          </a:p>
          <a:p>
            <a:r>
              <a:rPr lang="en-US" sz="2800" dirty="0"/>
              <a:t>Give us feedback</a:t>
            </a:r>
          </a:p>
          <a:p>
            <a:pPr lvl="1"/>
            <a:r>
              <a:rPr lang="en-US" sz="2400" dirty="0">
                <a:hlinkClick r:id="rId4"/>
              </a:rPr>
              <a:t>https://github.com/PowerShell/Crescendo</a:t>
            </a:r>
            <a:endParaRPr lang="en-US" sz="2400" dirty="0">
              <a:hlinkClick r:id="rId4"/>
            </a:endParaRPr>
          </a:p>
          <a:p>
            <a:r>
              <a:rPr lang="en-US" sz="2800" dirty="0"/>
              <a:t>Crescendo Documentation</a:t>
            </a:r>
          </a:p>
          <a:p>
            <a:pPr lvl="1">
              <a:buClr>
                <a:schemeClr val="tx1"/>
              </a:buClr>
            </a:pP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https://docs.microsoft.com/powershell/module/microsoft.powershell.crescendo/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1040-C594-4DE2-BBCD-6600CDCE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E493-4FA3-4467-90DD-1A79697B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Crescendo announcements - </a:t>
            </a:r>
            <a:r>
              <a:rPr lang="en-US" dirty="0">
                <a:hlinkClick r:id="rId3"/>
              </a:rPr>
              <a:t>https://devblogs.microsoft.com/powershell/tag/powershell-crescendo/</a:t>
            </a:r>
            <a:endParaRPr lang="en-US" dirty="0"/>
          </a:p>
          <a:p>
            <a:r>
              <a:rPr lang="en-US" dirty="0"/>
              <a:t>Sean’s 4-part blog series - </a:t>
            </a:r>
            <a:r>
              <a:rPr lang="en-US" dirty="0">
                <a:hlinkClick r:id="rId4"/>
              </a:rPr>
              <a:t>https://devblogs.microsoft.com/powershell-community/tag/crescendo/</a:t>
            </a:r>
            <a:endParaRPr lang="en-US" dirty="0"/>
          </a:p>
          <a:p>
            <a:r>
              <a:rPr lang="en-US" dirty="0"/>
              <a:t>Sean’s </a:t>
            </a:r>
            <a:r>
              <a:rPr lang="en-US" dirty="0" err="1"/>
              <a:t>VSSAdmin</a:t>
            </a:r>
            <a:r>
              <a:rPr lang="en-US" dirty="0"/>
              <a:t> examples - </a:t>
            </a:r>
            <a:r>
              <a:rPr lang="en-US" dirty="0">
                <a:hlinkClick r:id="rId5"/>
              </a:rPr>
              <a:t>https://github.com/sdwheeler/tools-by-sean/tree/master/modules/vssadmin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0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E4AE-F195-4EC9-BC00-7DF60F67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E7236-1024-4994-8E55-E0130E754FBD}"/>
              </a:ext>
            </a:extLst>
          </p:cNvPr>
          <p:cNvSpPr txBox="1"/>
          <p:nvPr/>
        </p:nvSpPr>
        <p:spPr>
          <a:xfrm>
            <a:off x="2283642" y="5295542"/>
            <a:ext cx="33653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Jim Truher</a:t>
            </a:r>
          </a:p>
          <a:p>
            <a:pPr algn="ctr"/>
            <a:r>
              <a:rPr lang="en-US" dirty="0"/>
              <a:t>Sr. Software Engineer</a:t>
            </a:r>
          </a:p>
          <a:p>
            <a:pPr algn="ctr"/>
            <a:r>
              <a:rPr lang="en-US" sz="1600" dirty="0"/>
              <a:t>An original PowerShell developer</a:t>
            </a:r>
          </a:p>
        </p:txBody>
      </p:sp>
      <p:pic>
        <p:nvPicPr>
          <p:cNvPr id="6" name="Content Placeholder 4" descr="A person wearing headphones&#10;&#10;Description automatically generated">
            <a:extLst>
              <a:ext uri="{FF2B5EF4-FFF2-40B4-BE49-F238E27FC236}">
                <a16:creationId xmlns:a16="http://schemas.microsoft.com/office/drawing/2014/main" id="{C5B8C5C8-EF30-46E0-BC57-F028744A0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7088"/>
            <a:ext cx="2347013" cy="2854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B39D3-9B29-4989-BD8F-8C1358C06EE3}"/>
              </a:ext>
            </a:extLst>
          </p:cNvPr>
          <p:cNvSpPr txBox="1"/>
          <p:nvPr/>
        </p:nvSpPr>
        <p:spPr>
          <a:xfrm>
            <a:off x="5586821" y="5295542"/>
            <a:ext cx="3365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Sean Wheeler</a:t>
            </a:r>
          </a:p>
          <a:p>
            <a:pPr algn="ctr"/>
            <a:r>
              <a:rPr lang="en-US" dirty="0"/>
              <a:t>Sr. Content Developer</a:t>
            </a:r>
          </a:p>
          <a:p>
            <a:pPr algn="ctr"/>
            <a:r>
              <a:rPr lang="en-US" sz="1600" dirty="0"/>
              <a:t>Lead Writer for PowerShell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DA47BE2-9C8E-4FC9-AA6D-11393865C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45" y="2097088"/>
            <a:ext cx="2854476" cy="28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1986-EE87-4B8B-9281-18E5191B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5 Steps to creating a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E15ED-38CD-4A27-8E83-4625426F30FA}"/>
              </a:ext>
            </a:extLst>
          </p:cNvPr>
          <p:cNvSpPr txBox="1"/>
          <p:nvPr/>
        </p:nvSpPr>
        <p:spPr>
          <a:xfrm>
            <a:off x="1141413" y="1785257"/>
            <a:ext cx="10083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Getting started reading the blogs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the native command - </a:t>
            </a:r>
            <a:r>
              <a:rPr lang="en-US" sz="2400" dirty="0">
                <a:latin typeface="Consolas" panose="020B0609020204030204" pitchFamily="49" charset="0"/>
              </a:rPr>
              <a:t>VSSAdmin.exe</a:t>
            </a:r>
            <a:r>
              <a:rPr lang="en-US" sz="2400" dirty="0"/>
              <a:t> on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output parsers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the cmdlet configuration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Export the configuration to a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04CEC-9FBB-4DE4-9A13-DF57D935390B}"/>
              </a:ext>
            </a:extLst>
          </p:cNvPr>
          <p:cNvSpPr txBox="1"/>
          <p:nvPr/>
        </p:nvSpPr>
        <p:spPr>
          <a:xfrm>
            <a:off x="4988179" y="503719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662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1C06CE78-1147-470D-B238-C879EF61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793964"/>
            <a:ext cx="7315200" cy="4816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B4B2C-30A7-472E-B2DD-F40B3D0E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Read the blogs!</a:t>
            </a:r>
          </a:p>
        </p:txBody>
      </p:sp>
    </p:spTree>
    <p:extLst>
      <p:ext uri="{BB962C8B-B14F-4D97-AF65-F5344CB8AC3E}">
        <p14:creationId xmlns:p14="http://schemas.microsoft.com/office/powerpoint/2010/main" val="392354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1A43EBF1-CE72-4F1F-BB58-36BFCDA13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1793964"/>
            <a:ext cx="7315200" cy="4816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B4B2C-30A7-472E-B2DD-F40B3D0E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Read the blogs!</a:t>
            </a:r>
          </a:p>
        </p:txBody>
      </p:sp>
    </p:spTree>
    <p:extLst>
      <p:ext uri="{BB962C8B-B14F-4D97-AF65-F5344CB8AC3E}">
        <p14:creationId xmlns:p14="http://schemas.microsoft.com/office/powerpoint/2010/main" val="80991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3646-896E-432D-8D1B-9938A1C6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</a:t>
            </a:r>
            <a:r>
              <a:rPr lang="en-US" sz="3600" dirty="0"/>
              <a:t>Choose the native command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BA6F1-C898-49BC-80B8-282DF750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75169"/>
            <a:ext cx="7315200" cy="44417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E95510-F64E-4B47-AD35-15BDA031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43" y="1900739"/>
            <a:ext cx="2908663" cy="3541714"/>
          </a:xfrm>
        </p:spPr>
        <p:txBody>
          <a:bodyPr>
            <a:normAutofit/>
          </a:bodyPr>
          <a:lstStyle/>
          <a:p>
            <a:r>
              <a:rPr lang="en-US" dirty="0"/>
              <a:t>Start with the help</a:t>
            </a:r>
          </a:p>
          <a:p>
            <a:r>
              <a:rPr lang="en-US" dirty="0"/>
              <a:t>Collect output samples</a:t>
            </a:r>
          </a:p>
        </p:txBody>
      </p:sp>
    </p:spTree>
    <p:extLst>
      <p:ext uri="{BB962C8B-B14F-4D97-AF65-F5344CB8AC3E}">
        <p14:creationId xmlns:p14="http://schemas.microsoft.com/office/powerpoint/2010/main" val="46302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12A6-9DD9-44C4-9EE9-FA4286E2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</a:t>
            </a:r>
            <a:r>
              <a:rPr lang="en-US" sz="3600" dirty="0"/>
              <a:t>Create the output parsers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9290-0D64-4C1D-B241-294B258F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43" y="1900739"/>
            <a:ext cx="2908663" cy="354171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is the hard part</a:t>
            </a:r>
          </a:p>
          <a:p>
            <a:r>
              <a:rPr lang="en-US" dirty="0"/>
              <a:t>Lots of tools available - Split(), Trim(), Replace(), regular expressions (with -match and switch), etc.</a:t>
            </a:r>
          </a:p>
          <a:p>
            <a:r>
              <a:rPr lang="en-US" dirty="0"/>
              <a:t>Parsers must be discoverable by Get-Command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88B04-A41B-4B0D-99D9-ACEE3840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35067"/>
            <a:ext cx="7315200" cy="43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1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5C20-9361-4640-ACEA-4C8C7916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</a:t>
            </a:r>
            <a:r>
              <a:rPr lang="en-US" sz="3600" dirty="0"/>
              <a:t>Create a cmdlet 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E03B-B81E-4165-BCCE-F737B2A2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703" y="1723758"/>
            <a:ext cx="2417217" cy="3541714"/>
          </a:xfrm>
        </p:spPr>
        <p:txBody>
          <a:bodyPr/>
          <a:lstStyle/>
          <a:p>
            <a:r>
              <a:rPr lang="en-US" dirty="0"/>
              <a:t>JSON schema helps with IntelliSense in VS Code and tooltips for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7B83F-5C4D-4400-ACDA-136AE2AA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03665"/>
            <a:ext cx="7315200" cy="43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4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0C1E-8B6A-41A2-B4E7-82792BEA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5 - </a:t>
            </a:r>
            <a:r>
              <a:rPr lang="en-US" sz="3600" dirty="0"/>
              <a:t>Export the configuration to a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1C5B-3829-419A-9CBA-4A9673F2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5" y="2014356"/>
            <a:ext cx="2539137" cy="3541714"/>
          </a:xfrm>
        </p:spPr>
        <p:txBody>
          <a:bodyPr/>
          <a:lstStyle/>
          <a:p>
            <a:r>
              <a:rPr lang="en-US" dirty="0"/>
              <a:t>Crescendo creates the module files</a:t>
            </a:r>
          </a:p>
          <a:p>
            <a:r>
              <a:rPr lang="en-US" dirty="0"/>
              <a:t>The end-user does not need Crescendo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498D5-6DFE-43CD-8181-7F619E05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4" y="1944067"/>
            <a:ext cx="7315200" cy="44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16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701</TotalTime>
  <Words>726</Words>
  <Application>Microsoft Office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Tw Cen MT</vt:lpstr>
      <vt:lpstr>Circuit</vt:lpstr>
      <vt:lpstr>Get more from your tooling</vt:lpstr>
      <vt:lpstr>Presenters</vt:lpstr>
      <vt:lpstr>My 5 Steps to creating a Module</vt:lpstr>
      <vt:lpstr>Step 1 – Read the blogs!</vt:lpstr>
      <vt:lpstr>Step 1 – Read the blogs!</vt:lpstr>
      <vt:lpstr>Step 2 - Choose the native command</vt:lpstr>
      <vt:lpstr>Step 3 - Create the output parsers</vt:lpstr>
      <vt:lpstr>Step 4 - Create a cmdlet configuration</vt:lpstr>
      <vt:lpstr>Step 5 - Export the configuration to a module</vt:lpstr>
      <vt:lpstr>What’s next</vt:lpstr>
      <vt:lpstr>Get Started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more from your tooling</dc:title>
  <dc:creator>Sean Wheeler</dc:creator>
  <cp:lastModifiedBy>Sean Wheeler</cp:lastModifiedBy>
  <cp:revision>14</cp:revision>
  <cp:lastPrinted>2021-11-09T20:22:06Z</cp:lastPrinted>
  <dcterms:created xsi:type="dcterms:W3CDTF">2021-11-06T18:52:13Z</dcterms:created>
  <dcterms:modified xsi:type="dcterms:W3CDTF">2021-11-09T22:15:40Z</dcterms:modified>
</cp:coreProperties>
</file>