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73" r:id="rId5"/>
    <p:sldId id="260" r:id="rId6"/>
    <p:sldId id="259" r:id="rId7"/>
    <p:sldId id="261" r:id="rId8"/>
    <p:sldId id="263" r:id="rId9"/>
    <p:sldId id="265" r:id="rId10"/>
    <p:sldId id="266" r:id="rId11"/>
    <p:sldId id="262" r:id="rId12"/>
    <p:sldId id="269" r:id="rId13"/>
    <p:sldId id="271" r:id="rId14"/>
    <p:sldId id="272" r:id="rId15"/>
    <p:sldId id="267" r:id="rId16"/>
    <p:sldId id="26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971F8-E8B1-4584-8FAA-5BB775C805D6}" v="48" dt="2022-04-27T16:52:52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48810" autoAdjust="0"/>
  </p:normalViewPr>
  <p:slideViewPr>
    <p:cSldViewPr snapToGrid="0">
      <p:cViewPr varScale="1">
        <p:scale>
          <a:sx n="44" d="100"/>
          <a:sy n="44" d="100"/>
        </p:scale>
        <p:origin x="14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Robbins" userId="S::mirobb@microsoft.com::21ff7c72-3977-4061-9d97-c0b19b902561" providerId="AD" clId="Web-{7569673A-870D-6B27-4621-01128BBF0670}"/>
    <pc:docChg chg="modSld">
      <pc:chgData name="Mike Robbins" userId="S::mirobb@microsoft.com::21ff7c72-3977-4061-9d97-c0b19b902561" providerId="AD" clId="Web-{7569673A-870D-6B27-4621-01128BBF0670}" dt="2022-04-19T15:24:33.383" v="4"/>
      <pc:docMkLst>
        <pc:docMk/>
      </pc:docMkLst>
      <pc:sldChg chg="addSp delSp modSp addAnim delAnim">
        <pc:chgData name="Mike Robbins" userId="S::mirobb@microsoft.com::21ff7c72-3977-4061-9d97-c0b19b902561" providerId="AD" clId="Web-{7569673A-870D-6B27-4621-01128BBF0670}" dt="2022-04-19T15:24:33.383" v="4"/>
        <pc:sldMkLst>
          <pc:docMk/>
          <pc:sldMk cId="2300610774" sldId="260"/>
        </pc:sldMkLst>
        <pc:spChg chg="add del mod">
          <ac:chgData name="Mike Robbins" userId="S::mirobb@microsoft.com::21ff7c72-3977-4061-9d97-c0b19b902561" providerId="AD" clId="Web-{7569673A-870D-6B27-4621-01128BBF0670}" dt="2022-04-19T15:23:35.444" v="1"/>
          <ac:spMkLst>
            <pc:docMk/>
            <pc:sldMk cId="2300610774" sldId="260"/>
            <ac:spMk id="4" creationId="{26A02ADC-8D62-E87D-C544-DF17843C140D}"/>
          </ac:spMkLst>
        </pc:spChg>
        <pc:spChg chg="add del mod">
          <ac:chgData name="Mike Robbins" userId="S::mirobb@microsoft.com::21ff7c72-3977-4061-9d97-c0b19b902561" providerId="AD" clId="Web-{7569673A-870D-6B27-4621-01128BBF0670}" dt="2022-04-19T15:24:09.445" v="3"/>
          <ac:spMkLst>
            <pc:docMk/>
            <pc:sldMk cId="2300610774" sldId="260"/>
            <ac:spMk id="6" creationId="{03F2AC79-161F-58A7-4F6E-4E336B48C96A}"/>
          </ac:spMkLst>
        </pc:spChg>
        <pc:picChg chg="add del mod">
          <ac:chgData name="Mike Robbins" userId="S::mirobb@microsoft.com::21ff7c72-3977-4061-9d97-c0b19b902561" providerId="AD" clId="Web-{7569673A-870D-6B27-4621-01128BBF0670}" dt="2022-04-19T15:24:33.383" v="4"/>
          <ac:picMkLst>
            <pc:docMk/>
            <pc:sldMk cId="2300610774" sldId="260"/>
            <ac:picMk id="1026" creationId="{ECF6995B-716A-F91E-6A91-DA1D76C2C0F6}"/>
          </ac:picMkLst>
        </pc:picChg>
      </pc:sldChg>
    </pc:docChg>
  </pc:docChgLst>
  <pc:docChgLst>
    <pc:chgData name="Sean Wheeler" userId="8b895b7b-8e8a-4413-8039-92948f5315b9" providerId="ADAL" clId="{0F52860B-8ABF-49B7-942C-973388E199EF}"/>
    <pc:docChg chg="undo custSel delSld modSld sldOrd">
      <pc:chgData name="Sean Wheeler" userId="8b895b7b-8e8a-4413-8039-92948f5315b9" providerId="ADAL" clId="{0F52860B-8ABF-49B7-942C-973388E199EF}" dt="2022-04-19T21:50:10.855" v="116" actId="404"/>
      <pc:docMkLst>
        <pc:docMk/>
      </pc:docMkLst>
      <pc:sldChg chg="addSp modSp mod modAnim">
        <pc:chgData name="Sean Wheeler" userId="8b895b7b-8e8a-4413-8039-92948f5315b9" providerId="ADAL" clId="{0F52860B-8ABF-49B7-942C-973388E199EF}" dt="2022-04-19T18:06:12.491" v="53"/>
        <pc:sldMkLst>
          <pc:docMk/>
          <pc:sldMk cId="2300610774" sldId="260"/>
        </pc:sldMkLst>
        <pc:spChg chg="add mod">
          <ac:chgData name="Sean Wheeler" userId="8b895b7b-8e8a-4413-8039-92948f5315b9" providerId="ADAL" clId="{0F52860B-8ABF-49B7-942C-973388E199EF}" dt="2022-04-18T19:53:22.595" v="35" actId="1076"/>
          <ac:spMkLst>
            <pc:docMk/>
            <pc:sldMk cId="2300610774" sldId="260"/>
            <ac:spMk id="2" creationId="{2218760D-86C2-9C9B-2D1C-D4F843BF7AA9}"/>
          </ac:spMkLst>
        </pc:spChg>
        <pc:spChg chg="add mod">
          <ac:chgData name="Sean Wheeler" userId="8b895b7b-8e8a-4413-8039-92948f5315b9" providerId="ADAL" clId="{0F52860B-8ABF-49B7-942C-973388E199EF}" dt="2022-04-18T19:53:03.710" v="29" actId="571"/>
          <ac:spMkLst>
            <pc:docMk/>
            <pc:sldMk cId="2300610774" sldId="260"/>
            <ac:spMk id="10" creationId="{1DEDDF99-B8FE-5AC0-CE9D-D94C29786CD4}"/>
          </ac:spMkLst>
        </pc:spChg>
        <pc:spChg chg="mod">
          <ac:chgData name="Sean Wheeler" userId="8b895b7b-8e8a-4413-8039-92948f5315b9" providerId="ADAL" clId="{0F52860B-8ABF-49B7-942C-973388E199EF}" dt="2022-04-18T19:53:14.078" v="34" actId="20577"/>
          <ac:spMkLst>
            <pc:docMk/>
            <pc:sldMk cId="2300610774" sldId="260"/>
            <ac:spMk id="20" creationId="{4DD209F3-67DE-4E83-03AF-3C19F6D8B59D}"/>
          </ac:spMkLst>
        </pc:spChg>
        <pc:picChg chg="add mod">
          <ac:chgData name="Sean Wheeler" userId="8b895b7b-8e8a-4413-8039-92948f5315b9" providerId="ADAL" clId="{0F52860B-8ABF-49B7-942C-973388E199EF}" dt="2022-04-19T18:04:38.520" v="45" actId="14100"/>
          <ac:picMkLst>
            <pc:docMk/>
            <pc:sldMk cId="2300610774" sldId="260"/>
            <ac:picMk id="3" creationId="{A1C08CF6-5146-6E9E-FEE3-29E156089EBF}"/>
          </ac:picMkLst>
        </pc:picChg>
        <pc:picChg chg="mod ord">
          <ac:chgData name="Sean Wheeler" userId="8b895b7b-8e8a-4413-8039-92948f5315b9" providerId="ADAL" clId="{0F52860B-8ABF-49B7-942C-973388E199EF}" dt="2022-04-19T18:04:31.661" v="43" actId="1076"/>
          <ac:picMkLst>
            <pc:docMk/>
            <pc:sldMk cId="2300610774" sldId="260"/>
            <ac:picMk id="25" creationId="{814FE71D-B0A5-AF2B-C359-36047401FB18}"/>
          </ac:picMkLst>
        </pc:picChg>
        <pc:picChg chg="mod">
          <ac:chgData name="Sean Wheeler" userId="8b895b7b-8e8a-4413-8039-92948f5315b9" providerId="ADAL" clId="{0F52860B-8ABF-49B7-942C-973388E199EF}" dt="2022-04-19T18:03:31.052" v="39" actId="167"/>
          <ac:picMkLst>
            <pc:docMk/>
            <pc:sldMk cId="2300610774" sldId="260"/>
            <ac:picMk id="1026" creationId="{ECF6995B-716A-F91E-6A91-DA1D76C2C0F6}"/>
          </ac:picMkLst>
        </pc:picChg>
      </pc:sldChg>
      <pc:sldChg chg="modSp mod">
        <pc:chgData name="Sean Wheeler" userId="8b895b7b-8e8a-4413-8039-92948f5315b9" providerId="ADAL" clId="{0F52860B-8ABF-49B7-942C-973388E199EF}" dt="2022-04-19T18:19:11.508" v="58" actId="27636"/>
        <pc:sldMkLst>
          <pc:docMk/>
          <pc:sldMk cId="1670717266" sldId="261"/>
        </pc:sldMkLst>
        <pc:spChg chg="mod">
          <ac:chgData name="Sean Wheeler" userId="8b895b7b-8e8a-4413-8039-92948f5315b9" providerId="ADAL" clId="{0F52860B-8ABF-49B7-942C-973388E199EF}" dt="2022-04-19T18:19:11.508" v="58" actId="27636"/>
          <ac:spMkLst>
            <pc:docMk/>
            <pc:sldMk cId="1670717266" sldId="261"/>
            <ac:spMk id="3" creationId="{3CDDEE51-9377-4041-8E42-C946E644F411}"/>
          </ac:spMkLst>
        </pc:spChg>
      </pc:sldChg>
      <pc:sldChg chg="ord">
        <pc:chgData name="Sean Wheeler" userId="8b895b7b-8e8a-4413-8039-92948f5315b9" providerId="ADAL" clId="{0F52860B-8ABF-49B7-942C-973388E199EF}" dt="2022-04-19T18:20:27.459" v="80"/>
        <pc:sldMkLst>
          <pc:docMk/>
          <pc:sldMk cId="1946142654" sldId="262"/>
        </pc:sldMkLst>
      </pc:sldChg>
      <pc:sldChg chg="modSp del mod">
        <pc:chgData name="Sean Wheeler" userId="8b895b7b-8e8a-4413-8039-92948f5315b9" providerId="ADAL" clId="{0F52860B-8ABF-49B7-942C-973388E199EF}" dt="2022-04-19T18:19:30.911" v="59" actId="2696"/>
        <pc:sldMkLst>
          <pc:docMk/>
          <pc:sldMk cId="4121269742" sldId="264"/>
        </pc:sldMkLst>
        <pc:spChg chg="mod">
          <ac:chgData name="Sean Wheeler" userId="8b895b7b-8e8a-4413-8039-92948f5315b9" providerId="ADAL" clId="{0F52860B-8ABF-49B7-942C-973388E199EF}" dt="2022-04-19T18:18:54.411" v="54" actId="21"/>
          <ac:spMkLst>
            <pc:docMk/>
            <pc:sldMk cId="4121269742" sldId="264"/>
            <ac:spMk id="3" creationId="{536E4885-4B18-8B17-5511-D6A2A97FAC02}"/>
          </ac:spMkLst>
        </pc:spChg>
      </pc:sldChg>
      <pc:sldChg chg="modSp mod">
        <pc:chgData name="Sean Wheeler" userId="8b895b7b-8e8a-4413-8039-92948f5315b9" providerId="ADAL" clId="{0F52860B-8ABF-49B7-942C-973388E199EF}" dt="2022-04-19T18:45:41.130" v="81" actId="6549"/>
        <pc:sldMkLst>
          <pc:docMk/>
          <pc:sldMk cId="3483807381" sldId="267"/>
        </pc:sldMkLst>
        <pc:spChg chg="mod">
          <ac:chgData name="Sean Wheeler" userId="8b895b7b-8e8a-4413-8039-92948f5315b9" providerId="ADAL" clId="{0F52860B-8ABF-49B7-942C-973388E199EF}" dt="2022-04-19T18:45:41.130" v="81" actId="6549"/>
          <ac:spMkLst>
            <pc:docMk/>
            <pc:sldMk cId="3483807381" sldId="267"/>
            <ac:spMk id="3" creationId="{4F5B55D5-BC98-B595-8720-FBBB8822DA0A}"/>
          </ac:spMkLst>
        </pc:spChg>
      </pc:sldChg>
      <pc:sldChg chg="modSp mod">
        <pc:chgData name="Sean Wheeler" userId="8b895b7b-8e8a-4413-8039-92948f5315b9" providerId="ADAL" clId="{0F52860B-8ABF-49B7-942C-973388E199EF}" dt="2022-04-19T21:50:10.855" v="116" actId="404"/>
        <pc:sldMkLst>
          <pc:docMk/>
          <pc:sldMk cId="3496513506" sldId="268"/>
        </pc:sldMkLst>
        <pc:spChg chg="mod">
          <ac:chgData name="Sean Wheeler" userId="8b895b7b-8e8a-4413-8039-92948f5315b9" providerId="ADAL" clId="{0F52860B-8ABF-49B7-942C-973388E199EF}" dt="2022-04-19T21:50:10.855" v="116" actId="404"/>
          <ac:spMkLst>
            <pc:docMk/>
            <pc:sldMk cId="3496513506" sldId="268"/>
            <ac:spMk id="3" creationId="{A02E1794-341B-6ED8-908D-D3E86EDB9728}"/>
          </ac:spMkLst>
        </pc:spChg>
      </pc:sldChg>
      <pc:sldChg chg="modSp mod">
        <pc:chgData name="Sean Wheeler" userId="8b895b7b-8e8a-4413-8039-92948f5315b9" providerId="ADAL" clId="{0F52860B-8ABF-49B7-942C-973388E199EF}" dt="2022-04-19T21:44:16.509" v="87" actId="20577"/>
        <pc:sldMkLst>
          <pc:docMk/>
          <pc:sldMk cId="660076405" sldId="269"/>
        </pc:sldMkLst>
        <pc:spChg chg="mod">
          <ac:chgData name="Sean Wheeler" userId="8b895b7b-8e8a-4413-8039-92948f5315b9" providerId="ADAL" clId="{0F52860B-8ABF-49B7-942C-973388E199EF}" dt="2022-04-19T21:44:13.478" v="83"/>
          <ac:spMkLst>
            <pc:docMk/>
            <pc:sldMk cId="660076405" sldId="269"/>
            <ac:spMk id="4" creationId="{E49EE9DE-FC9A-B1B8-2A3C-3726F8942797}"/>
          </ac:spMkLst>
        </pc:spChg>
        <pc:spChg chg="mod">
          <ac:chgData name="Sean Wheeler" userId="8b895b7b-8e8a-4413-8039-92948f5315b9" providerId="ADAL" clId="{0F52860B-8ABF-49B7-942C-973388E199EF}" dt="2022-04-19T21:44:16.509" v="87" actId="20577"/>
          <ac:spMkLst>
            <pc:docMk/>
            <pc:sldMk cId="660076405" sldId="269"/>
            <ac:spMk id="5" creationId="{EDAF7746-C666-4DF3-A760-51AC1ABFADB4}"/>
          </ac:spMkLst>
        </pc:spChg>
      </pc:sldChg>
      <pc:sldChg chg="modSp mod">
        <pc:chgData name="Sean Wheeler" userId="8b895b7b-8e8a-4413-8039-92948f5315b9" providerId="ADAL" clId="{0F52860B-8ABF-49B7-942C-973388E199EF}" dt="2022-04-19T21:44:31.723" v="93" actId="20577"/>
        <pc:sldMkLst>
          <pc:docMk/>
          <pc:sldMk cId="2796885234" sldId="271"/>
        </pc:sldMkLst>
        <pc:spChg chg="mod">
          <ac:chgData name="Sean Wheeler" userId="8b895b7b-8e8a-4413-8039-92948f5315b9" providerId="ADAL" clId="{0F52860B-8ABF-49B7-942C-973388E199EF}" dt="2022-04-19T21:44:27.768" v="89"/>
          <ac:spMkLst>
            <pc:docMk/>
            <pc:sldMk cId="2796885234" sldId="271"/>
            <ac:spMk id="4" creationId="{E49EE9DE-FC9A-B1B8-2A3C-3726F8942797}"/>
          </ac:spMkLst>
        </pc:spChg>
        <pc:spChg chg="mod">
          <ac:chgData name="Sean Wheeler" userId="8b895b7b-8e8a-4413-8039-92948f5315b9" providerId="ADAL" clId="{0F52860B-8ABF-49B7-942C-973388E199EF}" dt="2022-04-19T21:44:31.723" v="93" actId="20577"/>
          <ac:spMkLst>
            <pc:docMk/>
            <pc:sldMk cId="2796885234" sldId="271"/>
            <ac:spMk id="5" creationId="{EDAF7746-C666-4DF3-A760-51AC1ABFADB4}"/>
          </ac:spMkLst>
        </pc:spChg>
      </pc:sldChg>
    </pc:docChg>
  </pc:docChgLst>
  <pc:docChgLst>
    <pc:chgData name="Sean Wheeler" userId="8b895b7b-8e8a-4413-8039-92948f5315b9" providerId="ADAL" clId="{173971F8-E8B1-4584-8FAA-5BB775C805D6}"/>
    <pc:docChg chg="undo redo custSel addSld delSld modSld sldOrd">
      <pc:chgData name="Sean Wheeler" userId="8b895b7b-8e8a-4413-8039-92948f5315b9" providerId="ADAL" clId="{173971F8-E8B1-4584-8FAA-5BB775C805D6}" dt="2022-04-27T16:27:25.427" v="165" actId="20577"/>
      <pc:docMkLst>
        <pc:docMk/>
      </pc:docMkLst>
      <pc:sldChg chg="add del">
        <pc:chgData name="Sean Wheeler" userId="8b895b7b-8e8a-4413-8039-92948f5315b9" providerId="ADAL" clId="{173971F8-E8B1-4584-8FAA-5BB775C805D6}" dt="2022-04-27T16:16:31.952" v="2" actId="2696"/>
        <pc:sldMkLst>
          <pc:docMk/>
          <pc:sldMk cId="3223296953" sldId="257"/>
        </pc:sldMkLst>
      </pc:sldChg>
      <pc:sldChg chg="modSp mod">
        <pc:chgData name="Sean Wheeler" userId="8b895b7b-8e8a-4413-8039-92948f5315b9" providerId="ADAL" clId="{173971F8-E8B1-4584-8FAA-5BB775C805D6}" dt="2022-04-27T16:22:44.641" v="94" actId="20577"/>
        <pc:sldMkLst>
          <pc:docMk/>
          <pc:sldMk cId="2668988510" sldId="259"/>
        </pc:sldMkLst>
        <pc:spChg chg="mod">
          <ac:chgData name="Sean Wheeler" userId="8b895b7b-8e8a-4413-8039-92948f5315b9" providerId="ADAL" clId="{173971F8-E8B1-4584-8FAA-5BB775C805D6}" dt="2022-04-27T16:22:44.641" v="94" actId="20577"/>
          <ac:spMkLst>
            <pc:docMk/>
            <pc:sldMk cId="2668988510" sldId="259"/>
            <ac:spMk id="3" creationId="{50F915CE-3CC9-5F59-5E47-D050A3B8F191}"/>
          </ac:spMkLst>
        </pc:spChg>
      </pc:sldChg>
      <pc:sldChg chg="modSp mod">
        <pc:chgData name="Sean Wheeler" userId="8b895b7b-8e8a-4413-8039-92948f5315b9" providerId="ADAL" clId="{173971F8-E8B1-4584-8FAA-5BB775C805D6}" dt="2022-04-27T16:17:57.586" v="64" actId="20577"/>
        <pc:sldMkLst>
          <pc:docMk/>
          <pc:sldMk cId="2300610774" sldId="260"/>
        </pc:sldMkLst>
        <pc:spChg chg="mod">
          <ac:chgData name="Sean Wheeler" userId="8b895b7b-8e8a-4413-8039-92948f5315b9" providerId="ADAL" clId="{173971F8-E8B1-4584-8FAA-5BB775C805D6}" dt="2022-04-27T16:17:57.586" v="64" actId="20577"/>
          <ac:spMkLst>
            <pc:docMk/>
            <pc:sldMk cId="2300610774" sldId="260"/>
            <ac:spMk id="2" creationId="{2218760D-86C2-9C9B-2D1C-D4F843BF7AA9}"/>
          </ac:spMkLst>
        </pc:spChg>
        <pc:spChg chg="mod">
          <ac:chgData name="Sean Wheeler" userId="8b895b7b-8e8a-4413-8039-92948f5315b9" providerId="ADAL" clId="{173971F8-E8B1-4584-8FAA-5BB775C805D6}" dt="2022-04-27T16:16:39.160" v="3" actId="21"/>
          <ac:spMkLst>
            <pc:docMk/>
            <pc:sldMk cId="2300610774" sldId="260"/>
            <ac:spMk id="14" creationId="{D136D15D-9FA5-88EC-25FA-5E7572106791}"/>
          </ac:spMkLst>
        </pc:spChg>
        <pc:spChg chg="mod">
          <ac:chgData name="Sean Wheeler" userId="8b895b7b-8e8a-4413-8039-92948f5315b9" providerId="ADAL" clId="{173971F8-E8B1-4584-8FAA-5BB775C805D6}" dt="2022-04-27T16:17:17.902" v="18" actId="6549"/>
          <ac:spMkLst>
            <pc:docMk/>
            <pc:sldMk cId="2300610774" sldId="260"/>
            <ac:spMk id="16" creationId="{D2DED403-8649-FD5D-8BE5-E055D3AD2218}"/>
          </ac:spMkLst>
        </pc:spChg>
        <pc:spChg chg="mod">
          <ac:chgData name="Sean Wheeler" userId="8b895b7b-8e8a-4413-8039-92948f5315b9" providerId="ADAL" clId="{173971F8-E8B1-4584-8FAA-5BB775C805D6}" dt="2022-04-27T16:16:53.902" v="14" actId="20577"/>
          <ac:spMkLst>
            <pc:docMk/>
            <pc:sldMk cId="2300610774" sldId="260"/>
            <ac:spMk id="18" creationId="{0BE2E1AF-9B95-DD48-247E-9175F252024E}"/>
          </ac:spMkLst>
        </pc:spChg>
      </pc:sldChg>
      <pc:sldChg chg="modSp mod ord">
        <pc:chgData name="Sean Wheeler" userId="8b895b7b-8e8a-4413-8039-92948f5315b9" providerId="ADAL" clId="{173971F8-E8B1-4584-8FAA-5BB775C805D6}" dt="2022-04-27T16:27:25.427" v="165" actId="20577"/>
        <pc:sldMkLst>
          <pc:docMk/>
          <pc:sldMk cId="1833966740" sldId="272"/>
        </pc:sldMkLst>
        <pc:spChg chg="mod">
          <ac:chgData name="Sean Wheeler" userId="8b895b7b-8e8a-4413-8039-92948f5315b9" providerId="ADAL" clId="{173971F8-E8B1-4584-8FAA-5BB775C805D6}" dt="2022-04-27T16:27:25.427" v="165" actId="20577"/>
          <ac:spMkLst>
            <pc:docMk/>
            <pc:sldMk cId="1833966740" sldId="272"/>
            <ac:spMk id="3" creationId="{215AAB55-6744-9EE1-DBD7-F8464F519F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3DA33-1205-4A0C-8D74-34A3F49A246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653BD-F49B-4B59-A083-5090BF93C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Docs/windows-powershell-docs/pull/291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53BD-F49B-4B59-A083-5090BF93C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9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community updates and Hall of Fame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53BD-F49B-4B59-A083-5090BF93C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contributor docs</a:t>
            </a:r>
          </a:p>
          <a:p>
            <a:r>
              <a:rPr lang="en-US" dirty="0"/>
              <a:t>Show the setup guides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53BD-F49B-4B59-A083-5090BF93C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53BD-F49B-4B59-A083-5090BF93CB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4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repo structure in relation to Docs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Conceptual above the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Reference below </a:t>
            </a:r>
            <a:r>
              <a:rPr lang="en-US"/>
              <a:t>the line (no TOC file)</a:t>
            </a:r>
          </a:p>
          <a:p>
            <a:r>
              <a:rPr lang="en-US" dirty="0"/>
              <a:t>Show the structure of the TOC file</a:t>
            </a:r>
          </a:p>
          <a:p>
            <a:r>
              <a:rPr lang="en-US" dirty="0"/>
              <a:t>Other special formats (</a:t>
            </a:r>
            <a:r>
              <a:rPr lang="en-US" dirty="0" err="1"/>
              <a:t>yaml</a:t>
            </a:r>
            <a:r>
              <a:rPr lang="en-US" dirty="0"/>
              <a:t> files) – prefer you file issue rather than PRs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FAQs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Hub &amp; landing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53BD-F49B-4B59-A083-5090BF93CB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34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workflow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Cmdlet reference schema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Dealing with the error message - </a:t>
            </a:r>
            <a:r>
              <a:rPr lang="en-US" dirty="0">
                <a:hlinkClick r:id="rId3"/>
              </a:rPr>
              <a:t>Add files via upload - add two PowerShell topics. by jweston-1 · Pull Request #2912 · </a:t>
            </a:r>
            <a:r>
              <a:rPr lang="en-US" dirty="0" err="1">
                <a:hlinkClick r:id="rId3"/>
              </a:rPr>
              <a:t>MicrosoftDocs</a:t>
            </a:r>
            <a:r>
              <a:rPr lang="en-US" dirty="0">
                <a:hlinkClick r:id="rId3"/>
              </a:rPr>
              <a:t>/windows-</a:t>
            </a:r>
            <a:r>
              <a:rPr lang="en-US" dirty="0" err="1">
                <a:hlinkClick r:id="rId3"/>
              </a:rPr>
              <a:t>powershell</a:t>
            </a:r>
            <a:r>
              <a:rPr lang="en-US" dirty="0">
                <a:hlinkClick r:id="rId3"/>
              </a:rPr>
              <a:t>-docs (github.com)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 Quality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Fix warnings and errors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MS-only tools - build reports and previews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in PR comments</a:t>
            </a:r>
          </a:p>
          <a:p>
            <a:r>
              <a:rPr lang="en-US" dirty="0"/>
              <a:t>VS Code, markdown, and extensions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Docs Authoring Pack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Reflow – why the 100-character limit?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53BD-F49B-4B59-A083-5090BF93CB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Code, markdown, and extensions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Docs Authoring Pack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Reflow – why the 100-character limit?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PowerShell best practices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styling for docs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use continuation characters – use splatting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fences - </a:t>
            </a:r>
            <a:r>
              <a:rPr lang="en-US" dirty="0" err="1"/>
              <a:t>powershell</a:t>
            </a:r>
            <a:r>
              <a:rPr lang="en-US" dirty="0"/>
              <a:t> vs. 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azurepowershell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-interactive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No aliases - Use proper Pascal 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No prompts unless documenting the prompt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53BD-F49B-4B59-A083-5090BF93CB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4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powershell-community/" TargetMode="External"/><Relationship Id="rId2" Type="http://schemas.openxmlformats.org/officeDocument/2006/relationships/hyperlink" Target="https://github.com/PowerShell/Community-Blo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owershell/scripting/community/contributing/overview" TargetMode="External"/><Relationship Id="rId2" Type="http://schemas.openxmlformats.org/officeDocument/2006/relationships/hyperlink" Target="https://docs.microsoft.com/contribut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tyle-guide/welcom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ootersoftware.com/download.php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ec.commonmark.org/current/" TargetMode="External"/><Relationship Id="rId4" Type="http://schemas.openxmlformats.org/officeDocument/2006/relationships/hyperlink" Target="https://docs.microsoft.com/en-us/contribute/markdown-referenc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contribut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contribute/markdown-reference" TargetMode="External"/><Relationship Id="rId4" Type="http://schemas.openxmlformats.org/officeDocument/2006/relationships/hyperlink" Target="https://docs.microsoft.com/powershell/scripting/community/contributing/overvi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ntribut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Docs/azure-docs-powershell" TargetMode="External"/><Relationship Id="rId2" Type="http://schemas.openxmlformats.org/officeDocument/2006/relationships/hyperlink" Target="https://github.com/Azure/azure-powershel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C44600-1762-F821-79C3-FF3701F01D33}"/>
              </a:ext>
            </a:extLst>
          </p:cNvPr>
          <p:cNvSpPr txBox="1">
            <a:spLocks/>
          </p:cNvSpPr>
          <p:nvPr/>
        </p:nvSpPr>
        <p:spPr>
          <a:xfrm>
            <a:off x="6585200" y="1349829"/>
            <a:ext cx="4151306" cy="19918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dirty="0"/>
              <a:t>Contribute to Docs like a Microsoft Insider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EA14D8-0D88-6318-F7E4-8C20C2667398}"/>
              </a:ext>
            </a:extLst>
          </p:cNvPr>
          <p:cNvSpPr txBox="1">
            <a:spLocks/>
          </p:cNvSpPr>
          <p:nvPr/>
        </p:nvSpPr>
        <p:spPr>
          <a:xfrm>
            <a:off x="6579647" y="3529159"/>
            <a:ext cx="4162489" cy="1606576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indent="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0" cap="all" baseline="0">
                <a:effectLst/>
              </a:defRPr>
            </a:lvl1pPr>
            <a:lvl2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cap="none" baseline="0">
                <a:effectLst/>
              </a:defRPr>
            </a:lvl2pPr>
            <a:lvl3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>
                <a:effectLst/>
              </a:defRPr>
            </a:lvl3pPr>
            <a:lvl4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cap="none" baseline="0">
                <a:effectLst/>
              </a:defRPr>
            </a:lvl4pPr>
            <a:lvl5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>
                <a:effectLst/>
              </a:defRPr>
            </a:lvl5pPr>
            <a:lvl6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>
                <a:effectLst/>
              </a:defRPr>
            </a:lvl6pPr>
            <a:lvl7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>
                <a:effectLst/>
              </a:defRPr>
            </a:lvl7pPr>
            <a:lvl8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aseline="0">
                <a:effectLst/>
              </a:defRPr>
            </a:lvl8pPr>
            <a:lvl9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aseline="0">
                <a:effectLst/>
              </a:defRPr>
            </a:lvl9pPr>
          </a:lstStyle>
          <a:p>
            <a:pPr algn="ctr"/>
            <a:r>
              <a:rPr lang="en-US" sz="2000" dirty="0"/>
              <a:t>Presented by the Guys who write the docs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6A9AF64-770B-EE8B-F378-29B03248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7" y="1513905"/>
            <a:ext cx="4960442" cy="248022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9164F9-9B17-2746-B4BA-6CB9F81BB560}"/>
              </a:ext>
            </a:extLst>
          </p:cNvPr>
          <p:cNvCxnSpPr>
            <a:cxnSpLocks/>
          </p:cNvCxnSpPr>
          <p:nvPr/>
        </p:nvCxnSpPr>
        <p:spPr>
          <a:xfrm>
            <a:off x="6783977" y="3429000"/>
            <a:ext cx="395252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00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9EE9DE-FC9A-B1B8-2A3C-3726F894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Authoring tools and extensions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F7746-C666-4DF3-A760-51AC1ABFA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688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3B0C-F224-FEF1-C439-3785267B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- Another Way to Contribute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AB55-6744-9EE1-DBD7-F8464F51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PowerShell Community Blog</a:t>
            </a:r>
          </a:p>
          <a:p>
            <a:pPr lvl="1"/>
            <a:r>
              <a:rPr lang="en-US" sz="2400" dirty="0"/>
              <a:t>GitHub Source - </a:t>
            </a:r>
            <a:r>
              <a:rPr lang="en-US" sz="2400" dirty="0">
                <a:hlinkClick r:id="rId2"/>
              </a:rPr>
              <a:t>https://github.com/PowerShell/Community-Blog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Blog site - </a:t>
            </a:r>
            <a:r>
              <a:rPr lang="en-US" sz="2400" dirty="0">
                <a:hlinkClick r:id="rId3"/>
              </a:rPr>
              <a:t>https://devblogs.microsoft.com/powershell-community/</a:t>
            </a:r>
            <a:r>
              <a:rPr lang="en-US" sz="2400" dirty="0"/>
              <a:t> </a:t>
            </a:r>
          </a:p>
          <a:p>
            <a:r>
              <a:rPr lang="en-US" sz="2600" dirty="0"/>
              <a:t>Great way to start writing and get free code and content reviews</a:t>
            </a:r>
          </a:p>
        </p:txBody>
      </p:sp>
    </p:spTree>
    <p:extLst>
      <p:ext uri="{BB962C8B-B14F-4D97-AF65-F5344CB8AC3E}">
        <p14:creationId xmlns:p14="http://schemas.microsoft.com/office/powerpoint/2010/main" val="183396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9285-439F-3574-AAE3-A4956F4B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55D5-BC98-B595-8720-FBBB8822D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Read the contributor &amp; style guides</a:t>
            </a:r>
          </a:p>
          <a:p>
            <a:pPr lvl="1"/>
            <a:r>
              <a:rPr lang="en-US" sz="2000" dirty="0"/>
              <a:t>Docs </a:t>
            </a:r>
            <a:r>
              <a:rPr lang="en-US" sz="2000" dirty="0">
                <a:hlinkClick r:id="rId2"/>
              </a:rPr>
              <a:t>Contributor Guide</a:t>
            </a:r>
            <a:endParaRPr lang="en-US" sz="2000" dirty="0"/>
          </a:p>
          <a:p>
            <a:pPr lvl="1"/>
            <a:r>
              <a:rPr lang="en-US" sz="2000" dirty="0"/>
              <a:t>PowerShell-specific </a:t>
            </a:r>
            <a:r>
              <a:rPr lang="en-US" sz="2000" dirty="0">
                <a:hlinkClick r:id="rId3"/>
              </a:rPr>
              <a:t>Contributor Guide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Microsoft Style Guide</a:t>
            </a:r>
            <a:endParaRPr lang="en-US" sz="2000" dirty="0"/>
          </a:p>
          <a:p>
            <a:r>
              <a:rPr lang="en-US" sz="2400" dirty="0"/>
              <a:t>The process is the same for contributing to any docs.microsoft.com content</a:t>
            </a:r>
          </a:p>
          <a:p>
            <a:pPr lvl="1"/>
            <a:r>
              <a:rPr lang="en-US" sz="2000" dirty="0"/>
              <a:t>Only difference would be content-specific styling</a:t>
            </a:r>
          </a:p>
          <a:p>
            <a:pPr lvl="1"/>
            <a:r>
              <a:rPr lang="en-US" sz="2000" dirty="0"/>
              <a:t>PowerShell content is everywhere – Azure, Office, Windows, SQL, etc.</a:t>
            </a:r>
          </a:p>
        </p:txBody>
      </p:sp>
    </p:spTree>
    <p:extLst>
      <p:ext uri="{BB962C8B-B14F-4D97-AF65-F5344CB8AC3E}">
        <p14:creationId xmlns:p14="http://schemas.microsoft.com/office/powerpoint/2010/main" val="348380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F36C-7070-0E7D-E3AC-09E7D187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E1794-341B-6ED8-908D-D3E86EDB9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Tools</a:t>
            </a:r>
          </a:p>
          <a:p>
            <a:pPr lvl="1"/>
            <a:r>
              <a:rPr lang="en-US" sz="2400" dirty="0"/>
              <a:t>Visual Studio Code – </a:t>
            </a:r>
            <a:r>
              <a:rPr lang="en-US" sz="2400" dirty="0">
                <a:hlinkClick r:id="rId2"/>
              </a:rPr>
              <a:t>https://code.visualstudio.com</a:t>
            </a:r>
            <a:endParaRPr lang="en-US" sz="2400" dirty="0"/>
          </a:p>
          <a:p>
            <a:pPr lvl="1"/>
            <a:r>
              <a:rPr lang="en-US" sz="2400" dirty="0"/>
              <a:t>Beyond Compare – </a:t>
            </a:r>
            <a:r>
              <a:rPr lang="en-US" sz="2400" dirty="0">
                <a:hlinkClick r:id="rId3"/>
              </a:rPr>
              <a:t>https://www.scootersoftware.com/download.php</a:t>
            </a:r>
            <a:endParaRPr lang="en-US" sz="2400" dirty="0"/>
          </a:p>
          <a:p>
            <a:r>
              <a:rPr lang="en-US" sz="2400" dirty="0"/>
              <a:t>Markdown resources</a:t>
            </a:r>
          </a:p>
          <a:p>
            <a:pPr lvl="1"/>
            <a:r>
              <a:rPr lang="en-US" sz="2400" dirty="0">
                <a:hlinkClick r:id="rId4"/>
              </a:rPr>
              <a:t>Markdown reference</a:t>
            </a:r>
            <a:endParaRPr lang="en-US" sz="2400" dirty="0"/>
          </a:p>
          <a:p>
            <a:pPr lvl="1"/>
            <a:r>
              <a:rPr lang="en-US" sz="2400" dirty="0" err="1">
                <a:hlinkClick r:id="rId5"/>
              </a:rPr>
              <a:t>CommonMark</a:t>
            </a:r>
            <a:r>
              <a:rPr lang="en-US" sz="2400" dirty="0">
                <a:hlinkClick r:id="rId5"/>
              </a:rPr>
              <a:t> Specification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651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8648-D79B-61C7-2A95-E76415A8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coming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31741-6A30-C1FD-3DE2-B38E282B8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6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F6995B-716A-F91E-6A91-DA1D76C2C0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399334" y="2020050"/>
            <a:ext cx="2666999" cy="266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@sdwheeler">
            <a:extLst>
              <a:ext uri="{FF2B5EF4-FFF2-40B4-BE49-F238E27FC236}">
                <a16:creationId xmlns:a16="http://schemas.microsoft.com/office/drawing/2014/main" id="{8EFEF592-7696-3EDC-2A27-08D5D9069D9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0" y="2020051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36D15D-9FA5-88EC-25FA-5E7572106791}"/>
              </a:ext>
            </a:extLst>
          </p:cNvPr>
          <p:cNvSpPr txBox="1"/>
          <p:nvPr/>
        </p:nvSpPr>
        <p:spPr>
          <a:xfrm>
            <a:off x="1453019" y="1024405"/>
            <a:ext cx="4642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Sean Wheeler</a:t>
            </a:r>
          </a:p>
          <a:p>
            <a:pPr algn="ctr"/>
            <a:r>
              <a:rPr lang="en-US" dirty="0"/>
              <a:t>sean.wheeler@microsoft.com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ED403-8649-FD5D-8BE5-E055D3AD2218}"/>
              </a:ext>
            </a:extLst>
          </p:cNvPr>
          <p:cNvSpPr txBox="1"/>
          <p:nvPr/>
        </p:nvSpPr>
        <p:spPr>
          <a:xfrm>
            <a:off x="6411340" y="1047314"/>
            <a:ext cx="46429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Mike F. Robbins</a:t>
            </a:r>
          </a:p>
          <a:p>
            <a:pPr algn="ctr"/>
            <a:r>
              <a:rPr lang="en-US" dirty="0"/>
              <a:t>mike.robbins@microsoft.com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E2E1AF-9B95-DD48-247E-9175F252024E}"/>
              </a:ext>
            </a:extLst>
          </p:cNvPr>
          <p:cNvSpPr txBox="1"/>
          <p:nvPr/>
        </p:nvSpPr>
        <p:spPr>
          <a:xfrm>
            <a:off x="1453019" y="4790146"/>
            <a:ext cx="464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Lead Writer for PowerShell</a:t>
            </a:r>
          </a:p>
          <a:p>
            <a:pPr algn="ctr"/>
            <a:r>
              <a:rPr lang="en-US" dirty="0" err="1"/>
              <a:t>sdwheeler</a:t>
            </a:r>
            <a:r>
              <a:rPr lang="en-US" dirty="0"/>
              <a:t> – @swsamwa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D209F3-67DE-4E83-03AF-3C19F6D8B59D}"/>
              </a:ext>
            </a:extLst>
          </p:cNvPr>
          <p:cNvSpPr txBox="1"/>
          <p:nvPr/>
        </p:nvSpPr>
        <p:spPr>
          <a:xfrm>
            <a:off x="6411344" y="4790146"/>
            <a:ext cx="464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Lead Writer for Azure PowerShell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8760D-86C2-9C9B-2D1C-D4F843BF7AA9}"/>
              </a:ext>
            </a:extLst>
          </p:cNvPr>
          <p:cNvSpPr txBox="1"/>
          <p:nvPr/>
        </p:nvSpPr>
        <p:spPr>
          <a:xfrm>
            <a:off x="6607150" y="5159473"/>
            <a:ext cx="425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Former PowerShell MVP</a:t>
            </a:r>
          </a:p>
          <a:p>
            <a:pPr algn="ctr"/>
            <a:r>
              <a:rPr lang="en-US" dirty="0"/>
              <a:t>@mikefrobbins – GitHub &amp; Twitter</a:t>
            </a:r>
          </a:p>
        </p:txBody>
      </p:sp>
      <p:pic>
        <p:nvPicPr>
          <p:cNvPr id="25" name="Picture 2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14FE71D-B0A5-AF2B-C359-36047401F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9333" y="2020049"/>
            <a:ext cx="2667000" cy="2667000"/>
          </a:xfrm>
          <a:prstGeom prst="rect">
            <a:avLst/>
          </a:prstGeom>
        </p:spPr>
      </p:pic>
      <p:pic>
        <p:nvPicPr>
          <p:cNvPr id="3" name="Picture 2" descr="Avatar">
            <a:extLst>
              <a:ext uri="{FF2B5EF4-FFF2-40B4-BE49-F238E27FC236}">
                <a16:creationId xmlns:a16="http://schemas.microsoft.com/office/drawing/2014/main" id="{A1C08CF6-5146-6E9E-FEE3-29E156089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2" y="2024725"/>
            <a:ext cx="2666998" cy="266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61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94FD-58F9-6EB1-B317-3DC5F9FE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Contribute?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15CE-3CC9-5F59-5E47-D050A3B8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Easier than contributing to the PowerShell source code</a:t>
            </a:r>
          </a:p>
          <a:p>
            <a:r>
              <a:rPr lang="en-US" sz="2800" dirty="0"/>
              <a:t>Improve the documentation for everyone</a:t>
            </a:r>
          </a:p>
          <a:p>
            <a:r>
              <a:rPr lang="en-US" sz="2800" dirty="0"/>
              <a:t>Recognition in the community</a:t>
            </a:r>
          </a:p>
          <a:p>
            <a:r>
              <a:rPr lang="en-US" sz="2800" dirty="0"/>
              <a:t>Easy way to learn about GitHub and Markdown</a:t>
            </a:r>
          </a:p>
        </p:txBody>
      </p:sp>
    </p:spTree>
    <p:extLst>
      <p:ext uri="{BB962C8B-B14F-4D97-AF65-F5344CB8AC3E}">
        <p14:creationId xmlns:p14="http://schemas.microsoft.com/office/powerpoint/2010/main" val="266898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61D2-6DC8-D3AB-9500-323693EF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DEE51-9377-4041-8E42-C946E644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Create a GitHub account</a:t>
            </a:r>
          </a:p>
          <a:p>
            <a:r>
              <a:rPr lang="en-US" sz="2800" dirty="0"/>
              <a:t>Setup Git and VS Code (with extensions)</a:t>
            </a:r>
          </a:p>
          <a:p>
            <a:r>
              <a:rPr lang="en-US" sz="2800" dirty="0"/>
              <a:t>Read the contributor docs</a:t>
            </a:r>
          </a:p>
          <a:p>
            <a:pPr lvl="1"/>
            <a:r>
              <a:rPr lang="en-US" sz="2400" dirty="0"/>
              <a:t>Docs </a:t>
            </a:r>
            <a:r>
              <a:rPr lang="en-US" sz="2400" dirty="0">
                <a:hlinkClick r:id="rId3"/>
              </a:rPr>
              <a:t>Contributor Guide</a:t>
            </a:r>
            <a:endParaRPr lang="en-US" sz="2400" dirty="0"/>
          </a:p>
          <a:p>
            <a:pPr lvl="1"/>
            <a:r>
              <a:rPr lang="en-US" sz="2400" dirty="0"/>
              <a:t>PowerShell-specific </a:t>
            </a:r>
            <a:r>
              <a:rPr lang="en-US" sz="2400" dirty="0">
                <a:hlinkClick r:id="rId4"/>
              </a:rPr>
              <a:t>Contributor Guide</a:t>
            </a:r>
            <a:endParaRPr lang="en-US" sz="2400" dirty="0"/>
          </a:p>
          <a:p>
            <a:r>
              <a:rPr lang="en-US" sz="2800" dirty="0">
                <a:hlinkClick r:id="rId5"/>
              </a:rPr>
              <a:t>Markdown</a:t>
            </a:r>
            <a:r>
              <a:rPr lang="en-US" sz="2800" dirty="0"/>
              <a:t> reference for docs.microsoft.com</a:t>
            </a:r>
          </a:p>
          <a:p>
            <a:r>
              <a:rPr lang="en-US" sz="2800" dirty="0"/>
              <a:t>Using the Microsoft Doc Authoring Pack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7071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64FE-1DB7-74CC-0A6F-CC258523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simple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2CC8-5268-7D84-C253-048A5E87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See </a:t>
            </a:r>
            <a:r>
              <a:rPr lang="en-US" sz="2800" dirty="0">
                <a:hlinkClick r:id="rId3"/>
              </a:rPr>
              <a:t>https://docs.microsoft.com/en-us/contribute/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Click the Edit icon on the page</a:t>
            </a:r>
          </a:p>
          <a:p>
            <a:pPr lvl="1"/>
            <a:r>
              <a:rPr lang="en-US" sz="2400" dirty="0"/>
              <a:t>Use the GitHub web interface to edit</a:t>
            </a:r>
          </a:p>
          <a:p>
            <a:pPr lvl="1"/>
            <a:r>
              <a:rPr lang="en-US" sz="2400" dirty="0"/>
              <a:t>Good for small changes to a single file</a:t>
            </a:r>
          </a:p>
          <a:p>
            <a:pPr lvl="1"/>
            <a:r>
              <a:rPr lang="en-US" sz="2400" dirty="0"/>
              <a:t>Use the full workflow for complex changes and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316301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A530-87DE-A3F8-2CBE-6BE63EBA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PowerShell-Docs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C285-524D-5220-3779-E64F6CD6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7023"/>
            <a:ext cx="9603275" cy="3450613"/>
          </a:xfrm>
        </p:spPr>
        <p:txBody>
          <a:bodyPr>
            <a:normAutofit/>
          </a:bodyPr>
          <a:lstStyle/>
          <a:p>
            <a:r>
              <a:rPr lang="en-US" sz="2800" dirty="0"/>
              <a:t>Reference vs. conceptual content</a:t>
            </a:r>
          </a:p>
          <a:p>
            <a:r>
              <a:rPr lang="en-US" sz="2800" dirty="0"/>
              <a:t>Version management</a:t>
            </a:r>
          </a:p>
          <a:p>
            <a:r>
              <a:rPr lang="en-US" sz="2800" dirty="0"/>
              <a:t>How the TOC works</a:t>
            </a:r>
          </a:p>
          <a:p>
            <a:r>
              <a:rPr lang="en-US" sz="2800" dirty="0"/>
              <a:t>Published M-F at 3pm PST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107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A530-87DE-A3F8-2CBE-6BE63EBA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Azure-DOCS-PowerShell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C285-524D-5220-3779-E64F6CD6E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Two repositories</a:t>
            </a:r>
          </a:p>
          <a:p>
            <a:pPr lvl="1"/>
            <a:r>
              <a:rPr lang="en-US" sz="2000" dirty="0"/>
              <a:t>Azure PowerShell source code – </a:t>
            </a:r>
            <a:r>
              <a:rPr lang="en-US" sz="2000" dirty="0">
                <a:hlinkClick r:id="rId2"/>
              </a:rPr>
              <a:t>Azure/azure-</a:t>
            </a:r>
            <a:r>
              <a:rPr lang="en-US" sz="2000" dirty="0" err="1">
                <a:hlinkClick r:id="rId2"/>
              </a:rPr>
              <a:t>powershell</a:t>
            </a:r>
            <a:endParaRPr lang="en-US" sz="2000" dirty="0"/>
          </a:p>
          <a:p>
            <a:pPr lvl="1"/>
            <a:r>
              <a:rPr lang="en-US" sz="2000" dirty="0"/>
              <a:t>Docs repository – </a:t>
            </a:r>
            <a:r>
              <a:rPr lang="en-US" sz="2000" dirty="0" err="1">
                <a:hlinkClick r:id="rId3"/>
              </a:rPr>
              <a:t>MicrosoftDocs</a:t>
            </a:r>
            <a:r>
              <a:rPr lang="en-US" sz="2000" dirty="0">
                <a:hlinkClick r:id="rId3"/>
              </a:rPr>
              <a:t>/azure-docs-</a:t>
            </a:r>
            <a:r>
              <a:rPr lang="en-US" sz="2000" dirty="0" err="1">
                <a:hlinkClick r:id="rId3"/>
              </a:rPr>
              <a:t>powershell</a:t>
            </a:r>
            <a:endParaRPr lang="en-US" sz="2000" dirty="0"/>
          </a:p>
          <a:p>
            <a:r>
              <a:rPr lang="en-US" sz="2400" dirty="0"/>
              <a:t>Edit button points to Source repo for cmdlet reference</a:t>
            </a:r>
          </a:p>
          <a:p>
            <a:pPr lvl="1"/>
            <a:r>
              <a:rPr lang="en-US" sz="2000" dirty="0"/>
              <a:t>Must make changes in both repositories to see update in Docs</a:t>
            </a:r>
          </a:p>
          <a:p>
            <a:r>
              <a:rPr lang="en-US" sz="2400" dirty="0"/>
              <a:t>Published M-F at 10am and 3pm PST</a:t>
            </a:r>
          </a:p>
          <a:p>
            <a:r>
              <a:rPr lang="en-US" sz="2400" dirty="0"/>
              <a:t>Azure PowerShell release schedule</a:t>
            </a:r>
          </a:p>
        </p:txBody>
      </p:sp>
    </p:spTree>
    <p:extLst>
      <p:ext uri="{BB962C8B-B14F-4D97-AF65-F5344CB8AC3E}">
        <p14:creationId xmlns:p14="http://schemas.microsoft.com/office/powerpoint/2010/main" val="283274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F4C6FB5-0703-6ADF-F2DC-3F644327A75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607186" y="212375"/>
            <a:ext cx="7154754" cy="565355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DBB3C8-5485-6CEB-901F-36CE1656170F}"/>
              </a:ext>
            </a:extLst>
          </p:cNvPr>
          <p:cNvSpPr txBox="1"/>
          <p:nvPr/>
        </p:nvSpPr>
        <p:spPr>
          <a:xfrm>
            <a:off x="263047" y="915494"/>
            <a:ext cx="40208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One-time steps</a:t>
            </a:r>
          </a:p>
          <a:p>
            <a:pPr marL="342900" indent="-342900">
              <a:buAutoNum type="alphaUcPeriod"/>
            </a:pPr>
            <a:r>
              <a:rPr lang="en-US" dirty="0"/>
              <a:t>Fork the base repo</a:t>
            </a:r>
          </a:p>
          <a:p>
            <a:pPr marL="342900" indent="-342900">
              <a:buAutoNum type="alphaUcPeriod"/>
            </a:pPr>
            <a:r>
              <a:rPr lang="en-US" dirty="0"/>
              <a:t>Clone your fork</a:t>
            </a:r>
          </a:p>
          <a:p>
            <a:pPr marL="342900" indent="-342900">
              <a:buAutoNum type="alphaUcPeriod"/>
            </a:pPr>
            <a:r>
              <a:rPr lang="en-US" dirty="0"/>
              <a:t>Add an upstream pointer to the base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Normal workflow</a:t>
            </a:r>
          </a:p>
          <a:p>
            <a:pPr marL="342900" indent="-342900">
              <a:buAutoNum type="arabicPeriod"/>
            </a:pPr>
            <a:r>
              <a:rPr lang="en-US" dirty="0"/>
              <a:t>Pull default branch from base repo</a:t>
            </a:r>
          </a:p>
          <a:p>
            <a:pPr marL="342900" indent="-342900">
              <a:buAutoNum type="arabicPeriod"/>
            </a:pPr>
            <a:r>
              <a:rPr lang="en-US" dirty="0"/>
              <a:t>Create a working branch</a:t>
            </a:r>
          </a:p>
          <a:p>
            <a:pPr marL="342900" indent="-342900">
              <a:buAutoNum type="arabicPeriod"/>
            </a:pPr>
            <a:r>
              <a:rPr lang="en-US" dirty="0"/>
              <a:t>Edit your files</a:t>
            </a:r>
          </a:p>
          <a:p>
            <a:pPr marL="342900" indent="-342900">
              <a:buAutoNum type="arabicPeriod"/>
            </a:pPr>
            <a:r>
              <a:rPr lang="en-US" dirty="0"/>
              <a:t>Add your changes to Git</a:t>
            </a:r>
          </a:p>
          <a:p>
            <a:pPr marL="342900" indent="-342900">
              <a:buAutoNum type="arabicPeriod"/>
            </a:pPr>
            <a:r>
              <a:rPr lang="en-US" dirty="0"/>
              <a:t>Commit your changes</a:t>
            </a:r>
          </a:p>
          <a:p>
            <a:pPr marL="342900" indent="-342900">
              <a:buAutoNum type="arabicPeriod"/>
            </a:pPr>
            <a:r>
              <a:rPr lang="en-US" dirty="0"/>
              <a:t>Push the working branch to your fork</a:t>
            </a:r>
          </a:p>
          <a:p>
            <a:pPr marL="342900" indent="-342900">
              <a:buAutoNum type="arabicPeriod"/>
            </a:pPr>
            <a:r>
              <a:rPr lang="en-US" dirty="0"/>
              <a:t>Create a pull request from your fork to the base repo</a:t>
            </a:r>
          </a:p>
        </p:txBody>
      </p:sp>
    </p:spTree>
    <p:extLst>
      <p:ext uri="{BB962C8B-B14F-4D97-AF65-F5344CB8AC3E}">
        <p14:creationId xmlns:p14="http://schemas.microsoft.com/office/powerpoint/2010/main" val="194614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9EE9DE-FC9A-B1B8-2A3C-3726F894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GitHub workflow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F7746-C666-4DF3-A760-51AC1ABFA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600764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3AD3AD31FB8149BB723FDD3DF9A131" ma:contentTypeVersion="14" ma:contentTypeDescription="Create a new document." ma:contentTypeScope="" ma:versionID="cdec5ebf6412464bacd942cb033df0ca">
  <xsd:schema xmlns:xsd="http://www.w3.org/2001/XMLSchema" xmlns:xs="http://www.w3.org/2001/XMLSchema" xmlns:p="http://schemas.microsoft.com/office/2006/metadata/properties" xmlns:ns2="a5ed3ef3-0bd1-49ef-af25-38c6b29d10dc" xmlns:ns3="2e0bafac-754d-450a-9ece-32ddf5beaf38" xmlns:ns4="230e9df3-be65-4c73-a93b-d1236ebd677e" targetNamespace="http://schemas.microsoft.com/office/2006/metadata/properties" ma:root="true" ma:fieldsID="083aca0cf7ddbec8d2d74915b5d4b8e8" ns2:_="" ns3:_="" ns4:_="">
    <xsd:import namespace="a5ed3ef3-0bd1-49ef-af25-38c6b29d10dc"/>
    <xsd:import namespace="2e0bafac-754d-450a-9ece-32ddf5beaf38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ed3ef3-0bd1-49ef-af25-38c6b29d10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0bafac-754d-450a-9ece-32ddf5beaf3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ca631499-af3b-4716-b445-6e293fe94eae}" ma:internalName="TaxCatchAll" ma:showField="CatchAllData" ma:web="2e0bafac-754d-450a-9ece-32ddf5beaf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5ed3ef3-0bd1-49ef-af25-38c6b29d10dc">
      <Terms xmlns="http://schemas.microsoft.com/office/infopath/2007/PartnerControls"/>
    </lcf76f155ced4ddcb4097134ff3c332f>
    <TaxCatchAll xmlns="230e9df3-be65-4c73-a93b-d1236ebd677e" xsi:nil="true"/>
    <SharedWithUsers xmlns="2e0bafac-754d-450a-9ece-32ddf5beaf38">
      <UserInfo>
        <DisplayName>Mike Robbins</DisplayName>
        <AccountId>17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264ED4-8A46-4EC6-B9E2-7F9842DCFB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ed3ef3-0bd1-49ef-af25-38c6b29d10dc"/>
    <ds:schemaRef ds:uri="2e0bafac-754d-450a-9ece-32ddf5beaf38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a5ed3ef3-0bd1-49ef-af25-38c6b29d10dc"/>
    <ds:schemaRef ds:uri="230e9df3-be65-4c73-a93b-d1236ebd677e"/>
    <ds:schemaRef ds:uri="2e0bafac-754d-450a-9ece-32ddf5beaf38"/>
  </ds:schemaRefs>
</ds:datastoreItem>
</file>

<file path=customXml/itemProps3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6208</TotalTime>
  <Words>638</Words>
  <Application>Microsoft Office PowerPoint</Application>
  <PresentationFormat>Widescreen</PresentationFormat>
  <Paragraphs>118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SFMono-Regular</vt:lpstr>
      <vt:lpstr>Gallery</vt:lpstr>
      <vt:lpstr>PowerPoint Presentation</vt:lpstr>
      <vt:lpstr>PowerPoint Presentation</vt:lpstr>
      <vt:lpstr>Why Contribute?</vt:lpstr>
      <vt:lpstr>Getting Started</vt:lpstr>
      <vt:lpstr>Make a simple change</vt:lpstr>
      <vt:lpstr>PowerShell-Docs structure</vt:lpstr>
      <vt:lpstr>Azure-DOCS-PowerShell structure</vt:lpstr>
      <vt:lpstr>PowerPoint Presentation</vt:lpstr>
      <vt:lpstr>Full GitHub workflow</vt:lpstr>
      <vt:lpstr>Authoring tools and extensions</vt:lpstr>
      <vt:lpstr>Bonus - Another Way to Contribute</vt:lpstr>
      <vt:lpstr>Key takeaways</vt:lpstr>
      <vt:lpstr>Resources &amp; Links</vt:lpstr>
      <vt:lpstr>Thanks for coming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Sean Wheeler</cp:lastModifiedBy>
  <cp:revision>27</cp:revision>
  <dcterms:created xsi:type="dcterms:W3CDTF">2020-10-05T21:13:15Z</dcterms:created>
  <dcterms:modified xsi:type="dcterms:W3CDTF">2022-04-27T16:53:01Z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0x010100163AD3AD31FB8149BB723FDD3DF9A131</vt:lpwstr>
  </property>
  <property fmtid="{D5CDD505-2E9C-101B-9397-08002B2CF9AE}" pid="3" name="MediaServiceImageTags">
    <vt:lpwstr/>
  </property>
</Properties>
</file>