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6" r:id="rId6"/>
    <p:sldId id="267" r:id="rId7"/>
    <p:sldId id="268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03" autoAdjust="0"/>
  </p:normalViewPr>
  <p:slideViewPr>
    <p:cSldViewPr snapToGrid="0">
      <p:cViewPr varScale="1">
        <p:scale>
          <a:sx n="78" d="100"/>
          <a:sy n="78" d="100"/>
        </p:scale>
        <p:origin x="54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5779A-6BAD-41BB-A879-FED83524937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85962D7-4AA0-429C-B831-4EA80D8E56E5}">
      <dgm:prSet custT="1"/>
      <dgm:spPr/>
      <dgm:t>
        <a:bodyPr/>
        <a:lstStyle/>
        <a:p>
          <a:r>
            <a:rPr lang="en-US" sz="2000"/>
            <a:t>ByPass</a:t>
          </a:r>
          <a:endParaRPr lang="en-US" sz="2000" dirty="0"/>
        </a:p>
      </dgm:t>
    </dgm:pt>
    <dgm:pt modelId="{58A29C47-729B-49C5-A5A3-4C06E6EFACB6}" type="parTrans" cxnId="{7F7A2D2F-B51A-447B-90A1-3EF94F1759B5}">
      <dgm:prSet/>
      <dgm:spPr/>
      <dgm:t>
        <a:bodyPr/>
        <a:lstStyle/>
        <a:p>
          <a:endParaRPr lang="en-US" sz="2800"/>
        </a:p>
      </dgm:t>
    </dgm:pt>
    <dgm:pt modelId="{62FB9EE5-4A1A-4E68-86D9-25A32FBA93DD}" type="sibTrans" cxnId="{7F7A2D2F-B51A-447B-90A1-3EF94F1759B5}">
      <dgm:prSet/>
      <dgm:spPr/>
      <dgm:t>
        <a:bodyPr/>
        <a:lstStyle/>
        <a:p>
          <a:endParaRPr lang="en-US" sz="2800"/>
        </a:p>
      </dgm:t>
    </dgm:pt>
    <dgm:pt modelId="{60053B37-5857-4984-8BB8-5624BCD4D4FE}">
      <dgm:prSet custT="1"/>
      <dgm:spPr/>
      <dgm:t>
        <a:bodyPr/>
        <a:lstStyle/>
        <a:p>
          <a:r>
            <a:rPr lang="en-US" sz="2000" dirty="0"/>
            <a:t>Inline</a:t>
          </a:r>
        </a:p>
      </dgm:t>
    </dgm:pt>
    <dgm:pt modelId="{EFB863D6-3BF9-4030-A4E1-966623EA1818}" type="parTrans" cxnId="{7BB503F5-35D5-4FD8-9D66-9979DE6F6AF4}">
      <dgm:prSet/>
      <dgm:spPr/>
      <dgm:t>
        <a:bodyPr/>
        <a:lstStyle/>
        <a:p>
          <a:endParaRPr lang="en-US" sz="2800"/>
        </a:p>
      </dgm:t>
    </dgm:pt>
    <dgm:pt modelId="{1CDD93A4-B616-4CF8-B677-B0477A2B5083}" type="sibTrans" cxnId="{7BB503F5-35D5-4FD8-9D66-9979DE6F6AF4}">
      <dgm:prSet/>
      <dgm:spPr/>
      <dgm:t>
        <a:bodyPr/>
        <a:lstStyle/>
        <a:p>
          <a:endParaRPr lang="en-US" sz="2800"/>
        </a:p>
      </dgm:t>
    </dgm:pt>
    <dgm:pt modelId="{A1AE5087-45FB-4B91-BBA9-601C3A1EC5CF}">
      <dgm:prSet custT="1"/>
      <dgm:spPr/>
      <dgm:t>
        <a:bodyPr/>
        <a:lstStyle/>
        <a:p>
          <a:r>
            <a:rPr lang="en-US" sz="2000" dirty="0"/>
            <a:t>Good for short/simple handlers – short one-liners</a:t>
          </a:r>
        </a:p>
      </dgm:t>
    </dgm:pt>
    <dgm:pt modelId="{4820E5D0-326C-48FC-B622-5005BB46B4F1}" type="parTrans" cxnId="{29A76135-53FA-43CB-9595-F5B5D8EB24C8}">
      <dgm:prSet/>
      <dgm:spPr/>
      <dgm:t>
        <a:bodyPr/>
        <a:lstStyle/>
        <a:p>
          <a:endParaRPr lang="en-US" sz="2800"/>
        </a:p>
      </dgm:t>
    </dgm:pt>
    <dgm:pt modelId="{E63FE45C-E97E-4F17-9703-5338C3276EEA}" type="sibTrans" cxnId="{29A76135-53FA-43CB-9595-F5B5D8EB24C8}">
      <dgm:prSet/>
      <dgm:spPr/>
      <dgm:t>
        <a:bodyPr/>
        <a:lstStyle/>
        <a:p>
          <a:endParaRPr lang="en-US" sz="2800"/>
        </a:p>
      </dgm:t>
    </dgm:pt>
    <dgm:pt modelId="{4CE7B40F-674F-4C02-9E13-2E11AA4BBC6C}">
      <dgm:prSet custT="1"/>
      <dgm:spPr/>
      <dgm:t>
        <a:bodyPr/>
        <a:lstStyle/>
        <a:p>
          <a:r>
            <a:rPr lang="en-US" sz="2000" dirty="0"/>
            <a:t>Separate script files for each parser</a:t>
          </a:r>
        </a:p>
      </dgm:t>
    </dgm:pt>
    <dgm:pt modelId="{A26D5A48-41ED-4978-A10A-71D3AA3E5C90}" type="parTrans" cxnId="{4346834C-DF2C-4DD1-96AA-D367D48DD700}">
      <dgm:prSet/>
      <dgm:spPr/>
      <dgm:t>
        <a:bodyPr/>
        <a:lstStyle/>
        <a:p>
          <a:endParaRPr lang="en-US" sz="2800"/>
        </a:p>
      </dgm:t>
    </dgm:pt>
    <dgm:pt modelId="{C57C342E-F044-4CCE-941A-DC57EA936BB6}" type="sibTrans" cxnId="{4346834C-DF2C-4DD1-96AA-D367D48DD700}">
      <dgm:prSet/>
      <dgm:spPr/>
      <dgm:t>
        <a:bodyPr/>
        <a:lstStyle/>
        <a:p>
          <a:endParaRPr lang="en-US" sz="2800"/>
        </a:p>
      </dgm:t>
    </dgm:pt>
    <dgm:pt modelId="{AD7A2C7D-0EF0-43CB-BC69-ED3726BF9CC8}">
      <dgm:prSet custT="1"/>
      <dgm:spPr/>
      <dgm:t>
        <a:bodyPr/>
        <a:lstStyle/>
        <a:p>
          <a:r>
            <a:rPr lang="en-US" sz="2000" dirty="0"/>
            <a:t>Easier for testing</a:t>
          </a:r>
        </a:p>
      </dgm:t>
    </dgm:pt>
    <dgm:pt modelId="{0DD2071D-B737-4879-AF67-74322EB8D894}" type="parTrans" cxnId="{3A623023-8D19-4EB5-A174-E1A72DCAE6C5}">
      <dgm:prSet/>
      <dgm:spPr/>
      <dgm:t>
        <a:bodyPr/>
        <a:lstStyle/>
        <a:p>
          <a:endParaRPr lang="en-US" sz="2800"/>
        </a:p>
      </dgm:t>
    </dgm:pt>
    <dgm:pt modelId="{2466830F-8A80-462F-9A45-78E96CCD165C}" type="sibTrans" cxnId="{3A623023-8D19-4EB5-A174-E1A72DCAE6C5}">
      <dgm:prSet/>
      <dgm:spPr/>
      <dgm:t>
        <a:bodyPr/>
        <a:lstStyle/>
        <a:p>
          <a:endParaRPr lang="en-US" sz="2800"/>
        </a:p>
      </dgm:t>
    </dgm:pt>
    <dgm:pt modelId="{213ED7E9-A62E-432F-9C77-988153B3832E}">
      <dgm:prSet custT="1"/>
      <dgm:spPr/>
      <dgm:t>
        <a:bodyPr/>
        <a:lstStyle/>
        <a:p>
          <a:r>
            <a:rPr lang="en-US" sz="2000" dirty="0"/>
            <a:t>Script files get packaged with module (external to PSM1)</a:t>
          </a:r>
        </a:p>
      </dgm:t>
    </dgm:pt>
    <dgm:pt modelId="{F8C340A3-E4D6-4E59-A385-FAA1655FD0AF}" type="parTrans" cxnId="{47562AF4-222B-4D1A-B2D5-9288A2990EF4}">
      <dgm:prSet/>
      <dgm:spPr/>
      <dgm:t>
        <a:bodyPr/>
        <a:lstStyle/>
        <a:p>
          <a:endParaRPr lang="en-US" sz="2800"/>
        </a:p>
      </dgm:t>
    </dgm:pt>
    <dgm:pt modelId="{AFC5018C-A236-42D7-9B08-E9A8CDB1D6E2}" type="sibTrans" cxnId="{47562AF4-222B-4D1A-B2D5-9288A2990EF4}">
      <dgm:prSet/>
      <dgm:spPr/>
      <dgm:t>
        <a:bodyPr/>
        <a:lstStyle/>
        <a:p>
          <a:endParaRPr lang="en-US" sz="2800"/>
        </a:p>
      </dgm:t>
    </dgm:pt>
    <dgm:pt modelId="{43DA441C-7CBB-4DFF-8A11-F03F69A79ED3}">
      <dgm:prSet custT="1"/>
      <dgm:spPr/>
      <dgm:t>
        <a:bodyPr/>
        <a:lstStyle/>
        <a:p>
          <a:r>
            <a:rPr lang="en-US" sz="2000" dirty="0"/>
            <a:t>Separate functions</a:t>
          </a:r>
        </a:p>
      </dgm:t>
    </dgm:pt>
    <dgm:pt modelId="{1838D317-FA39-41E8-8EC4-9A35179A53CC}" type="parTrans" cxnId="{DDFEE7C2-2A76-4502-94E5-858C96237DFC}">
      <dgm:prSet/>
      <dgm:spPr/>
      <dgm:t>
        <a:bodyPr/>
        <a:lstStyle/>
        <a:p>
          <a:endParaRPr lang="en-US" sz="2800"/>
        </a:p>
      </dgm:t>
    </dgm:pt>
    <dgm:pt modelId="{BB218091-0332-4BC0-BC8C-A30DE2E5F6A5}" type="sibTrans" cxnId="{DDFEE7C2-2A76-4502-94E5-858C96237DFC}">
      <dgm:prSet/>
      <dgm:spPr/>
      <dgm:t>
        <a:bodyPr/>
        <a:lstStyle/>
        <a:p>
          <a:endParaRPr lang="en-US" sz="2800"/>
        </a:p>
      </dgm:t>
    </dgm:pt>
    <dgm:pt modelId="{39547974-6DB8-4CD6-B480-15331CD2AE73}">
      <dgm:prSet custT="1"/>
      <dgm:spPr/>
      <dgm:t>
        <a:bodyPr/>
        <a:lstStyle/>
        <a:p>
          <a:r>
            <a:rPr lang="en-US" sz="2000" dirty="0"/>
            <a:t>Functions must be loaded in session when you export the module</a:t>
          </a:r>
        </a:p>
      </dgm:t>
    </dgm:pt>
    <dgm:pt modelId="{F02370BF-AB8C-440B-96B1-C405A84EB7EB}" type="parTrans" cxnId="{34E7ADE5-023F-4BB9-A4F1-A3194D3535E7}">
      <dgm:prSet/>
      <dgm:spPr/>
      <dgm:t>
        <a:bodyPr/>
        <a:lstStyle/>
        <a:p>
          <a:endParaRPr lang="en-US" sz="2800"/>
        </a:p>
      </dgm:t>
    </dgm:pt>
    <dgm:pt modelId="{30B7424A-A91A-44C2-8AA8-8DBBF2D8D19F}" type="sibTrans" cxnId="{34E7ADE5-023F-4BB9-A4F1-A3194D3535E7}">
      <dgm:prSet/>
      <dgm:spPr/>
      <dgm:t>
        <a:bodyPr/>
        <a:lstStyle/>
        <a:p>
          <a:endParaRPr lang="en-US" sz="2800"/>
        </a:p>
      </dgm:t>
    </dgm:pt>
    <dgm:pt modelId="{DF4EC7E0-F66E-450C-A4E7-7F0B2C8B6F56}">
      <dgm:prSet custT="1"/>
      <dgm:spPr/>
      <dgm:t>
        <a:bodyPr/>
        <a:lstStyle/>
        <a:p>
          <a:r>
            <a:rPr lang="en-US" sz="2000" dirty="0"/>
            <a:t>Functions included in the PSM1</a:t>
          </a:r>
        </a:p>
      </dgm:t>
    </dgm:pt>
    <dgm:pt modelId="{09CF8A3C-5A5B-4305-8514-7C6CB4B53B09}" type="parTrans" cxnId="{1246499B-E540-4344-89E2-CF576D3DFB09}">
      <dgm:prSet/>
      <dgm:spPr/>
      <dgm:t>
        <a:bodyPr/>
        <a:lstStyle/>
        <a:p>
          <a:endParaRPr lang="en-US" sz="2800"/>
        </a:p>
      </dgm:t>
    </dgm:pt>
    <dgm:pt modelId="{99A7C4E3-315A-4760-9AC8-184E010613D6}" type="sibTrans" cxnId="{1246499B-E540-4344-89E2-CF576D3DFB09}">
      <dgm:prSet/>
      <dgm:spPr/>
      <dgm:t>
        <a:bodyPr/>
        <a:lstStyle/>
        <a:p>
          <a:endParaRPr lang="en-US" sz="2800"/>
        </a:p>
      </dgm:t>
    </dgm:pt>
    <dgm:pt modelId="{B553ED18-DC63-4432-91EA-B9511FD9E1AA}">
      <dgm:prSet custT="1"/>
      <dgm:spPr/>
      <dgm:t>
        <a:bodyPr/>
        <a:lstStyle/>
        <a:p>
          <a:r>
            <a:rPr lang="en-US" sz="2000" dirty="0"/>
            <a:t>Pass output through unaltered</a:t>
          </a:r>
        </a:p>
      </dgm:t>
    </dgm:pt>
    <dgm:pt modelId="{5CB84A96-9EE1-441C-9FF7-64FFBD1BB113}" type="parTrans" cxnId="{2972C1CB-551E-4938-A613-4B761A7C215E}">
      <dgm:prSet/>
      <dgm:spPr/>
      <dgm:t>
        <a:bodyPr/>
        <a:lstStyle/>
        <a:p>
          <a:endParaRPr lang="en-US" sz="2800"/>
        </a:p>
      </dgm:t>
    </dgm:pt>
    <dgm:pt modelId="{80F0C6A1-B755-45A8-9DA0-8F9A03AFA90A}" type="sibTrans" cxnId="{2972C1CB-551E-4938-A613-4B761A7C215E}">
      <dgm:prSet/>
      <dgm:spPr/>
      <dgm:t>
        <a:bodyPr/>
        <a:lstStyle/>
        <a:p>
          <a:endParaRPr lang="en-US" sz="2800"/>
        </a:p>
      </dgm:t>
    </dgm:pt>
    <dgm:pt modelId="{DF17D61C-5D9E-4937-ACF0-1354B029E0EE}">
      <dgm:prSet custT="1"/>
      <dgm:spPr/>
      <dgm:t>
        <a:bodyPr/>
        <a:lstStyle/>
        <a:p>
          <a:r>
            <a:rPr lang="en-US" sz="2000" dirty="0"/>
            <a:t>Embedded in JSON</a:t>
          </a:r>
        </a:p>
      </dgm:t>
    </dgm:pt>
    <dgm:pt modelId="{5842E085-B5B3-48D7-95F3-440F42DF32EF}" type="parTrans" cxnId="{00AB8381-B3D4-4B1E-9567-CD32C1474A45}">
      <dgm:prSet/>
      <dgm:spPr/>
      <dgm:t>
        <a:bodyPr/>
        <a:lstStyle/>
        <a:p>
          <a:endParaRPr lang="en-US" sz="2800"/>
        </a:p>
      </dgm:t>
    </dgm:pt>
    <dgm:pt modelId="{26FEB876-0210-41D3-9D80-D6D7E8FBC03F}" type="sibTrans" cxnId="{00AB8381-B3D4-4B1E-9567-CD32C1474A45}">
      <dgm:prSet/>
      <dgm:spPr/>
      <dgm:t>
        <a:bodyPr/>
        <a:lstStyle/>
        <a:p>
          <a:endParaRPr lang="en-US" sz="2800"/>
        </a:p>
      </dgm:t>
    </dgm:pt>
    <dgm:pt modelId="{ED450563-C8F6-46CB-9CA4-9C9073DE783E}" type="pres">
      <dgm:prSet presAssocID="{2215779A-6BAD-41BB-A879-FED835249371}" presName="linear" presStyleCnt="0">
        <dgm:presLayoutVars>
          <dgm:dir/>
          <dgm:animLvl val="lvl"/>
          <dgm:resizeHandles val="exact"/>
        </dgm:presLayoutVars>
      </dgm:prSet>
      <dgm:spPr/>
    </dgm:pt>
    <dgm:pt modelId="{EC6FAF92-66C3-404B-B23B-4F88A56D012F}" type="pres">
      <dgm:prSet presAssocID="{385962D7-4AA0-429C-B831-4EA80D8E56E5}" presName="parentLin" presStyleCnt="0"/>
      <dgm:spPr/>
    </dgm:pt>
    <dgm:pt modelId="{684F8B4C-BC30-45EE-8027-18448444B638}" type="pres">
      <dgm:prSet presAssocID="{385962D7-4AA0-429C-B831-4EA80D8E56E5}" presName="parentLeftMargin" presStyleLbl="node1" presStyleIdx="0" presStyleCnt="4"/>
      <dgm:spPr/>
    </dgm:pt>
    <dgm:pt modelId="{AED0D5ED-65DC-4116-9B21-D5EDB41AB182}" type="pres">
      <dgm:prSet presAssocID="{385962D7-4AA0-429C-B831-4EA80D8E56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550991-B2CE-498F-BE0C-165B1356BCDF}" type="pres">
      <dgm:prSet presAssocID="{385962D7-4AA0-429C-B831-4EA80D8E56E5}" presName="negativeSpace" presStyleCnt="0"/>
      <dgm:spPr/>
    </dgm:pt>
    <dgm:pt modelId="{8ECCB95C-CE79-425F-A939-BE294BD833C3}" type="pres">
      <dgm:prSet presAssocID="{385962D7-4AA0-429C-B831-4EA80D8E56E5}" presName="childText" presStyleLbl="conFgAcc1" presStyleIdx="0" presStyleCnt="4">
        <dgm:presLayoutVars>
          <dgm:bulletEnabled val="1"/>
        </dgm:presLayoutVars>
      </dgm:prSet>
      <dgm:spPr/>
    </dgm:pt>
    <dgm:pt modelId="{1BEE4AD4-721E-4242-984D-3177E44CA7C8}" type="pres">
      <dgm:prSet presAssocID="{62FB9EE5-4A1A-4E68-86D9-25A32FBA93DD}" presName="spaceBetweenRectangles" presStyleCnt="0"/>
      <dgm:spPr/>
    </dgm:pt>
    <dgm:pt modelId="{4D43B0BC-F739-4B74-B300-3F5F5A0533A7}" type="pres">
      <dgm:prSet presAssocID="{60053B37-5857-4984-8BB8-5624BCD4D4FE}" presName="parentLin" presStyleCnt="0"/>
      <dgm:spPr/>
    </dgm:pt>
    <dgm:pt modelId="{578DA2E4-4508-464A-AB47-B0F343E55BF1}" type="pres">
      <dgm:prSet presAssocID="{60053B37-5857-4984-8BB8-5624BCD4D4FE}" presName="parentLeftMargin" presStyleLbl="node1" presStyleIdx="0" presStyleCnt="4"/>
      <dgm:spPr/>
    </dgm:pt>
    <dgm:pt modelId="{0BE52A39-6506-4F49-B8A1-9A11C1082DCC}" type="pres">
      <dgm:prSet presAssocID="{60053B37-5857-4984-8BB8-5624BCD4D4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2910C7-0725-451C-B482-906DD4C81C1E}" type="pres">
      <dgm:prSet presAssocID="{60053B37-5857-4984-8BB8-5624BCD4D4FE}" presName="negativeSpace" presStyleCnt="0"/>
      <dgm:spPr/>
    </dgm:pt>
    <dgm:pt modelId="{31CEB251-93F0-4210-B347-55170C7BAD17}" type="pres">
      <dgm:prSet presAssocID="{60053B37-5857-4984-8BB8-5624BCD4D4FE}" presName="childText" presStyleLbl="conFgAcc1" presStyleIdx="1" presStyleCnt="4">
        <dgm:presLayoutVars>
          <dgm:bulletEnabled val="1"/>
        </dgm:presLayoutVars>
      </dgm:prSet>
      <dgm:spPr/>
    </dgm:pt>
    <dgm:pt modelId="{D4668C31-42C8-49B0-87A5-1C17DA764D7E}" type="pres">
      <dgm:prSet presAssocID="{1CDD93A4-B616-4CF8-B677-B0477A2B5083}" presName="spaceBetweenRectangles" presStyleCnt="0"/>
      <dgm:spPr/>
    </dgm:pt>
    <dgm:pt modelId="{4D78ABA3-8C52-44CD-9F15-46C015C1AF53}" type="pres">
      <dgm:prSet presAssocID="{4CE7B40F-674F-4C02-9E13-2E11AA4BBC6C}" presName="parentLin" presStyleCnt="0"/>
      <dgm:spPr/>
    </dgm:pt>
    <dgm:pt modelId="{BFFA5002-B81C-4869-80DA-3286220D440D}" type="pres">
      <dgm:prSet presAssocID="{4CE7B40F-674F-4C02-9E13-2E11AA4BBC6C}" presName="parentLeftMargin" presStyleLbl="node1" presStyleIdx="1" presStyleCnt="4"/>
      <dgm:spPr/>
    </dgm:pt>
    <dgm:pt modelId="{EC963C5A-6372-444E-892D-BCB6C3128C97}" type="pres">
      <dgm:prSet presAssocID="{4CE7B40F-674F-4C02-9E13-2E11AA4BBC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6B5F75-1505-44C7-A30A-D60281D06EC5}" type="pres">
      <dgm:prSet presAssocID="{4CE7B40F-674F-4C02-9E13-2E11AA4BBC6C}" presName="negativeSpace" presStyleCnt="0"/>
      <dgm:spPr/>
    </dgm:pt>
    <dgm:pt modelId="{82375DB1-DB4A-405E-9498-0C3D2CD5F95F}" type="pres">
      <dgm:prSet presAssocID="{4CE7B40F-674F-4C02-9E13-2E11AA4BBC6C}" presName="childText" presStyleLbl="conFgAcc1" presStyleIdx="2" presStyleCnt="4">
        <dgm:presLayoutVars>
          <dgm:bulletEnabled val="1"/>
        </dgm:presLayoutVars>
      </dgm:prSet>
      <dgm:spPr/>
    </dgm:pt>
    <dgm:pt modelId="{5A2F72E7-9446-44D0-B51B-BE4CFF813724}" type="pres">
      <dgm:prSet presAssocID="{C57C342E-F044-4CCE-941A-DC57EA936BB6}" presName="spaceBetweenRectangles" presStyleCnt="0"/>
      <dgm:spPr/>
    </dgm:pt>
    <dgm:pt modelId="{044B69D9-55C3-4EE3-A027-86B75236E68B}" type="pres">
      <dgm:prSet presAssocID="{43DA441C-7CBB-4DFF-8A11-F03F69A79ED3}" presName="parentLin" presStyleCnt="0"/>
      <dgm:spPr/>
    </dgm:pt>
    <dgm:pt modelId="{D9598F7A-34AB-4E9D-8CFA-86FB4520C87C}" type="pres">
      <dgm:prSet presAssocID="{43DA441C-7CBB-4DFF-8A11-F03F69A79ED3}" presName="parentLeftMargin" presStyleLbl="node1" presStyleIdx="2" presStyleCnt="4"/>
      <dgm:spPr/>
    </dgm:pt>
    <dgm:pt modelId="{A320372E-AA37-4BFB-A47C-63074F091E37}" type="pres">
      <dgm:prSet presAssocID="{43DA441C-7CBB-4DFF-8A11-F03F69A79E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5BEFF9-505E-4D21-9DB0-A4639E4B7B08}" type="pres">
      <dgm:prSet presAssocID="{43DA441C-7CBB-4DFF-8A11-F03F69A79ED3}" presName="negativeSpace" presStyleCnt="0"/>
      <dgm:spPr/>
    </dgm:pt>
    <dgm:pt modelId="{1DDBCE14-4F8B-4DED-AE09-BF4D087002BD}" type="pres">
      <dgm:prSet presAssocID="{43DA441C-7CBB-4DFF-8A11-F03F69A79E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7278403-9715-4B8C-A692-477A579A0B0E}" type="presOf" srcId="{4CE7B40F-674F-4C02-9E13-2E11AA4BBC6C}" destId="{BFFA5002-B81C-4869-80DA-3286220D440D}" srcOrd="0" destOrd="0" presId="urn:microsoft.com/office/officeart/2005/8/layout/list1"/>
    <dgm:cxn modelId="{167E9803-4516-406F-82A7-F65B6A06BC0B}" type="presOf" srcId="{43DA441C-7CBB-4DFF-8A11-F03F69A79ED3}" destId="{D9598F7A-34AB-4E9D-8CFA-86FB4520C87C}" srcOrd="0" destOrd="0" presId="urn:microsoft.com/office/officeart/2005/8/layout/list1"/>
    <dgm:cxn modelId="{BB237411-F927-41E7-940A-1BAF72D2FF6A}" type="presOf" srcId="{A1AE5087-45FB-4B91-BBA9-601C3A1EC5CF}" destId="{31CEB251-93F0-4210-B347-55170C7BAD17}" srcOrd="0" destOrd="1" presId="urn:microsoft.com/office/officeart/2005/8/layout/list1"/>
    <dgm:cxn modelId="{0A195612-5654-400F-BECB-5AA7F7C1108E}" type="presOf" srcId="{AD7A2C7D-0EF0-43CB-BC69-ED3726BF9CC8}" destId="{82375DB1-DB4A-405E-9498-0C3D2CD5F95F}" srcOrd="0" destOrd="0" presId="urn:microsoft.com/office/officeart/2005/8/layout/list1"/>
    <dgm:cxn modelId="{F927EF1B-4991-4F17-84F4-4C89FB2A0A27}" type="presOf" srcId="{43DA441C-7CBB-4DFF-8A11-F03F69A79ED3}" destId="{A320372E-AA37-4BFB-A47C-63074F091E37}" srcOrd="1" destOrd="0" presId="urn:microsoft.com/office/officeart/2005/8/layout/list1"/>
    <dgm:cxn modelId="{3A623023-8D19-4EB5-A174-E1A72DCAE6C5}" srcId="{4CE7B40F-674F-4C02-9E13-2E11AA4BBC6C}" destId="{AD7A2C7D-0EF0-43CB-BC69-ED3726BF9CC8}" srcOrd="0" destOrd="0" parTransId="{0DD2071D-B737-4879-AF67-74322EB8D894}" sibTransId="{2466830F-8A80-462F-9A45-78E96CCD165C}"/>
    <dgm:cxn modelId="{6136E324-84C4-4E6E-8666-C3F4965E123A}" type="presOf" srcId="{DF4EC7E0-F66E-450C-A4E7-7F0B2C8B6F56}" destId="{1DDBCE14-4F8B-4DED-AE09-BF4D087002BD}" srcOrd="0" destOrd="1" presId="urn:microsoft.com/office/officeart/2005/8/layout/list1"/>
    <dgm:cxn modelId="{7F7A2D2F-B51A-447B-90A1-3EF94F1759B5}" srcId="{2215779A-6BAD-41BB-A879-FED835249371}" destId="{385962D7-4AA0-429C-B831-4EA80D8E56E5}" srcOrd="0" destOrd="0" parTransId="{58A29C47-729B-49C5-A5A3-4C06E6EFACB6}" sibTransId="{62FB9EE5-4A1A-4E68-86D9-25A32FBA93DD}"/>
    <dgm:cxn modelId="{29A76135-53FA-43CB-9595-F5B5D8EB24C8}" srcId="{60053B37-5857-4984-8BB8-5624BCD4D4FE}" destId="{A1AE5087-45FB-4B91-BBA9-601C3A1EC5CF}" srcOrd="1" destOrd="0" parTransId="{4820E5D0-326C-48FC-B622-5005BB46B4F1}" sibTransId="{E63FE45C-E97E-4F17-9703-5338C3276EEA}"/>
    <dgm:cxn modelId="{93CC4C35-37FF-4D34-9F32-BFB0D440044A}" type="presOf" srcId="{385962D7-4AA0-429C-B831-4EA80D8E56E5}" destId="{684F8B4C-BC30-45EE-8027-18448444B638}" srcOrd="0" destOrd="0" presId="urn:microsoft.com/office/officeart/2005/8/layout/list1"/>
    <dgm:cxn modelId="{4346834C-DF2C-4DD1-96AA-D367D48DD700}" srcId="{2215779A-6BAD-41BB-A879-FED835249371}" destId="{4CE7B40F-674F-4C02-9E13-2E11AA4BBC6C}" srcOrd="2" destOrd="0" parTransId="{A26D5A48-41ED-4978-A10A-71D3AA3E5C90}" sibTransId="{C57C342E-F044-4CCE-941A-DC57EA936BB6}"/>
    <dgm:cxn modelId="{00AB8381-B3D4-4B1E-9567-CD32C1474A45}" srcId="{60053B37-5857-4984-8BB8-5624BCD4D4FE}" destId="{DF17D61C-5D9E-4937-ACF0-1354B029E0EE}" srcOrd="0" destOrd="0" parTransId="{5842E085-B5B3-48D7-95F3-440F42DF32EF}" sibTransId="{26FEB876-0210-41D3-9D80-D6D7E8FBC03F}"/>
    <dgm:cxn modelId="{59F9168F-BD7E-4122-B704-46AD8C61B81B}" type="presOf" srcId="{39547974-6DB8-4CD6-B480-15331CD2AE73}" destId="{1DDBCE14-4F8B-4DED-AE09-BF4D087002BD}" srcOrd="0" destOrd="0" presId="urn:microsoft.com/office/officeart/2005/8/layout/list1"/>
    <dgm:cxn modelId="{8F4AEE96-EC6A-42E0-8F3E-FDFBF24CACB1}" type="presOf" srcId="{213ED7E9-A62E-432F-9C77-988153B3832E}" destId="{82375DB1-DB4A-405E-9498-0C3D2CD5F95F}" srcOrd="0" destOrd="1" presId="urn:microsoft.com/office/officeart/2005/8/layout/list1"/>
    <dgm:cxn modelId="{A22D9497-AE12-4B0D-A1AF-C933C1045066}" type="presOf" srcId="{385962D7-4AA0-429C-B831-4EA80D8E56E5}" destId="{AED0D5ED-65DC-4116-9B21-D5EDB41AB182}" srcOrd="1" destOrd="0" presId="urn:microsoft.com/office/officeart/2005/8/layout/list1"/>
    <dgm:cxn modelId="{1246499B-E540-4344-89E2-CF576D3DFB09}" srcId="{43DA441C-7CBB-4DFF-8A11-F03F69A79ED3}" destId="{DF4EC7E0-F66E-450C-A4E7-7F0B2C8B6F56}" srcOrd="1" destOrd="0" parTransId="{09CF8A3C-5A5B-4305-8514-7C6CB4B53B09}" sibTransId="{99A7C4E3-315A-4760-9AC8-184E010613D6}"/>
    <dgm:cxn modelId="{43A039A4-430A-48F5-9DB3-8B581ED05D3E}" type="presOf" srcId="{DF17D61C-5D9E-4937-ACF0-1354B029E0EE}" destId="{31CEB251-93F0-4210-B347-55170C7BAD17}" srcOrd="0" destOrd="0" presId="urn:microsoft.com/office/officeart/2005/8/layout/list1"/>
    <dgm:cxn modelId="{353F81B4-9805-4EF2-8909-9FE80B80F6C6}" type="presOf" srcId="{2215779A-6BAD-41BB-A879-FED835249371}" destId="{ED450563-C8F6-46CB-9CA4-9C9073DE783E}" srcOrd="0" destOrd="0" presId="urn:microsoft.com/office/officeart/2005/8/layout/list1"/>
    <dgm:cxn modelId="{799242B6-CEBA-4DF4-8D21-32BDA2B321D4}" type="presOf" srcId="{60053B37-5857-4984-8BB8-5624BCD4D4FE}" destId="{0BE52A39-6506-4F49-B8A1-9A11C1082DCC}" srcOrd="1" destOrd="0" presId="urn:microsoft.com/office/officeart/2005/8/layout/list1"/>
    <dgm:cxn modelId="{EC25CDB8-874D-4408-90AF-32E4CC4765C0}" type="presOf" srcId="{4CE7B40F-674F-4C02-9E13-2E11AA4BBC6C}" destId="{EC963C5A-6372-444E-892D-BCB6C3128C97}" srcOrd="1" destOrd="0" presId="urn:microsoft.com/office/officeart/2005/8/layout/list1"/>
    <dgm:cxn modelId="{2BFA8FC1-A85C-4C23-B099-6A8C39D03636}" type="presOf" srcId="{60053B37-5857-4984-8BB8-5624BCD4D4FE}" destId="{578DA2E4-4508-464A-AB47-B0F343E55BF1}" srcOrd="0" destOrd="0" presId="urn:microsoft.com/office/officeart/2005/8/layout/list1"/>
    <dgm:cxn modelId="{DDFEE7C2-2A76-4502-94E5-858C96237DFC}" srcId="{2215779A-6BAD-41BB-A879-FED835249371}" destId="{43DA441C-7CBB-4DFF-8A11-F03F69A79ED3}" srcOrd="3" destOrd="0" parTransId="{1838D317-FA39-41E8-8EC4-9A35179A53CC}" sibTransId="{BB218091-0332-4BC0-BC8C-A30DE2E5F6A5}"/>
    <dgm:cxn modelId="{2972C1CB-551E-4938-A613-4B761A7C215E}" srcId="{385962D7-4AA0-429C-B831-4EA80D8E56E5}" destId="{B553ED18-DC63-4432-91EA-B9511FD9E1AA}" srcOrd="0" destOrd="0" parTransId="{5CB84A96-9EE1-441C-9FF7-64FFBD1BB113}" sibTransId="{80F0C6A1-B755-45A8-9DA0-8F9A03AFA90A}"/>
    <dgm:cxn modelId="{F19E28E4-7BED-46F7-A72D-180507B4C516}" type="presOf" srcId="{B553ED18-DC63-4432-91EA-B9511FD9E1AA}" destId="{8ECCB95C-CE79-425F-A939-BE294BD833C3}" srcOrd="0" destOrd="0" presId="urn:microsoft.com/office/officeart/2005/8/layout/list1"/>
    <dgm:cxn modelId="{34E7ADE5-023F-4BB9-A4F1-A3194D3535E7}" srcId="{43DA441C-7CBB-4DFF-8A11-F03F69A79ED3}" destId="{39547974-6DB8-4CD6-B480-15331CD2AE73}" srcOrd="0" destOrd="0" parTransId="{F02370BF-AB8C-440B-96B1-C405A84EB7EB}" sibTransId="{30B7424A-A91A-44C2-8AA8-8DBBF2D8D19F}"/>
    <dgm:cxn modelId="{47562AF4-222B-4D1A-B2D5-9288A2990EF4}" srcId="{4CE7B40F-674F-4C02-9E13-2E11AA4BBC6C}" destId="{213ED7E9-A62E-432F-9C77-988153B3832E}" srcOrd="1" destOrd="0" parTransId="{F8C340A3-E4D6-4E59-A385-FAA1655FD0AF}" sibTransId="{AFC5018C-A236-42D7-9B08-E9A8CDB1D6E2}"/>
    <dgm:cxn modelId="{7BB503F5-35D5-4FD8-9D66-9979DE6F6AF4}" srcId="{2215779A-6BAD-41BB-A879-FED835249371}" destId="{60053B37-5857-4984-8BB8-5624BCD4D4FE}" srcOrd="1" destOrd="0" parTransId="{EFB863D6-3BF9-4030-A4E1-966623EA1818}" sibTransId="{1CDD93A4-B616-4CF8-B677-B0477A2B5083}"/>
    <dgm:cxn modelId="{87DED209-E73E-4FDD-AE25-A71D8A8BA35D}" type="presParOf" srcId="{ED450563-C8F6-46CB-9CA4-9C9073DE783E}" destId="{EC6FAF92-66C3-404B-B23B-4F88A56D012F}" srcOrd="0" destOrd="0" presId="urn:microsoft.com/office/officeart/2005/8/layout/list1"/>
    <dgm:cxn modelId="{5D6ACC36-2FB6-415B-A37E-C1E2023093E7}" type="presParOf" srcId="{EC6FAF92-66C3-404B-B23B-4F88A56D012F}" destId="{684F8B4C-BC30-45EE-8027-18448444B638}" srcOrd="0" destOrd="0" presId="urn:microsoft.com/office/officeart/2005/8/layout/list1"/>
    <dgm:cxn modelId="{17D9E055-946E-4192-BAB2-F48C5DB0A910}" type="presParOf" srcId="{EC6FAF92-66C3-404B-B23B-4F88A56D012F}" destId="{AED0D5ED-65DC-4116-9B21-D5EDB41AB182}" srcOrd="1" destOrd="0" presId="urn:microsoft.com/office/officeart/2005/8/layout/list1"/>
    <dgm:cxn modelId="{F3FE4584-52F5-42C8-BC3A-5E39621D7C9D}" type="presParOf" srcId="{ED450563-C8F6-46CB-9CA4-9C9073DE783E}" destId="{FB550991-B2CE-498F-BE0C-165B1356BCDF}" srcOrd="1" destOrd="0" presId="urn:microsoft.com/office/officeart/2005/8/layout/list1"/>
    <dgm:cxn modelId="{1F9B4EFF-1DE6-49EC-B3D6-C32572313793}" type="presParOf" srcId="{ED450563-C8F6-46CB-9CA4-9C9073DE783E}" destId="{8ECCB95C-CE79-425F-A939-BE294BD833C3}" srcOrd="2" destOrd="0" presId="urn:microsoft.com/office/officeart/2005/8/layout/list1"/>
    <dgm:cxn modelId="{41B5F47E-A44B-47BD-8331-94E9FB41A202}" type="presParOf" srcId="{ED450563-C8F6-46CB-9CA4-9C9073DE783E}" destId="{1BEE4AD4-721E-4242-984D-3177E44CA7C8}" srcOrd="3" destOrd="0" presId="urn:microsoft.com/office/officeart/2005/8/layout/list1"/>
    <dgm:cxn modelId="{4F78D91B-2255-457D-94BB-6F63CCF161DD}" type="presParOf" srcId="{ED450563-C8F6-46CB-9CA4-9C9073DE783E}" destId="{4D43B0BC-F739-4B74-B300-3F5F5A0533A7}" srcOrd="4" destOrd="0" presId="urn:microsoft.com/office/officeart/2005/8/layout/list1"/>
    <dgm:cxn modelId="{275FD0E6-17DF-4B0C-AAA2-2AD3D5009FEC}" type="presParOf" srcId="{4D43B0BC-F739-4B74-B300-3F5F5A0533A7}" destId="{578DA2E4-4508-464A-AB47-B0F343E55BF1}" srcOrd="0" destOrd="0" presId="urn:microsoft.com/office/officeart/2005/8/layout/list1"/>
    <dgm:cxn modelId="{C0480CED-839E-46C0-97DE-0411C9D65E62}" type="presParOf" srcId="{4D43B0BC-F739-4B74-B300-3F5F5A0533A7}" destId="{0BE52A39-6506-4F49-B8A1-9A11C1082DCC}" srcOrd="1" destOrd="0" presId="urn:microsoft.com/office/officeart/2005/8/layout/list1"/>
    <dgm:cxn modelId="{48D0F6E3-462C-43D0-BC78-925F6663067B}" type="presParOf" srcId="{ED450563-C8F6-46CB-9CA4-9C9073DE783E}" destId="{862910C7-0725-451C-B482-906DD4C81C1E}" srcOrd="5" destOrd="0" presId="urn:microsoft.com/office/officeart/2005/8/layout/list1"/>
    <dgm:cxn modelId="{E73D8DAF-34A1-405F-B6B8-8849F09280DB}" type="presParOf" srcId="{ED450563-C8F6-46CB-9CA4-9C9073DE783E}" destId="{31CEB251-93F0-4210-B347-55170C7BAD17}" srcOrd="6" destOrd="0" presId="urn:microsoft.com/office/officeart/2005/8/layout/list1"/>
    <dgm:cxn modelId="{46051ED9-73B1-4FB9-B1E6-8EC7EBC26FB7}" type="presParOf" srcId="{ED450563-C8F6-46CB-9CA4-9C9073DE783E}" destId="{D4668C31-42C8-49B0-87A5-1C17DA764D7E}" srcOrd="7" destOrd="0" presId="urn:microsoft.com/office/officeart/2005/8/layout/list1"/>
    <dgm:cxn modelId="{5EAEDA24-4A25-478D-9732-4B3A41D66466}" type="presParOf" srcId="{ED450563-C8F6-46CB-9CA4-9C9073DE783E}" destId="{4D78ABA3-8C52-44CD-9F15-46C015C1AF53}" srcOrd="8" destOrd="0" presId="urn:microsoft.com/office/officeart/2005/8/layout/list1"/>
    <dgm:cxn modelId="{E0C692A7-13F4-44FB-90DE-5BD4B60D3DBF}" type="presParOf" srcId="{4D78ABA3-8C52-44CD-9F15-46C015C1AF53}" destId="{BFFA5002-B81C-4869-80DA-3286220D440D}" srcOrd="0" destOrd="0" presId="urn:microsoft.com/office/officeart/2005/8/layout/list1"/>
    <dgm:cxn modelId="{9400ADEF-CD5B-46F9-AAC5-F484E5EF0100}" type="presParOf" srcId="{4D78ABA3-8C52-44CD-9F15-46C015C1AF53}" destId="{EC963C5A-6372-444E-892D-BCB6C3128C97}" srcOrd="1" destOrd="0" presId="urn:microsoft.com/office/officeart/2005/8/layout/list1"/>
    <dgm:cxn modelId="{62603F2C-71F2-4CC2-84C2-9EF95F6A6CDF}" type="presParOf" srcId="{ED450563-C8F6-46CB-9CA4-9C9073DE783E}" destId="{D86B5F75-1505-44C7-A30A-D60281D06EC5}" srcOrd="9" destOrd="0" presId="urn:microsoft.com/office/officeart/2005/8/layout/list1"/>
    <dgm:cxn modelId="{DCEF905F-3EFE-433B-B760-DF4CC0D99D6A}" type="presParOf" srcId="{ED450563-C8F6-46CB-9CA4-9C9073DE783E}" destId="{82375DB1-DB4A-405E-9498-0C3D2CD5F95F}" srcOrd="10" destOrd="0" presId="urn:microsoft.com/office/officeart/2005/8/layout/list1"/>
    <dgm:cxn modelId="{5170B0CE-DD8E-45C7-B228-047158CD062C}" type="presParOf" srcId="{ED450563-C8F6-46CB-9CA4-9C9073DE783E}" destId="{5A2F72E7-9446-44D0-B51B-BE4CFF813724}" srcOrd="11" destOrd="0" presId="urn:microsoft.com/office/officeart/2005/8/layout/list1"/>
    <dgm:cxn modelId="{822B9BAF-7CE5-4627-B22C-64C1B8AE0D41}" type="presParOf" srcId="{ED450563-C8F6-46CB-9CA4-9C9073DE783E}" destId="{044B69D9-55C3-4EE3-A027-86B75236E68B}" srcOrd="12" destOrd="0" presId="urn:microsoft.com/office/officeart/2005/8/layout/list1"/>
    <dgm:cxn modelId="{83550E9B-FABA-4D9D-8783-E5A154A76720}" type="presParOf" srcId="{044B69D9-55C3-4EE3-A027-86B75236E68B}" destId="{D9598F7A-34AB-4E9D-8CFA-86FB4520C87C}" srcOrd="0" destOrd="0" presId="urn:microsoft.com/office/officeart/2005/8/layout/list1"/>
    <dgm:cxn modelId="{B46D63A0-0B8D-4B04-ADB2-43007FDECFD6}" type="presParOf" srcId="{044B69D9-55C3-4EE3-A027-86B75236E68B}" destId="{A320372E-AA37-4BFB-A47C-63074F091E37}" srcOrd="1" destOrd="0" presId="urn:microsoft.com/office/officeart/2005/8/layout/list1"/>
    <dgm:cxn modelId="{34489FD9-6736-48C2-9593-621B0A7884FB}" type="presParOf" srcId="{ED450563-C8F6-46CB-9CA4-9C9073DE783E}" destId="{4F5BEFF9-505E-4D21-9DB0-A4639E4B7B08}" srcOrd="13" destOrd="0" presId="urn:microsoft.com/office/officeart/2005/8/layout/list1"/>
    <dgm:cxn modelId="{9CC07A28-F004-42F0-A875-4164DC8759B8}" type="presParOf" srcId="{ED450563-C8F6-46CB-9CA4-9C9073DE783E}" destId="{1DDBCE14-4F8B-4DED-AE09-BF4D087002B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7EF18-A635-4ED0-A306-3090A8DC9F0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F3EA4F-8DBB-4A96-B228-C9D64DB78BD6}">
      <dgm:prSet/>
      <dgm:spPr/>
      <dgm:t>
        <a:bodyPr/>
        <a:lstStyle/>
        <a:p>
          <a:r>
            <a:rPr lang="en-US" dirty="0"/>
            <a:t>Handle error output</a:t>
          </a:r>
        </a:p>
      </dgm:t>
    </dgm:pt>
    <dgm:pt modelId="{76175E57-E9FB-4002-99C5-D21D232065F4}" type="parTrans" cxnId="{F88FF58A-5689-4894-B347-1DD0EE51A243}">
      <dgm:prSet/>
      <dgm:spPr/>
      <dgm:t>
        <a:bodyPr/>
        <a:lstStyle/>
        <a:p>
          <a:endParaRPr lang="en-US"/>
        </a:p>
      </dgm:t>
    </dgm:pt>
    <dgm:pt modelId="{5180AD65-9EB9-4998-A21D-6A87E5CE211D}" type="sibTrans" cxnId="{F88FF58A-5689-4894-B347-1DD0EE51A243}">
      <dgm:prSet/>
      <dgm:spPr/>
      <dgm:t>
        <a:bodyPr/>
        <a:lstStyle/>
        <a:p>
          <a:endParaRPr lang="en-US"/>
        </a:p>
      </dgm:t>
    </dgm:pt>
    <dgm:pt modelId="{566E0615-D4A3-4FA2-936F-00B76B705420}">
      <dgm:prSet/>
      <dgm:spPr/>
      <dgm:t>
        <a:bodyPr/>
        <a:lstStyle/>
        <a:p>
          <a:r>
            <a:rPr lang="en-US"/>
            <a:t>Transform argument values</a:t>
          </a:r>
        </a:p>
      </dgm:t>
    </dgm:pt>
    <dgm:pt modelId="{AF654B56-C9B7-4EA5-8C1D-A43589309DE7}" type="parTrans" cxnId="{214B761B-CE9B-4040-92BF-D73BC5C73C49}">
      <dgm:prSet/>
      <dgm:spPr/>
      <dgm:t>
        <a:bodyPr/>
        <a:lstStyle/>
        <a:p>
          <a:endParaRPr lang="en-US"/>
        </a:p>
      </dgm:t>
    </dgm:pt>
    <dgm:pt modelId="{7873515D-EF35-4681-8192-1BE51BF52EFD}" type="sibTrans" cxnId="{214B761B-CE9B-4040-92BF-D73BC5C73C49}">
      <dgm:prSet/>
      <dgm:spPr/>
      <dgm:t>
        <a:bodyPr/>
        <a:lstStyle/>
        <a:p>
          <a:endParaRPr lang="en-US"/>
        </a:p>
      </dgm:t>
    </dgm:pt>
    <dgm:pt modelId="{75498262-7818-4B12-94CA-09E12B5EFD4E}">
      <dgm:prSet/>
      <dgm:spPr/>
      <dgm:t>
        <a:bodyPr/>
        <a:lstStyle/>
        <a:p>
          <a:r>
            <a:rPr lang="en-US"/>
            <a:t>Create parameters not mapped to the native command</a:t>
          </a:r>
        </a:p>
      </dgm:t>
    </dgm:pt>
    <dgm:pt modelId="{AC8ECA5D-5ADB-4528-8BD2-01001BBF7C09}" type="parTrans" cxnId="{FD01F006-4A75-40AE-B7F9-5B7050F4986A}">
      <dgm:prSet/>
      <dgm:spPr/>
      <dgm:t>
        <a:bodyPr/>
        <a:lstStyle/>
        <a:p>
          <a:endParaRPr lang="en-US"/>
        </a:p>
      </dgm:t>
    </dgm:pt>
    <dgm:pt modelId="{97DE3DAD-30FA-4126-ADD2-C33F3DF4B751}" type="sibTrans" cxnId="{FD01F006-4A75-40AE-B7F9-5B7050F4986A}">
      <dgm:prSet/>
      <dgm:spPr/>
      <dgm:t>
        <a:bodyPr/>
        <a:lstStyle/>
        <a:p>
          <a:endParaRPr lang="en-US"/>
        </a:p>
      </dgm:t>
    </dgm:pt>
    <dgm:pt modelId="{C31816AE-F820-4601-876F-EFC57A16BB6B}">
      <dgm:prSet/>
      <dgm:spPr/>
      <dgm:t>
        <a:bodyPr/>
        <a:lstStyle/>
        <a:p>
          <a:r>
            <a:rPr lang="en-US"/>
            <a:t>Support elevation</a:t>
          </a:r>
        </a:p>
      </dgm:t>
    </dgm:pt>
    <dgm:pt modelId="{254D394B-C340-4F18-A43F-2D3D9C039F3F}" type="parTrans" cxnId="{585F06E8-0DC0-4FD4-B8DE-8CEA246EE2B7}">
      <dgm:prSet/>
      <dgm:spPr/>
      <dgm:t>
        <a:bodyPr/>
        <a:lstStyle/>
        <a:p>
          <a:endParaRPr lang="en-US"/>
        </a:p>
      </dgm:t>
    </dgm:pt>
    <dgm:pt modelId="{91666D1D-105C-4CED-9301-BF9D2560AA7B}" type="sibTrans" cxnId="{585F06E8-0DC0-4FD4-B8DE-8CEA246EE2B7}">
      <dgm:prSet/>
      <dgm:spPr/>
      <dgm:t>
        <a:bodyPr/>
        <a:lstStyle/>
        <a:p>
          <a:endParaRPr lang="en-US"/>
        </a:p>
      </dgm:t>
    </dgm:pt>
    <dgm:pt modelId="{727200E0-0EE8-48D9-8431-7D18907F2847}" type="pres">
      <dgm:prSet presAssocID="{7F07EF18-A635-4ED0-A306-3090A8DC9F00}" presName="Name0" presStyleCnt="0">
        <dgm:presLayoutVars>
          <dgm:chMax val="7"/>
          <dgm:chPref val="7"/>
          <dgm:dir/>
        </dgm:presLayoutVars>
      </dgm:prSet>
      <dgm:spPr/>
    </dgm:pt>
    <dgm:pt modelId="{ECF63C13-82E6-49BC-861D-B14E30F5E875}" type="pres">
      <dgm:prSet presAssocID="{7F07EF18-A635-4ED0-A306-3090A8DC9F00}" presName="Name1" presStyleCnt="0"/>
      <dgm:spPr/>
    </dgm:pt>
    <dgm:pt modelId="{A85A977F-2A97-4110-B4BD-369E85F77E3D}" type="pres">
      <dgm:prSet presAssocID="{7F07EF18-A635-4ED0-A306-3090A8DC9F00}" presName="cycle" presStyleCnt="0"/>
      <dgm:spPr/>
    </dgm:pt>
    <dgm:pt modelId="{F28F468C-BD5D-4FF0-A7C2-B428458D76B8}" type="pres">
      <dgm:prSet presAssocID="{7F07EF18-A635-4ED0-A306-3090A8DC9F00}" presName="srcNode" presStyleLbl="node1" presStyleIdx="0" presStyleCnt="4"/>
      <dgm:spPr/>
    </dgm:pt>
    <dgm:pt modelId="{953FE5A7-9782-403D-A835-7BF02EA450E7}" type="pres">
      <dgm:prSet presAssocID="{7F07EF18-A635-4ED0-A306-3090A8DC9F00}" presName="conn" presStyleLbl="parChTrans1D2" presStyleIdx="0" presStyleCnt="1"/>
      <dgm:spPr/>
    </dgm:pt>
    <dgm:pt modelId="{E67882E0-803B-4B2A-AA7E-9D07BA269733}" type="pres">
      <dgm:prSet presAssocID="{7F07EF18-A635-4ED0-A306-3090A8DC9F00}" presName="extraNode" presStyleLbl="node1" presStyleIdx="0" presStyleCnt="4"/>
      <dgm:spPr/>
    </dgm:pt>
    <dgm:pt modelId="{B4917996-192F-4481-8E1B-FF210AAB5179}" type="pres">
      <dgm:prSet presAssocID="{7F07EF18-A635-4ED0-A306-3090A8DC9F00}" presName="dstNode" presStyleLbl="node1" presStyleIdx="0" presStyleCnt="4"/>
      <dgm:spPr/>
    </dgm:pt>
    <dgm:pt modelId="{5E364556-BBAC-4AA0-94E7-5F6C7F72EAA7}" type="pres">
      <dgm:prSet presAssocID="{EFF3EA4F-8DBB-4A96-B228-C9D64DB78BD6}" presName="text_1" presStyleLbl="node1" presStyleIdx="0" presStyleCnt="4">
        <dgm:presLayoutVars>
          <dgm:bulletEnabled val="1"/>
        </dgm:presLayoutVars>
      </dgm:prSet>
      <dgm:spPr/>
    </dgm:pt>
    <dgm:pt modelId="{91EE8C4C-609A-4DD6-8EE7-D183F8FADEA9}" type="pres">
      <dgm:prSet presAssocID="{EFF3EA4F-8DBB-4A96-B228-C9D64DB78BD6}" presName="accent_1" presStyleCnt="0"/>
      <dgm:spPr/>
    </dgm:pt>
    <dgm:pt modelId="{13018F67-425A-408D-BE93-D34CFD5C2267}" type="pres">
      <dgm:prSet presAssocID="{EFF3EA4F-8DBB-4A96-B228-C9D64DB78BD6}" presName="accentRepeatNode" presStyleLbl="solidFgAcc1" presStyleIdx="0" presStyleCnt="4"/>
      <dgm:spPr/>
    </dgm:pt>
    <dgm:pt modelId="{6B480203-4979-4CA7-A37C-7C07F04E94F9}" type="pres">
      <dgm:prSet presAssocID="{566E0615-D4A3-4FA2-936F-00B76B705420}" presName="text_2" presStyleLbl="node1" presStyleIdx="1" presStyleCnt="4">
        <dgm:presLayoutVars>
          <dgm:bulletEnabled val="1"/>
        </dgm:presLayoutVars>
      </dgm:prSet>
      <dgm:spPr/>
    </dgm:pt>
    <dgm:pt modelId="{8E1337E1-F4AE-486E-89F6-1AF272D91E4B}" type="pres">
      <dgm:prSet presAssocID="{566E0615-D4A3-4FA2-936F-00B76B705420}" presName="accent_2" presStyleCnt="0"/>
      <dgm:spPr/>
    </dgm:pt>
    <dgm:pt modelId="{0CA0D8E3-7415-42F5-9E60-81E0ECDE0F0F}" type="pres">
      <dgm:prSet presAssocID="{566E0615-D4A3-4FA2-936F-00B76B705420}" presName="accentRepeatNode" presStyleLbl="solidFgAcc1" presStyleIdx="1" presStyleCnt="4"/>
      <dgm:spPr/>
    </dgm:pt>
    <dgm:pt modelId="{88720BCB-E79D-4324-A5F3-B237BD8BA3BB}" type="pres">
      <dgm:prSet presAssocID="{75498262-7818-4B12-94CA-09E12B5EFD4E}" presName="text_3" presStyleLbl="node1" presStyleIdx="2" presStyleCnt="4">
        <dgm:presLayoutVars>
          <dgm:bulletEnabled val="1"/>
        </dgm:presLayoutVars>
      </dgm:prSet>
      <dgm:spPr/>
    </dgm:pt>
    <dgm:pt modelId="{C0241C3D-7C54-48FD-9D87-45BD4AED473F}" type="pres">
      <dgm:prSet presAssocID="{75498262-7818-4B12-94CA-09E12B5EFD4E}" presName="accent_3" presStyleCnt="0"/>
      <dgm:spPr/>
    </dgm:pt>
    <dgm:pt modelId="{5C2CBB11-9A47-425D-AB3C-DD13B5AA5255}" type="pres">
      <dgm:prSet presAssocID="{75498262-7818-4B12-94CA-09E12B5EFD4E}" presName="accentRepeatNode" presStyleLbl="solidFgAcc1" presStyleIdx="2" presStyleCnt="4"/>
      <dgm:spPr/>
    </dgm:pt>
    <dgm:pt modelId="{7FB4500E-C7CE-433F-B672-2AEF1F972A15}" type="pres">
      <dgm:prSet presAssocID="{C31816AE-F820-4601-876F-EFC57A16BB6B}" presName="text_4" presStyleLbl="node1" presStyleIdx="3" presStyleCnt="4">
        <dgm:presLayoutVars>
          <dgm:bulletEnabled val="1"/>
        </dgm:presLayoutVars>
      </dgm:prSet>
      <dgm:spPr/>
    </dgm:pt>
    <dgm:pt modelId="{7CC6C10B-7629-416E-99A1-593B95354346}" type="pres">
      <dgm:prSet presAssocID="{C31816AE-F820-4601-876F-EFC57A16BB6B}" presName="accent_4" presStyleCnt="0"/>
      <dgm:spPr/>
    </dgm:pt>
    <dgm:pt modelId="{DBBFB1F2-64A6-405E-9422-031BEE539DDA}" type="pres">
      <dgm:prSet presAssocID="{C31816AE-F820-4601-876F-EFC57A16BB6B}" presName="accentRepeatNode" presStyleLbl="solidFgAcc1" presStyleIdx="3" presStyleCnt="4"/>
      <dgm:spPr/>
    </dgm:pt>
  </dgm:ptLst>
  <dgm:cxnLst>
    <dgm:cxn modelId="{FD01F006-4A75-40AE-B7F9-5B7050F4986A}" srcId="{7F07EF18-A635-4ED0-A306-3090A8DC9F00}" destId="{75498262-7818-4B12-94CA-09E12B5EFD4E}" srcOrd="2" destOrd="0" parTransId="{AC8ECA5D-5ADB-4528-8BD2-01001BBF7C09}" sibTransId="{97DE3DAD-30FA-4126-ADD2-C33F3DF4B751}"/>
    <dgm:cxn modelId="{214B761B-CE9B-4040-92BF-D73BC5C73C49}" srcId="{7F07EF18-A635-4ED0-A306-3090A8DC9F00}" destId="{566E0615-D4A3-4FA2-936F-00B76B705420}" srcOrd="1" destOrd="0" parTransId="{AF654B56-C9B7-4EA5-8C1D-A43589309DE7}" sibTransId="{7873515D-EF35-4681-8192-1BE51BF52EFD}"/>
    <dgm:cxn modelId="{DF837261-0BB1-4A49-AD84-A1427990CF0C}" type="presOf" srcId="{5180AD65-9EB9-4998-A21D-6A87E5CE211D}" destId="{953FE5A7-9782-403D-A835-7BF02EA450E7}" srcOrd="0" destOrd="0" presId="urn:microsoft.com/office/officeart/2008/layout/VerticalCurvedList"/>
    <dgm:cxn modelId="{F88FF58A-5689-4894-B347-1DD0EE51A243}" srcId="{7F07EF18-A635-4ED0-A306-3090A8DC9F00}" destId="{EFF3EA4F-8DBB-4A96-B228-C9D64DB78BD6}" srcOrd="0" destOrd="0" parTransId="{76175E57-E9FB-4002-99C5-D21D232065F4}" sibTransId="{5180AD65-9EB9-4998-A21D-6A87E5CE211D}"/>
    <dgm:cxn modelId="{9973F4A8-30AE-4BAD-AA0E-6F8FB2DC3205}" type="presOf" srcId="{EFF3EA4F-8DBB-4A96-B228-C9D64DB78BD6}" destId="{5E364556-BBAC-4AA0-94E7-5F6C7F72EAA7}" srcOrd="0" destOrd="0" presId="urn:microsoft.com/office/officeart/2008/layout/VerticalCurvedList"/>
    <dgm:cxn modelId="{9DCAB5C7-77D1-4CB8-8335-1DFCAF75433D}" type="presOf" srcId="{7F07EF18-A635-4ED0-A306-3090A8DC9F00}" destId="{727200E0-0EE8-48D9-8431-7D18907F2847}" srcOrd="0" destOrd="0" presId="urn:microsoft.com/office/officeart/2008/layout/VerticalCurvedList"/>
    <dgm:cxn modelId="{691773C8-A508-4395-B56F-FFEE8BB3F6A8}" type="presOf" srcId="{C31816AE-F820-4601-876F-EFC57A16BB6B}" destId="{7FB4500E-C7CE-433F-B672-2AEF1F972A15}" srcOrd="0" destOrd="0" presId="urn:microsoft.com/office/officeart/2008/layout/VerticalCurvedList"/>
    <dgm:cxn modelId="{0187CCDE-6C0A-4E17-B832-07FE5079969F}" type="presOf" srcId="{566E0615-D4A3-4FA2-936F-00B76B705420}" destId="{6B480203-4979-4CA7-A37C-7C07F04E94F9}" srcOrd="0" destOrd="0" presId="urn:microsoft.com/office/officeart/2008/layout/VerticalCurvedList"/>
    <dgm:cxn modelId="{585F06E8-0DC0-4FD4-B8DE-8CEA246EE2B7}" srcId="{7F07EF18-A635-4ED0-A306-3090A8DC9F00}" destId="{C31816AE-F820-4601-876F-EFC57A16BB6B}" srcOrd="3" destOrd="0" parTransId="{254D394B-C340-4F18-A43F-2D3D9C039F3F}" sibTransId="{91666D1D-105C-4CED-9301-BF9D2560AA7B}"/>
    <dgm:cxn modelId="{656B4FFD-B183-4FA7-9A8F-70A43A8258E5}" type="presOf" srcId="{75498262-7818-4B12-94CA-09E12B5EFD4E}" destId="{88720BCB-E79D-4324-A5F3-B237BD8BA3BB}" srcOrd="0" destOrd="0" presId="urn:microsoft.com/office/officeart/2008/layout/VerticalCurvedList"/>
    <dgm:cxn modelId="{888C6EEE-AE48-4F6D-B427-14CD0EB54B3A}" type="presParOf" srcId="{727200E0-0EE8-48D9-8431-7D18907F2847}" destId="{ECF63C13-82E6-49BC-861D-B14E30F5E875}" srcOrd="0" destOrd="0" presId="urn:microsoft.com/office/officeart/2008/layout/VerticalCurvedList"/>
    <dgm:cxn modelId="{A070F3DC-E905-4590-85D1-B8072398017F}" type="presParOf" srcId="{ECF63C13-82E6-49BC-861D-B14E30F5E875}" destId="{A85A977F-2A97-4110-B4BD-369E85F77E3D}" srcOrd="0" destOrd="0" presId="urn:microsoft.com/office/officeart/2008/layout/VerticalCurvedList"/>
    <dgm:cxn modelId="{4A20CD9E-B3F9-4A43-A4BC-3617B0D72EBB}" type="presParOf" srcId="{A85A977F-2A97-4110-B4BD-369E85F77E3D}" destId="{F28F468C-BD5D-4FF0-A7C2-B428458D76B8}" srcOrd="0" destOrd="0" presId="urn:microsoft.com/office/officeart/2008/layout/VerticalCurvedList"/>
    <dgm:cxn modelId="{862AE05D-F3E6-4E65-A5E9-00906D1C88F7}" type="presParOf" srcId="{A85A977F-2A97-4110-B4BD-369E85F77E3D}" destId="{953FE5A7-9782-403D-A835-7BF02EA450E7}" srcOrd="1" destOrd="0" presId="urn:microsoft.com/office/officeart/2008/layout/VerticalCurvedList"/>
    <dgm:cxn modelId="{23F36777-AFFC-43A1-9B0F-ED84517F2DB8}" type="presParOf" srcId="{A85A977F-2A97-4110-B4BD-369E85F77E3D}" destId="{E67882E0-803B-4B2A-AA7E-9D07BA269733}" srcOrd="2" destOrd="0" presId="urn:microsoft.com/office/officeart/2008/layout/VerticalCurvedList"/>
    <dgm:cxn modelId="{000E5D90-CDE5-428D-851B-9A849B4C758E}" type="presParOf" srcId="{A85A977F-2A97-4110-B4BD-369E85F77E3D}" destId="{B4917996-192F-4481-8E1B-FF210AAB5179}" srcOrd="3" destOrd="0" presId="urn:microsoft.com/office/officeart/2008/layout/VerticalCurvedList"/>
    <dgm:cxn modelId="{AB24AFE6-172D-487A-9FA4-76A4857F3E94}" type="presParOf" srcId="{ECF63C13-82E6-49BC-861D-B14E30F5E875}" destId="{5E364556-BBAC-4AA0-94E7-5F6C7F72EAA7}" srcOrd="1" destOrd="0" presId="urn:microsoft.com/office/officeart/2008/layout/VerticalCurvedList"/>
    <dgm:cxn modelId="{84A04CC7-F1F2-47F0-91DF-02D210A1B7FD}" type="presParOf" srcId="{ECF63C13-82E6-49BC-861D-B14E30F5E875}" destId="{91EE8C4C-609A-4DD6-8EE7-D183F8FADEA9}" srcOrd="2" destOrd="0" presId="urn:microsoft.com/office/officeart/2008/layout/VerticalCurvedList"/>
    <dgm:cxn modelId="{2FBBB1F5-6389-49A9-9D89-4873191F7A56}" type="presParOf" srcId="{91EE8C4C-609A-4DD6-8EE7-D183F8FADEA9}" destId="{13018F67-425A-408D-BE93-D34CFD5C2267}" srcOrd="0" destOrd="0" presId="urn:microsoft.com/office/officeart/2008/layout/VerticalCurvedList"/>
    <dgm:cxn modelId="{6032E528-2822-48F7-BD44-AFEC6E7F07B8}" type="presParOf" srcId="{ECF63C13-82E6-49BC-861D-B14E30F5E875}" destId="{6B480203-4979-4CA7-A37C-7C07F04E94F9}" srcOrd="3" destOrd="0" presId="urn:microsoft.com/office/officeart/2008/layout/VerticalCurvedList"/>
    <dgm:cxn modelId="{42464A1E-21FD-41B5-B1D3-E6EBBE60AF37}" type="presParOf" srcId="{ECF63C13-82E6-49BC-861D-B14E30F5E875}" destId="{8E1337E1-F4AE-486E-89F6-1AF272D91E4B}" srcOrd="4" destOrd="0" presId="urn:microsoft.com/office/officeart/2008/layout/VerticalCurvedList"/>
    <dgm:cxn modelId="{83978C3A-707E-462D-8549-AC479B55AC45}" type="presParOf" srcId="{8E1337E1-F4AE-486E-89F6-1AF272D91E4B}" destId="{0CA0D8E3-7415-42F5-9E60-81E0ECDE0F0F}" srcOrd="0" destOrd="0" presId="urn:microsoft.com/office/officeart/2008/layout/VerticalCurvedList"/>
    <dgm:cxn modelId="{63C1FC6E-2AC5-484F-A909-6B9FBC7140A3}" type="presParOf" srcId="{ECF63C13-82E6-49BC-861D-B14E30F5E875}" destId="{88720BCB-E79D-4324-A5F3-B237BD8BA3BB}" srcOrd="5" destOrd="0" presId="urn:microsoft.com/office/officeart/2008/layout/VerticalCurvedList"/>
    <dgm:cxn modelId="{3D907646-C505-41DE-8AE0-0DCC1F74B05E}" type="presParOf" srcId="{ECF63C13-82E6-49BC-861D-B14E30F5E875}" destId="{C0241C3D-7C54-48FD-9D87-45BD4AED473F}" srcOrd="6" destOrd="0" presId="urn:microsoft.com/office/officeart/2008/layout/VerticalCurvedList"/>
    <dgm:cxn modelId="{24FE0705-F48F-42C0-A966-DDFCAD8A5C85}" type="presParOf" srcId="{C0241C3D-7C54-48FD-9D87-45BD4AED473F}" destId="{5C2CBB11-9A47-425D-AB3C-DD13B5AA5255}" srcOrd="0" destOrd="0" presId="urn:microsoft.com/office/officeart/2008/layout/VerticalCurvedList"/>
    <dgm:cxn modelId="{A03A6247-93D2-4080-BEC3-2144464EBF46}" type="presParOf" srcId="{ECF63C13-82E6-49BC-861D-B14E30F5E875}" destId="{7FB4500E-C7CE-433F-B672-2AEF1F972A15}" srcOrd="7" destOrd="0" presId="urn:microsoft.com/office/officeart/2008/layout/VerticalCurvedList"/>
    <dgm:cxn modelId="{FCDB3C8D-A78F-466B-8688-6F89354414A5}" type="presParOf" srcId="{ECF63C13-82E6-49BC-861D-B14E30F5E875}" destId="{7CC6C10B-7629-416E-99A1-593B95354346}" srcOrd="8" destOrd="0" presId="urn:microsoft.com/office/officeart/2008/layout/VerticalCurvedList"/>
    <dgm:cxn modelId="{27A0190B-F67C-44E4-8B02-35728D3319A2}" type="presParOf" srcId="{7CC6C10B-7629-416E-99A1-593B95354346}" destId="{DBBFB1F2-64A6-405E-9422-031BEE539D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B95C-CE79-425F-A939-BE294BD833C3}">
      <dsp:nvSpPr>
        <dsp:cNvPr id="0" name=""/>
        <dsp:cNvSpPr/>
      </dsp:nvSpPr>
      <dsp:spPr>
        <a:xfrm>
          <a:off x="0" y="183068"/>
          <a:ext cx="10515600" cy="64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Pass output through unaltered</a:t>
          </a:r>
        </a:p>
      </dsp:txBody>
      <dsp:txXfrm>
        <a:off x="0" y="183068"/>
        <a:ext cx="10515600" cy="645750"/>
      </dsp:txXfrm>
    </dsp:sp>
    <dsp:sp modelId="{AED0D5ED-65DC-4116-9B21-D5EDB41AB182}">
      <dsp:nvSpPr>
        <dsp:cNvPr id="0" name=""/>
        <dsp:cNvSpPr/>
      </dsp:nvSpPr>
      <dsp:spPr>
        <a:xfrm>
          <a:off x="525780" y="35468"/>
          <a:ext cx="7360920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ByPass</a:t>
          </a:r>
          <a:endParaRPr lang="en-US" sz="2000" kern="1200" dirty="0"/>
        </a:p>
      </dsp:txBody>
      <dsp:txXfrm>
        <a:off x="540190" y="49878"/>
        <a:ext cx="7332100" cy="266380"/>
      </dsp:txXfrm>
    </dsp:sp>
    <dsp:sp modelId="{31CEB251-93F0-4210-B347-55170C7BAD17}">
      <dsp:nvSpPr>
        <dsp:cNvPr id="0" name=""/>
        <dsp:cNvSpPr/>
      </dsp:nvSpPr>
      <dsp:spPr>
        <a:xfrm>
          <a:off x="0" y="1030418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Embedded in JSON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Good for short/simple handlers – short one-liners</a:t>
          </a:r>
        </a:p>
      </dsp:txBody>
      <dsp:txXfrm>
        <a:off x="0" y="1030418"/>
        <a:ext cx="10515600" cy="960750"/>
      </dsp:txXfrm>
    </dsp:sp>
    <dsp:sp modelId="{0BE52A39-6506-4F49-B8A1-9A11C1082DCC}">
      <dsp:nvSpPr>
        <dsp:cNvPr id="0" name=""/>
        <dsp:cNvSpPr/>
      </dsp:nvSpPr>
      <dsp:spPr>
        <a:xfrm>
          <a:off x="525780" y="882819"/>
          <a:ext cx="7360920" cy="29520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Inline</a:t>
          </a:r>
        </a:p>
      </dsp:txBody>
      <dsp:txXfrm>
        <a:off x="540190" y="897229"/>
        <a:ext cx="7332100" cy="266380"/>
      </dsp:txXfrm>
    </dsp:sp>
    <dsp:sp modelId="{82375DB1-DB4A-405E-9498-0C3D2CD5F95F}">
      <dsp:nvSpPr>
        <dsp:cNvPr id="0" name=""/>
        <dsp:cNvSpPr/>
      </dsp:nvSpPr>
      <dsp:spPr>
        <a:xfrm>
          <a:off x="0" y="2192769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Easier for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Script files get packaged with module (external to PSM1)</a:t>
          </a:r>
        </a:p>
      </dsp:txBody>
      <dsp:txXfrm>
        <a:off x="0" y="2192769"/>
        <a:ext cx="10515600" cy="960750"/>
      </dsp:txXfrm>
    </dsp:sp>
    <dsp:sp modelId="{EC963C5A-6372-444E-892D-BCB6C3128C97}">
      <dsp:nvSpPr>
        <dsp:cNvPr id="0" name=""/>
        <dsp:cNvSpPr/>
      </dsp:nvSpPr>
      <dsp:spPr>
        <a:xfrm>
          <a:off x="525780" y="2045169"/>
          <a:ext cx="7360920" cy="29520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Separate script files for each parser</a:t>
          </a:r>
        </a:p>
      </dsp:txBody>
      <dsp:txXfrm>
        <a:off x="540190" y="2059579"/>
        <a:ext cx="7332100" cy="266380"/>
      </dsp:txXfrm>
    </dsp:sp>
    <dsp:sp modelId="{1DDBCE14-4F8B-4DED-AE09-BF4D087002BD}">
      <dsp:nvSpPr>
        <dsp:cNvPr id="0" name=""/>
        <dsp:cNvSpPr/>
      </dsp:nvSpPr>
      <dsp:spPr>
        <a:xfrm>
          <a:off x="0" y="3355119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must be loaded in session when you export the module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included in the PSM1</a:t>
          </a:r>
        </a:p>
      </dsp:txBody>
      <dsp:txXfrm>
        <a:off x="0" y="3355119"/>
        <a:ext cx="10515600" cy="960750"/>
      </dsp:txXfrm>
    </dsp:sp>
    <dsp:sp modelId="{A320372E-AA37-4BFB-A47C-63074F091E37}">
      <dsp:nvSpPr>
        <dsp:cNvPr id="0" name=""/>
        <dsp:cNvSpPr/>
      </dsp:nvSpPr>
      <dsp:spPr>
        <a:xfrm>
          <a:off x="525780" y="3207519"/>
          <a:ext cx="7360920" cy="29520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Separate functions</a:t>
          </a:r>
        </a:p>
      </dsp:txBody>
      <dsp:txXfrm>
        <a:off x="540190" y="3221929"/>
        <a:ext cx="733210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FE5A7-9782-403D-A835-7BF02EA450E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64556-BBAC-4AA0-94E7-5F6C7F72EAA7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Handle error output</a:t>
          </a:r>
        </a:p>
      </dsp:txBody>
      <dsp:txXfrm>
        <a:off x="492024" y="334530"/>
        <a:ext cx="9963850" cy="669409"/>
      </dsp:txXfrm>
    </dsp:sp>
    <dsp:sp modelId="{13018F67-425A-408D-BE93-D34CFD5C2267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80203-4979-4CA7-A37C-7C07F04E94F9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Transform argument values</a:t>
          </a:r>
        </a:p>
      </dsp:txBody>
      <dsp:txXfrm>
        <a:off x="875812" y="1338819"/>
        <a:ext cx="9580062" cy="669409"/>
      </dsp:txXfrm>
    </dsp:sp>
    <dsp:sp modelId="{0CA0D8E3-7415-42F5-9E60-81E0ECDE0F0F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20BCB-E79D-4324-A5F3-B237BD8BA3BB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Create parameters not mapped to the native command</a:t>
          </a:r>
        </a:p>
      </dsp:txBody>
      <dsp:txXfrm>
        <a:off x="875812" y="2343108"/>
        <a:ext cx="9580062" cy="669409"/>
      </dsp:txXfrm>
    </dsp:sp>
    <dsp:sp modelId="{5C2CBB11-9A47-425D-AB3C-DD13B5AA5255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500E-C7CE-433F-B672-2AEF1F972A15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Support elevation</a:t>
          </a:r>
        </a:p>
      </dsp:txBody>
      <dsp:txXfrm>
        <a:off x="492024" y="3347397"/>
        <a:ext cx="9963850" cy="669409"/>
      </dsp:txXfrm>
    </dsp:sp>
    <dsp:sp modelId="{DBBFB1F2-64A6-405E-9422-031BEE539DDA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CA404-BA5F-4263-A878-03452F5C782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148C5-844F-4B24-AF5D-AE4A32FED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edit the generated module – update the config and rebuild it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148C5-844F-4B24-AF5D-AE4A32FED5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148C5-844F-4B24-AF5D-AE4A32FED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148C5-844F-4B24-AF5D-AE4A32FED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148C5-844F-4B24-AF5D-AE4A32FED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E8F-7157-6EB7-C77C-AEFF8311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6709-2619-A2F4-0BB1-72AF36096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E071-7BFE-086E-4F8D-D5CE1AEC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78E2-F936-D692-5210-40236D81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9822-86A6-ECD5-21EE-0E6F9CB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6F7A-B3B4-A665-63E2-8276A2B4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8A105-F805-A102-E998-12C9E86F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7233-1F5A-F4B1-4B02-FBDAFD82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872B-FA84-CE5A-232D-FA0504CF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451-AE57-2B73-103E-5920E492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B58C5-9923-0C4C-656F-61630D278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C2596-BB79-20CF-B264-25543318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B98F-C5BA-0CBF-1A17-CDEAE9BD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4FCB-BA48-811A-7904-568BA17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42B8-55D2-83C7-A673-3D9C1889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B71-85FD-27AB-78A8-1B5922AF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6E86-D4C8-8D06-D45C-15A30F3A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5403-F613-5869-8FCD-2EADE25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330D-E01B-ACEB-ADED-84D308A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4A29-7A00-0802-AB64-1D73B0D3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A37-0D6B-FDCC-CF36-55824D2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F36A-3427-8F73-6656-34E50DCF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C9C9-7F24-7AB3-40A4-90B23453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BDE1-A85A-CA51-FA86-EDC3F164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B7CD-C419-8F4D-5285-4E7356A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34DE-097D-8826-72EE-894A38F3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CC7-CAE2-B264-4887-1ED4EAFC9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2BBA-7947-D62F-F898-CB02D013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8C68-C75B-AA07-26A1-7FF3C1E3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9EC8-50CD-A7DF-8C91-175EA2D5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7DD5-4E53-ADB5-DB6C-5943659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A581-BC64-CCE4-03A6-CA5E662C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D9F8-024E-59F3-DD11-86B0FBCA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1E21A-7A57-11A2-14C0-237EBF21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59A4A-61D4-C548-DCE0-70E1A961F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772D-8EF0-1E0D-6679-05AB7931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166EB-20CA-34F6-298E-AE0C1F32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65F72-3E22-9A3F-B5EC-CF8FC3EC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76F6-3EAC-8ED4-ECE9-C1465B3C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557-0AFA-0687-1A5D-6F5B4913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C239-8543-8D8C-986C-913C4BCF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406E3-0C14-3065-2267-20F77F37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D4F25-201A-239C-5031-A20DADC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D84B1-F582-EFC6-DED1-92129ED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48570-9FEF-8407-29C9-D38C5465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DD743-72F5-CD75-1563-76511088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8BE-74CE-A00F-48CA-A9083867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48E7-2A2A-E8F6-48F0-0324F9A5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26B8-061D-C38B-89FC-EA842003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6E94-12D5-5724-8D2E-AA039201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046A-9F4B-3709-6FE4-DD53C5A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A3C7-AFCB-D926-0E05-13C860B5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72F7-55C5-C9F1-AC5C-7CDBDE4A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E6DD-DFF9-AB4D-5E7F-B89FD3637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6B58-5DBF-2C62-CE97-97006B8B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9AB81-B01A-80E8-CFBD-2E3B19C9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5F0-F0E0-D069-3D07-63DBBEB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7BAB-DFBD-3A33-93B5-9506AC3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AD1E-7D0E-DD8E-6A59-7CCF85B9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0F36-5641-FA43-04B3-A9F3B305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705E-B445-D76C-940E-CBC57F361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BFB82-2031-4677-8DE5-A01013E1695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1DDB-2EDE-7759-FB1E-008F0E61E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7EA3-5269-1BA2-9AF8-181CDF37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C42E1-98BB-FEF5-09ED-2A2AEE62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Getting started with Crescendo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2D143-7075-0149-5E41-EFA4F5670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28A9-7B6E-3C4B-EF29-6D0814B2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64" y="1298983"/>
            <a:ext cx="5431445" cy="42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9971-241A-C968-C860-5199DAA4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7208B5-BFAD-D907-E598-CE1D7EE65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4292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4A1CD47-C51C-DC9C-7F0B-0EEE78EC7A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0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E0EF-0846-5C48-00E8-41ABF6C6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What is PowerShell Crescendo?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D5AA-3C20-7FA0-E4EB-2BAEC6ED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1520670"/>
          </a:xfrm>
        </p:spPr>
        <p:txBody>
          <a:bodyPr anchor="t">
            <a:normAutofit fontScale="92500"/>
          </a:bodyPr>
          <a:lstStyle/>
          <a:p>
            <a:pPr marL="0" lvl="0" indent="0">
              <a:buNone/>
            </a:pPr>
            <a:r>
              <a:rPr lang="en-US" sz="2400" b="0" i="0" dirty="0"/>
              <a:t>PowerShell Crescendo is a framework for creating PowerShell cmdlets that amplify command-line tools, regardless of platform.</a:t>
            </a:r>
            <a:endParaRPr lang="en-US" sz="2400" dirty="0"/>
          </a:p>
        </p:txBody>
      </p:sp>
      <p:pic>
        <p:nvPicPr>
          <p:cNvPr id="7" name="Picture 6" descr="A diagram of a software&#10;&#10;Description automatically generated">
            <a:extLst>
              <a:ext uri="{FF2B5EF4-FFF2-40B4-BE49-F238E27FC236}">
                <a16:creationId xmlns:a16="http://schemas.microsoft.com/office/drawing/2014/main" id="{ADCC3274-0CC6-CB6D-2600-B663519AD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13028"/>
            <a:ext cx="5150277" cy="365669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856E9-44E0-639B-6B53-725212D80016}"/>
              </a:ext>
            </a:extLst>
          </p:cNvPr>
          <p:cNvSpPr txBox="1"/>
          <p:nvPr/>
        </p:nvSpPr>
        <p:spPr>
          <a:xfrm>
            <a:off x="1233034" y="4627820"/>
            <a:ext cx="3652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buNone/>
            </a:pPr>
            <a:r>
              <a:rPr lang="en-US" sz="1800" b="1" i="0" dirty="0"/>
              <a:t>Goal</a:t>
            </a:r>
            <a:endParaRPr lang="en-US" b="1" dirty="0"/>
          </a:p>
          <a:p>
            <a:pPr marL="0" lvl="0" indent="0" algn="ctr">
              <a:buNone/>
            </a:pPr>
            <a:r>
              <a:rPr lang="en-US" sz="1800" b="1" i="0" dirty="0"/>
              <a:t>Create a PowerShell experience for native command-line tools.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2A1B5-5771-098B-932C-83A26B82F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11DF3-5677-EB02-4C6D-956329E0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How to choose the tool to amplify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6CD4-DE9B-2408-CE7A-B3E9EAA4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4" y="2594283"/>
            <a:ext cx="4283948" cy="2179880"/>
          </a:xfrm>
          <a:ln w="19050">
            <a:solidFill>
              <a:srgbClr val="0070C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Good candidates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original tool is difficult to use.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command-line tool output is difficult to use in automation.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command-line tool doesn't provide adequate help.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963D0D-7925-F28F-6501-F06C3B338B76}"/>
              </a:ext>
            </a:extLst>
          </p:cNvPr>
          <p:cNvSpPr txBox="1">
            <a:spLocks/>
          </p:cNvSpPr>
          <p:nvPr/>
        </p:nvSpPr>
        <p:spPr>
          <a:xfrm>
            <a:off x="6328886" y="2624780"/>
            <a:ext cx="4530898" cy="217988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900" b="1" dirty="0"/>
              <a:t>Bad candidates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Equivalent cmdlets already exist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There may be better ways (APIs, etc.)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output is trivial – not useful as an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02910-89A6-C2E2-2F9C-4C2E556A0FCE}"/>
              </a:ext>
            </a:extLst>
          </p:cNvPr>
          <p:cNvSpPr txBox="1"/>
          <p:nvPr/>
        </p:nvSpPr>
        <p:spPr>
          <a:xfrm>
            <a:off x="643054" y="5559917"/>
            <a:ext cx="10216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3200" dirty="0"/>
              <a:t>Optimize your investment by focusing on what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07818-4272-81EE-9E9C-A149E857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C428-51E7-0B21-6782-47E35F04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Research the tool's syntax and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E20-E16C-DE0F-7E41-1477BFCC3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Start with command-line help and documentation</a:t>
            </a:r>
          </a:p>
          <a:p>
            <a:r>
              <a:rPr lang="en-US" sz="2000" dirty="0"/>
              <a:t>Note the command-line parameters and their syntax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Capture example output for parsing</a:t>
            </a:r>
          </a:p>
          <a:p>
            <a:r>
              <a:rPr lang="en-US" sz="2000" dirty="0"/>
              <a:t>See how the output is laid out to inform the parsing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79E74-AD6A-A27D-7AAC-5FB11E89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47797"/>
            <a:ext cx="5150277" cy="29871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0166D-F204-04CE-D651-DFA87E537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AFC8-2E3E-BE34-5F6C-299C4F86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EFDBD0-41A5-439C-CC06-5E7B1300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98557"/>
              </p:ext>
            </p:extLst>
          </p:nvPr>
        </p:nvGraphicFramePr>
        <p:xfrm>
          <a:off x="838200" y="1500570"/>
          <a:ext cx="10532634" cy="407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878">
                  <a:extLst>
                    <a:ext uri="{9D8B030D-6E8A-4147-A177-3AD203B41FA5}">
                      <a16:colId xmlns:a16="http://schemas.microsoft.com/office/drawing/2014/main" val="3954456818"/>
                    </a:ext>
                  </a:extLst>
                </a:gridCol>
                <a:gridCol w="3510878">
                  <a:extLst>
                    <a:ext uri="{9D8B030D-6E8A-4147-A177-3AD203B41FA5}">
                      <a16:colId xmlns:a16="http://schemas.microsoft.com/office/drawing/2014/main" val="2500328899"/>
                    </a:ext>
                  </a:extLst>
                </a:gridCol>
                <a:gridCol w="3510878">
                  <a:extLst>
                    <a:ext uri="{9D8B030D-6E8A-4147-A177-3AD203B41FA5}">
                      <a16:colId xmlns:a16="http://schemas.microsoft.com/office/drawing/2014/main" val="1784404516"/>
                    </a:ext>
                  </a:extLst>
                </a:gridCol>
              </a:tblGrid>
              <a:tr h="1531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Cmdlet method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 authoring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74795"/>
                  </a:ext>
                </a:extLst>
              </a:tr>
              <a:tr h="254027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 base objects then add properties to the object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Export the object to JSON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Schema enables IntelliSense in VS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Separates cmdlet interface definition from parsing code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 to write PowerShell code in JSON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The goal is to create a JSON configuration file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035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09DBEC-DD45-15FC-DC8D-EFCF444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Crescendo cmdlet definition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13D4B8-D997-6563-C5F6-4909E13D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425" y="1690688"/>
            <a:ext cx="1143000" cy="1143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9035E0F-BAAB-F944-C180-CB242007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017" y="1788319"/>
            <a:ext cx="1143000" cy="1143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E32594B-03A0-A627-66CF-CFD413367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2609" y="1788319"/>
            <a:ext cx="11430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9C1EB-E916-AC50-F5A7-0247A4F9D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72159-EDCB-763B-A96F-53638DF4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Create Crescendo objects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F1A5-4BB3-F761-427D-F2F9C158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Crescendo </a:t>
            </a:r>
            <a:r>
              <a:rPr lang="en-US" sz="1800" b="0" i="0">
                <a:effectLst/>
                <a:latin typeface="system-ui"/>
              </a:rPr>
              <a:t>cmdlets create Crescendo objects that can be serialized to a JSON</a:t>
            </a:r>
            <a:endParaRPr lang="en-US" sz="1800"/>
          </a:p>
          <a:p>
            <a:r>
              <a:rPr lang="en-US" sz="1800"/>
              <a:t>New-CrescendoCommand</a:t>
            </a:r>
          </a:p>
          <a:p>
            <a:r>
              <a:rPr lang="en-US" sz="1800"/>
              <a:t>New-ExampleInfo</a:t>
            </a:r>
          </a:p>
          <a:p>
            <a:r>
              <a:rPr lang="en-US" sz="1800"/>
              <a:t>New-OutputHandler</a:t>
            </a:r>
          </a:p>
          <a:p>
            <a:r>
              <a:rPr lang="en-US" sz="1800"/>
              <a:t>New-ParameterInfo</a:t>
            </a:r>
          </a:p>
          <a:p>
            <a:r>
              <a:rPr lang="en-US" sz="1800"/>
              <a:t>New-UsageInfo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DDADAD-247A-5E6F-2A0E-58529A1F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02058"/>
            <a:ext cx="5628018" cy="42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6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0B14F-44F5-89CE-F76D-D9FA1BD8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Author JSON in VS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7E21A345-3733-27AC-27FD-E9447547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272739"/>
            <a:ext cx="5628018" cy="407965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E1BA-D998-7E6F-791E-39D4BE46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Crescendo includes a JSON schema file that enables IntelliSense in Visual Studio Code and ensures </a:t>
            </a:r>
            <a:r>
              <a:rPr lang="en-US"/>
              <a:t>that the JSON </a:t>
            </a:r>
            <a:r>
              <a:rPr lang="en-US" dirty="0"/>
              <a:t>file is correctly structured.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chine in a laboratory">
            <a:extLst>
              <a:ext uri="{FF2B5EF4-FFF2-40B4-BE49-F238E27FC236}">
                <a16:creationId xmlns:a16="http://schemas.microsoft.com/office/drawing/2014/main" id="{A52BFCEF-DB9B-0844-15EC-1DEC20D67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r="1108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CBE7E-D660-1896-166E-B237DB6D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Build and publish the module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075D-696B-77E8-34DB-A684A740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Export-</a:t>
            </a:r>
            <a:r>
              <a:rPr lang="en-US" sz="2000" dirty="0" err="1"/>
              <a:t>CrescendoModule</a:t>
            </a:r>
            <a:endParaRPr lang="en-US" sz="2000" dirty="0"/>
          </a:p>
          <a:p>
            <a:r>
              <a:rPr lang="en-US" sz="2000" dirty="0"/>
              <a:t>Prepare your module for distribution</a:t>
            </a:r>
          </a:p>
          <a:p>
            <a:pPr lvl="1"/>
            <a:r>
              <a:rPr lang="en-US" sz="2000" dirty="0"/>
              <a:t>Include any files that the end-user needs</a:t>
            </a:r>
          </a:p>
          <a:p>
            <a:pPr lvl="1"/>
            <a:r>
              <a:rPr lang="en-US" sz="2000" dirty="0"/>
              <a:t>Edit PSD1 file as necessary (Version, </a:t>
            </a:r>
            <a:r>
              <a:rPr lang="en-US" sz="2000" dirty="0" err="1"/>
              <a:t>HelpUri</a:t>
            </a:r>
            <a:r>
              <a:rPr lang="en-US" sz="2000" dirty="0"/>
              <a:t>, Compatibility, etc.)</a:t>
            </a:r>
          </a:p>
          <a:p>
            <a:r>
              <a:rPr lang="en-US" sz="2000" dirty="0"/>
              <a:t>Finding Crescendo modules</a:t>
            </a:r>
          </a:p>
        </p:txBody>
      </p:sp>
    </p:spTree>
    <p:extLst>
      <p:ext uri="{BB962C8B-B14F-4D97-AF65-F5344CB8AC3E}">
        <p14:creationId xmlns:p14="http://schemas.microsoft.com/office/powerpoint/2010/main" val="133300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BB9F-CBAA-84CF-C946-8FAFBE90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output handlers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12EADD-55DA-095E-374C-5D76B4514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722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90D1D2B-EB51-90D8-B745-326932BB8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373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system-ui</vt:lpstr>
      <vt:lpstr>Office Theme</vt:lpstr>
      <vt:lpstr>Getting started with Crescendo</vt:lpstr>
      <vt:lpstr>What is PowerShell Crescendo?</vt:lpstr>
      <vt:lpstr>How to choose the tool to amplify</vt:lpstr>
      <vt:lpstr>Research the tool's syntax and output</vt:lpstr>
      <vt:lpstr>Create a Crescendo cmdlet definition</vt:lpstr>
      <vt:lpstr>Create Crescendo objects</vt:lpstr>
      <vt:lpstr>Author JSON in VS Code</vt:lpstr>
      <vt:lpstr>Build and publish the module</vt:lpstr>
      <vt:lpstr>Types output handlers</vt:lpstr>
      <vt:lpstr>Advanced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Wheeler</dc:creator>
  <cp:lastModifiedBy>Sean Wheeler</cp:lastModifiedBy>
  <cp:revision>15</cp:revision>
  <dcterms:created xsi:type="dcterms:W3CDTF">2024-09-24T14:46:28Z</dcterms:created>
  <dcterms:modified xsi:type="dcterms:W3CDTF">2024-09-30T17:51:03Z</dcterms:modified>
</cp:coreProperties>
</file>