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2" autoAdjust="0"/>
  </p:normalViewPr>
  <p:slideViewPr>
    <p:cSldViewPr snapToGrid="0">
      <p:cViewPr varScale="1">
        <p:scale>
          <a:sx n="54" d="100"/>
          <a:sy n="54" d="100"/>
        </p:scale>
        <p:origin x="10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EF836-1B92-4BB9-A026-840A0CC45D27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9ED64-4160-4591-B576-5AA66E161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5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9ED64-4160-4591-B576-5AA66E161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9ED64-4160-4591-B576-5AA66E1610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11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4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12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4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87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7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9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8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8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0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8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artoon duck wearing glasses and sitting at a desk with a computer&#10;&#10;AI-generated content may be incorrect.">
            <a:extLst>
              <a:ext uri="{FF2B5EF4-FFF2-40B4-BE49-F238E27FC236}">
                <a16:creationId xmlns:a16="http://schemas.microsoft.com/office/drawing/2014/main" id="{A50FE71F-96C2-B18B-FFB7-C098FCB0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384" r="-1" b="250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1925D-3CA4-93A8-5BF0-A56F36045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PlatyPS v1.0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570A3-A078-0429-1AE2-FA970EECF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Microsoft.PowerShell.PlatyPS</a:t>
            </a:r>
            <a:r>
              <a:rPr lang="en-US" sz="2000" dirty="0">
                <a:solidFill>
                  <a:schemeClr val="bg1"/>
                </a:solidFill>
              </a:rPr>
              <a:t> - A new way to create PowerShell documentation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25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8AD0F5-D8A0-FA40-0DCA-4C2A866A4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199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E42DF8-97F0-578C-58B9-312742B71515}"/>
              </a:ext>
            </a:extLst>
          </p:cNvPr>
          <p:cNvSpPr txBox="1">
            <a:spLocks/>
          </p:cNvSpPr>
          <p:nvPr/>
        </p:nvSpPr>
        <p:spPr>
          <a:xfrm>
            <a:off x="569026" y="875957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PlatyPS v1.0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3A6B9F-DC31-1415-FDB8-F8F06233456B}"/>
              </a:ext>
            </a:extLst>
          </p:cNvPr>
          <p:cNvSpPr txBox="1">
            <a:spLocks/>
          </p:cNvSpPr>
          <p:nvPr/>
        </p:nvSpPr>
        <p:spPr>
          <a:xfrm>
            <a:off x="569026" y="4626516"/>
            <a:ext cx="4023360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Microsoft.PowerShell.PlatyPS</a:t>
            </a:r>
            <a:r>
              <a:rPr lang="en-US" sz="2000" dirty="0">
                <a:solidFill>
                  <a:schemeClr val="bg1"/>
                </a:solidFill>
              </a:rPr>
              <a:t> - A new way to create PowerShell documentation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7F7384-09DA-BF7C-EA87-824037F50B69}"/>
              </a:ext>
            </a:extLst>
          </p:cNvPr>
          <p:cNvSpPr txBox="1">
            <a:spLocks/>
          </p:cNvSpPr>
          <p:nvPr/>
        </p:nvSpPr>
        <p:spPr>
          <a:xfrm>
            <a:off x="569026" y="875957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PlatyPS v1.0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6CBE07-AAC5-DA57-0608-86771EE9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966" y="100385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0FA538-AE3D-3A85-66DD-12CB127AC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074" y="4300514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3F263F-F981-C229-E3E1-467206BF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7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66E3-4AFD-77EE-C830-B416E296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2FED-5B4E-3397-7C62-B268F143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262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37</Words>
  <Application>Microsoft Office PowerPoint</Application>
  <PresentationFormat>Widescreen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Neue Haas Grotesk Text Pro</vt:lpstr>
      <vt:lpstr>AccentBoxVTI</vt:lpstr>
      <vt:lpstr>PlatyPS v1.0</vt:lpstr>
      <vt:lpstr>PowerPoint Presentation</vt:lpstr>
      <vt:lpstr>Features of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Wheeler</dc:creator>
  <cp:lastModifiedBy>Sean Wheeler</cp:lastModifiedBy>
  <cp:revision>7</cp:revision>
  <dcterms:created xsi:type="dcterms:W3CDTF">2025-03-11T20:22:06Z</dcterms:created>
  <dcterms:modified xsi:type="dcterms:W3CDTF">2025-03-16T16:20:11Z</dcterms:modified>
</cp:coreProperties>
</file>