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1" r:id="rId4"/>
    <p:sldId id="259" r:id="rId5"/>
    <p:sldId id="266" r:id="rId6"/>
    <p:sldId id="267" r:id="rId7"/>
    <p:sldId id="268" r:id="rId8"/>
    <p:sldId id="263" r:id="rId9"/>
    <p:sldId id="262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203" autoAdjust="0"/>
  </p:normalViewPr>
  <p:slideViewPr>
    <p:cSldViewPr snapToGrid="0">
      <p:cViewPr varScale="1">
        <p:scale>
          <a:sx n="78" d="100"/>
          <a:sy n="78" d="100"/>
        </p:scale>
        <p:origin x="546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15779A-6BAD-41BB-A879-FED835249371}" type="doc">
      <dgm:prSet loTypeId="urn:microsoft.com/office/officeart/2005/8/layout/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385962D7-4AA0-429C-B831-4EA80D8E56E5}">
      <dgm:prSet custT="1"/>
      <dgm:spPr/>
      <dgm:t>
        <a:bodyPr/>
        <a:lstStyle/>
        <a:p>
          <a:r>
            <a:rPr lang="en-US" sz="2000"/>
            <a:t>ByPass</a:t>
          </a:r>
          <a:endParaRPr lang="en-US" sz="2000" dirty="0"/>
        </a:p>
      </dgm:t>
    </dgm:pt>
    <dgm:pt modelId="{58A29C47-729B-49C5-A5A3-4C06E6EFACB6}" type="parTrans" cxnId="{7F7A2D2F-B51A-447B-90A1-3EF94F1759B5}">
      <dgm:prSet/>
      <dgm:spPr/>
      <dgm:t>
        <a:bodyPr/>
        <a:lstStyle/>
        <a:p>
          <a:endParaRPr lang="en-US" sz="2800"/>
        </a:p>
      </dgm:t>
    </dgm:pt>
    <dgm:pt modelId="{62FB9EE5-4A1A-4E68-86D9-25A32FBA93DD}" type="sibTrans" cxnId="{7F7A2D2F-B51A-447B-90A1-3EF94F1759B5}">
      <dgm:prSet/>
      <dgm:spPr/>
      <dgm:t>
        <a:bodyPr/>
        <a:lstStyle/>
        <a:p>
          <a:endParaRPr lang="en-US" sz="2800"/>
        </a:p>
      </dgm:t>
    </dgm:pt>
    <dgm:pt modelId="{60053B37-5857-4984-8BB8-5624BCD4D4FE}">
      <dgm:prSet custT="1"/>
      <dgm:spPr/>
      <dgm:t>
        <a:bodyPr/>
        <a:lstStyle/>
        <a:p>
          <a:r>
            <a:rPr lang="en-US" sz="2000" dirty="0"/>
            <a:t>Inline</a:t>
          </a:r>
        </a:p>
      </dgm:t>
    </dgm:pt>
    <dgm:pt modelId="{EFB863D6-3BF9-4030-A4E1-966623EA1818}" type="parTrans" cxnId="{7BB503F5-35D5-4FD8-9D66-9979DE6F6AF4}">
      <dgm:prSet/>
      <dgm:spPr/>
      <dgm:t>
        <a:bodyPr/>
        <a:lstStyle/>
        <a:p>
          <a:endParaRPr lang="en-US" sz="2800"/>
        </a:p>
      </dgm:t>
    </dgm:pt>
    <dgm:pt modelId="{1CDD93A4-B616-4CF8-B677-B0477A2B5083}" type="sibTrans" cxnId="{7BB503F5-35D5-4FD8-9D66-9979DE6F6AF4}">
      <dgm:prSet/>
      <dgm:spPr/>
      <dgm:t>
        <a:bodyPr/>
        <a:lstStyle/>
        <a:p>
          <a:endParaRPr lang="en-US" sz="2800"/>
        </a:p>
      </dgm:t>
    </dgm:pt>
    <dgm:pt modelId="{A1AE5087-45FB-4B91-BBA9-601C3A1EC5CF}">
      <dgm:prSet custT="1"/>
      <dgm:spPr/>
      <dgm:t>
        <a:bodyPr/>
        <a:lstStyle/>
        <a:p>
          <a:r>
            <a:rPr lang="en-US" sz="2000" dirty="0"/>
            <a:t>Good for short/simple handlers – short one-liners</a:t>
          </a:r>
        </a:p>
      </dgm:t>
    </dgm:pt>
    <dgm:pt modelId="{4820E5D0-326C-48FC-B622-5005BB46B4F1}" type="parTrans" cxnId="{29A76135-53FA-43CB-9595-F5B5D8EB24C8}">
      <dgm:prSet/>
      <dgm:spPr/>
      <dgm:t>
        <a:bodyPr/>
        <a:lstStyle/>
        <a:p>
          <a:endParaRPr lang="en-US" sz="2800"/>
        </a:p>
      </dgm:t>
    </dgm:pt>
    <dgm:pt modelId="{E63FE45C-E97E-4F17-9703-5338C3276EEA}" type="sibTrans" cxnId="{29A76135-53FA-43CB-9595-F5B5D8EB24C8}">
      <dgm:prSet/>
      <dgm:spPr/>
      <dgm:t>
        <a:bodyPr/>
        <a:lstStyle/>
        <a:p>
          <a:endParaRPr lang="en-US" sz="2800"/>
        </a:p>
      </dgm:t>
    </dgm:pt>
    <dgm:pt modelId="{4CE7B40F-674F-4C02-9E13-2E11AA4BBC6C}">
      <dgm:prSet custT="1"/>
      <dgm:spPr/>
      <dgm:t>
        <a:bodyPr/>
        <a:lstStyle/>
        <a:p>
          <a:r>
            <a:rPr lang="en-US" sz="2000" dirty="0"/>
            <a:t>Separate script files for each parser</a:t>
          </a:r>
        </a:p>
      </dgm:t>
    </dgm:pt>
    <dgm:pt modelId="{A26D5A48-41ED-4978-A10A-71D3AA3E5C90}" type="parTrans" cxnId="{4346834C-DF2C-4DD1-96AA-D367D48DD700}">
      <dgm:prSet/>
      <dgm:spPr/>
      <dgm:t>
        <a:bodyPr/>
        <a:lstStyle/>
        <a:p>
          <a:endParaRPr lang="en-US" sz="2800"/>
        </a:p>
      </dgm:t>
    </dgm:pt>
    <dgm:pt modelId="{C57C342E-F044-4CCE-941A-DC57EA936BB6}" type="sibTrans" cxnId="{4346834C-DF2C-4DD1-96AA-D367D48DD700}">
      <dgm:prSet/>
      <dgm:spPr/>
      <dgm:t>
        <a:bodyPr/>
        <a:lstStyle/>
        <a:p>
          <a:endParaRPr lang="en-US" sz="2800"/>
        </a:p>
      </dgm:t>
    </dgm:pt>
    <dgm:pt modelId="{AD7A2C7D-0EF0-43CB-BC69-ED3726BF9CC8}">
      <dgm:prSet custT="1"/>
      <dgm:spPr/>
      <dgm:t>
        <a:bodyPr/>
        <a:lstStyle/>
        <a:p>
          <a:r>
            <a:rPr lang="en-US" sz="2000" dirty="0"/>
            <a:t>Easier for testing</a:t>
          </a:r>
        </a:p>
      </dgm:t>
    </dgm:pt>
    <dgm:pt modelId="{0DD2071D-B737-4879-AF67-74322EB8D894}" type="parTrans" cxnId="{3A623023-8D19-4EB5-A174-E1A72DCAE6C5}">
      <dgm:prSet/>
      <dgm:spPr/>
      <dgm:t>
        <a:bodyPr/>
        <a:lstStyle/>
        <a:p>
          <a:endParaRPr lang="en-US" sz="2800"/>
        </a:p>
      </dgm:t>
    </dgm:pt>
    <dgm:pt modelId="{2466830F-8A80-462F-9A45-78E96CCD165C}" type="sibTrans" cxnId="{3A623023-8D19-4EB5-A174-E1A72DCAE6C5}">
      <dgm:prSet/>
      <dgm:spPr/>
      <dgm:t>
        <a:bodyPr/>
        <a:lstStyle/>
        <a:p>
          <a:endParaRPr lang="en-US" sz="2800"/>
        </a:p>
      </dgm:t>
    </dgm:pt>
    <dgm:pt modelId="{213ED7E9-A62E-432F-9C77-988153B3832E}">
      <dgm:prSet custT="1"/>
      <dgm:spPr/>
      <dgm:t>
        <a:bodyPr/>
        <a:lstStyle/>
        <a:p>
          <a:r>
            <a:rPr lang="en-US" sz="2000" dirty="0"/>
            <a:t>Script files get packaged with module (external to PSM1)</a:t>
          </a:r>
        </a:p>
      </dgm:t>
    </dgm:pt>
    <dgm:pt modelId="{F8C340A3-E4D6-4E59-A385-FAA1655FD0AF}" type="parTrans" cxnId="{47562AF4-222B-4D1A-B2D5-9288A2990EF4}">
      <dgm:prSet/>
      <dgm:spPr/>
      <dgm:t>
        <a:bodyPr/>
        <a:lstStyle/>
        <a:p>
          <a:endParaRPr lang="en-US" sz="2800"/>
        </a:p>
      </dgm:t>
    </dgm:pt>
    <dgm:pt modelId="{AFC5018C-A236-42D7-9B08-E9A8CDB1D6E2}" type="sibTrans" cxnId="{47562AF4-222B-4D1A-B2D5-9288A2990EF4}">
      <dgm:prSet/>
      <dgm:spPr/>
      <dgm:t>
        <a:bodyPr/>
        <a:lstStyle/>
        <a:p>
          <a:endParaRPr lang="en-US" sz="2800"/>
        </a:p>
      </dgm:t>
    </dgm:pt>
    <dgm:pt modelId="{43DA441C-7CBB-4DFF-8A11-F03F69A79ED3}">
      <dgm:prSet custT="1"/>
      <dgm:spPr/>
      <dgm:t>
        <a:bodyPr/>
        <a:lstStyle/>
        <a:p>
          <a:r>
            <a:rPr lang="en-US" sz="2000" dirty="0"/>
            <a:t>Separate functions</a:t>
          </a:r>
        </a:p>
      </dgm:t>
    </dgm:pt>
    <dgm:pt modelId="{1838D317-FA39-41E8-8EC4-9A35179A53CC}" type="parTrans" cxnId="{DDFEE7C2-2A76-4502-94E5-858C96237DFC}">
      <dgm:prSet/>
      <dgm:spPr/>
      <dgm:t>
        <a:bodyPr/>
        <a:lstStyle/>
        <a:p>
          <a:endParaRPr lang="en-US" sz="2800"/>
        </a:p>
      </dgm:t>
    </dgm:pt>
    <dgm:pt modelId="{BB218091-0332-4BC0-BC8C-A30DE2E5F6A5}" type="sibTrans" cxnId="{DDFEE7C2-2A76-4502-94E5-858C96237DFC}">
      <dgm:prSet/>
      <dgm:spPr/>
      <dgm:t>
        <a:bodyPr/>
        <a:lstStyle/>
        <a:p>
          <a:endParaRPr lang="en-US" sz="2800"/>
        </a:p>
      </dgm:t>
    </dgm:pt>
    <dgm:pt modelId="{39547974-6DB8-4CD6-B480-15331CD2AE73}">
      <dgm:prSet custT="1"/>
      <dgm:spPr/>
      <dgm:t>
        <a:bodyPr/>
        <a:lstStyle/>
        <a:p>
          <a:r>
            <a:rPr lang="en-US" sz="2000" dirty="0"/>
            <a:t>Functions must be loaded in session when you export the module</a:t>
          </a:r>
        </a:p>
      </dgm:t>
    </dgm:pt>
    <dgm:pt modelId="{F02370BF-AB8C-440B-96B1-C405A84EB7EB}" type="parTrans" cxnId="{34E7ADE5-023F-4BB9-A4F1-A3194D3535E7}">
      <dgm:prSet/>
      <dgm:spPr/>
      <dgm:t>
        <a:bodyPr/>
        <a:lstStyle/>
        <a:p>
          <a:endParaRPr lang="en-US" sz="2800"/>
        </a:p>
      </dgm:t>
    </dgm:pt>
    <dgm:pt modelId="{30B7424A-A91A-44C2-8AA8-8DBBF2D8D19F}" type="sibTrans" cxnId="{34E7ADE5-023F-4BB9-A4F1-A3194D3535E7}">
      <dgm:prSet/>
      <dgm:spPr/>
      <dgm:t>
        <a:bodyPr/>
        <a:lstStyle/>
        <a:p>
          <a:endParaRPr lang="en-US" sz="2800"/>
        </a:p>
      </dgm:t>
    </dgm:pt>
    <dgm:pt modelId="{DF4EC7E0-F66E-450C-A4E7-7F0B2C8B6F56}">
      <dgm:prSet custT="1"/>
      <dgm:spPr/>
      <dgm:t>
        <a:bodyPr/>
        <a:lstStyle/>
        <a:p>
          <a:r>
            <a:rPr lang="en-US" sz="2000" dirty="0"/>
            <a:t>Functions included in the PSM1</a:t>
          </a:r>
        </a:p>
      </dgm:t>
    </dgm:pt>
    <dgm:pt modelId="{09CF8A3C-5A5B-4305-8514-7C6CB4B53B09}" type="parTrans" cxnId="{1246499B-E540-4344-89E2-CF576D3DFB09}">
      <dgm:prSet/>
      <dgm:spPr/>
      <dgm:t>
        <a:bodyPr/>
        <a:lstStyle/>
        <a:p>
          <a:endParaRPr lang="en-US" sz="2800"/>
        </a:p>
      </dgm:t>
    </dgm:pt>
    <dgm:pt modelId="{99A7C4E3-315A-4760-9AC8-184E010613D6}" type="sibTrans" cxnId="{1246499B-E540-4344-89E2-CF576D3DFB09}">
      <dgm:prSet/>
      <dgm:spPr/>
      <dgm:t>
        <a:bodyPr/>
        <a:lstStyle/>
        <a:p>
          <a:endParaRPr lang="en-US" sz="2800"/>
        </a:p>
      </dgm:t>
    </dgm:pt>
    <dgm:pt modelId="{B553ED18-DC63-4432-91EA-B9511FD9E1AA}">
      <dgm:prSet custT="1"/>
      <dgm:spPr/>
      <dgm:t>
        <a:bodyPr/>
        <a:lstStyle/>
        <a:p>
          <a:r>
            <a:rPr lang="en-US" sz="2000" dirty="0"/>
            <a:t>Pass output through unaltered</a:t>
          </a:r>
        </a:p>
      </dgm:t>
    </dgm:pt>
    <dgm:pt modelId="{5CB84A96-9EE1-441C-9FF7-64FFBD1BB113}" type="parTrans" cxnId="{2972C1CB-551E-4938-A613-4B761A7C215E}">
      <dgm:prSet/>
      <dgm:spPr/>
      <dgm:t>
        <a:bodyPr/>
        <a:lstStyle/>
        <a:p>
          <a:endParaRPr lang="en-US" sz="2800"/>
        </a:p>
      </dgm:t>
    </dgm:pt>
    <dgm:pt modelId="{80F0C6A1-B755-45A8-9DA0-8F9A03AFA90A}" type="sibTrans" cxnId="{2972C1CB-551E-4938-A613-4B761A7C215E}">
      <dgm:prSet/>
      <dgm:spPr/>
      <dgm:t>
        <a:bodyPr/>
        <a:lstStyle/>
        <a:p>
          <a:endParaRPr lang="en-US" sz="2800"/>
        </a:p>
      </dgm:t>
    </dgm:pt>
    <dgm:pt modelId="{DF17D61C-5D9E-4937-ACF0-1354B029E0EE}">
      <dgm:prSet custT="1"/>
      <dgm:spPr/>
      <dgm:t>
        <a:bodyPr/>
        <a:lstStyle/>
        <a:p>
          <a:r>
            <a:rPr lang="en-US" sz="2000" dirty="0"/>
            <a:t>Embedded in JSON</a:t>
          </a:r>
        </a:p>
      </dgm:t>
    </dgm:pt>
    <dgm:pt modelId="{5842E085-B5B3-48D7-95F3-440F42DF32EF}" type="parTrans" cxnId="{00AB8381-B3D4-4B1E-9567-CD32C1474A45}">
      <dgm:prSet/>
      <dgm:spPr/>
      <dgm:t>
        <a:bodyPr/>
        <a:lstStyle/>
        <a:p>
          <a:endParaRPr lang="en-US" sz="2800"/>
        </a:p>
      </dgm:t>
    </dgm:pt>
    <dgm:pt modelId="{26FEB876-0210-41D3-9D80-D6D7E8FBC03F}" type="sibTrans" cxnId="{00AB8381-B3D4-4B1E-9567-CD32C1474A45}">
      <dgm:prSet/>
      <dgm:spPr/>
      <dgm:t>
        <a:bodyPr/>
        <a:lstStyle/>
        <a:p>
          <a:endParaRPr lang="en-US" sz="2800"/>
        </a:p>
      </dgm:t>
    </dgm:pt>
    <dgm:pt modelId="{ED450563-C8F6-46CB-9CA4-9C9073DE783E}" type="pres">
      <dgm:prSet presAssocID="{2215779A-6BAD-41BB-A879-FED835249371}" presName="linear" presStyleCnt="0">
        <dgm:presLayoutVars>
          <dgm:dir/>
          <dgm:animLvl val="lvl"/>
          <dgm:resizeHandles val="exact"/>
        </dgm:presLayoutVars>
      </dgm:prSet>
      <dgm:spPr/>
    </dgm:pt>
    <dgm:pt modelId="{EC6FAF92-66C3-404B-B23B-4F88A56D012F}" type="pres">
      <dgm:prSet presAssocID="{385962D7-4AA0-429C-B831-4EA80D8E56E5}" presName="parentLin" presStyleCnt="0"/>
      <dgm:spPr/>
    </dgm:pt>
    <dgm:pt modelId="{684F8B4C-BC30-45EE-8027-18448444B638}" type="pres">
      <dgm:prSet presAssocID="{385962D7-4AA0-429C-B831-4EA80D8E56E5}" presName="parentLeftMargin" presStyleLbl="node1" presStyleIdx="0" presStyleCnt="4"/>
      <dgm:spPr/>
    </dgm:pt>
    <dgm:pt modelId="{AED0D5ED-65DC-4116-9B21-D5EDB41AB182}" type="pres">
      <dgm:prSet presAssocID="{385962D7-4AA0-429C-B831-4EA80D8E56E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B550991-B2CE-498F-BE0C-165B1356BCDF}" type="pres">
      <dgm:prSet presAssocID="{385962D7-4AA0-429C-B831-4EA80D8E56E5}" presName="negativeSpace" presStyleCnt="0"/>
      <dgm:spPr/>
    </dgm:pt>
    <dgm:pt modelId="{8ECCB95C-CE79-425F-A939-BE294BD833C3}" type="pres">
      <dgm:prSet presAssocID="{385962D7-4AA0-429C-B831-4EA80D8E56E5}" presName="childText" presStyleLbl="conFgAcc1" presStyleIdx="0" presStyleCnt="4">
        <dgm:presLayoutVars>
          <dgm:bulletEnabled val="1"/>
        </dgm:presLayoutVars>
      </dgm:prSet>
      <dgm:spPr/>
    </dgm:pt>
    <dgm:pt modelId="{1BEE4AD4-721E-4242-984D-3177E44CA7C8}" type="pres">
      <dgm:prSet presAssocID="{62FB9EE5-4A1A-4E68-86D9-25A32FBA93DD}" presName="spaceBetweenRectangles" presStyleCnt="0"/>
      <dgm:spPr/>
    </dgm:pt>
    <dgm:pt modelId="{4D43B0BC-F739-4B74-B300-3F5F5A0533A7}" type="pres">
      <dgm:prSet presAssocID="{60053B37-5857-4984-8BB8-5624BCD4D4FE}" presName="parentLin" presStyleCnt="0"/>
      <dgm:spPr/>
    </dgm:pt>
    <dgm:pt modelId="{578DA2E4-4508-464A-AB47-B0F343E55BF1}" type="pres">
      <dgm:prSet presAssocID="{60053B37-5857-4984-8BB8-5624BCD4D4FE}" presName="parentLeftMargin" presStyleLbl="node1" presStyleIdx="0" presStyleCnt="4"/>
      <dgm:spPr/>
    </dgm:pt>
    <dgm:pt modelId="{0BE52A39-6506-4F49-B8A1-9A11C1082DCC}" type="pres">
      <dgm:prSet presAssocID="{60053B37-5857-4984-8BB8-5624BCD4D4F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62910C7-0725-451C-B482-906DD4C81C1E}" type="pres">
      <dgm:prSet presAssocID="{60053B37-5857-4984-8BB8-5624BCD4D4FE}" presName="negativeSpace" presStyleCnt="0"/>
      <dgm:spPr/>
    </dgm:pt>
    <dgm:pt modelId="{31CEB251-93F0-4210-B347-55170C7BAD17}" type="pres">
      <dgm:prSet presAssocID="{60053B37-5857-4984-8BB8-5624BCD4D4FE}" presName="childText" presStyleLbl="conFgAcc1" presStyleIdx="1" presStyleCnt="4">
        <dgm:presLayoutVars>
          <dgm:bulletEnabled val="1"/>
        </dgm:presLayoutVars>
      </dgm:prSet>
      <dgm:spPr/>
    </dgm:pt>
    <dgm:pt modelId="{D4668C31-42C8-49B0-87A5-1C17DA764D7E}" type="pres">
      <dgm:prSet presAssocID="{1CDD93A4-B616-4CF8-B677-B0477A2B5083}" presName="spaceBetweenRectangles" presStyleCnt="0"/>
      <dgm:spPr/>
    </dgm:pt>
    <dgm:pt modelId="{4D78ABA3-8C52-44CD-9F15-46C015C1AF53}" type="pres">
      <dgm:prSet presAssocID="{4CE7B40F-674F-4C02-9E13-2E11AA4BBC6C}" presName="parentLin" presStyleCnt="0"/>
      <dgm:spPr/>
    </dgm:pt>
    <dgm:pt modelId="{BFFA5002-B81C-4869-80DA-3286220D440D}" type="pres">
      <dgm:prSet presAssocID="{4CE7B40F-674F-4C02-9E13-2E11AA4BBC6C}" presName="parentLeftMargin" presStyleLbl="node1" presStyleIdx="1" presStyleCnt="4"/>
      <dgm:spPr/>
    </dgm:pt>
    <dgm:pt modelId="{EC963C5A-6372-444E-892D-BCB6C3128C97}" type="pres">
      <dgm:prSet presAssocID="{4CE7B40F-674F-4C02-9E13-2E11AA4BBC6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86B5F75-1505-44C7-A30A-D60281D06EC5}" type="pres">
      <dgm:prSet presAssocID="{4CE7B40F-674F-4C02-9E13-2E11AA4BBC6C}" presName="negativeSpace" presStyleCnt="0"/>
      <dgm:spPr/>
    </dgm:pt>
    <dgm:pt modelId="{82375DB1-DB4A-405E-9498-0C3D2CD5F95F}" type="pres">
      <dgm:prSet presAssocID="{4CE7B40F-674F-4C02-9E13-2E11AA4BBC6C}" presName="childText" presStyleLbl="conFgAcc1" presStyleIdx="2" presStyleCnt="4">
        <dgm:presLayoutVars>
          <dgm:bulletEnabled val="1"/>
        </dgm:presLayoutVars>
      </dgm:prSet>
      <dgm:spPr/>
    </dgm:pt>
    <dgm:pt modelId="{5A2F72E7-9446-44D0-B51B-BE4CFF813724}" type="pres">
      <dgm:prSet presAssocID="{C57C342E-F044-4CCE-941A-DC57EA936BB6}" presName="spaceBetweenRectangles" presStyleCnt="0"/>
      <dgm:spPr/>
    </dgm:pt>
    <dgm:pt modelId="{044B69D9-55C3-4EE3-A027-86B75236E68B}" type="pres">
      <dgm:prSet presAssocID="{43DA441C-7CBB-4DFF-8A11-F03F69A79ED3}" presName="parentLin" presStyleCnt="0"/>
      <dgm:spPr/>
    </dgm:pt>
    <dgm:pt modelId="{D9598F7A-34AB-4E9D-8CFA-86FB4520C87C}" type="pres">
      <dgm:prSet presAssocID="{43DA441C-7CBB-4DFF-8A11-F03F69A79ED3}" presName="parentLeftMargin" presStyleLbl="node1" presStyleIdx="2" presStyleCnt="4"/>
      <dgm:spPr/>
    </dgm:pt>
    <dgm:pt modelId="{A320372E-AA37-4BFB-A47C-63074F091E37}" type="pres">
      <dgm:prSet presAssocID="{43DA441C-7CBB-4DFF-8A11-F03F69A79ED3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4F5BEFF9-505E-4D21-9DB0-A4639E4B7B08}" type="pres">
      <dgm:prSet presAssocID="{43DA441C-7CBB-4DFF-8A11-F03F69A79ED3}" presName="negativeSpace" presStyleCnt="0"/>
      <dgm:spPr/>
    </dgm:pt>
    <dgm:pt modelId="{1DDBCE14-4F8B-4DED-AE09-BF4D087002BD}" type="pres">
      <dgm:prSet presAssocID="{43DA441C-7CBB-4DFF-8A11-F03F69A79ED3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07278403-9715-4B8C-A692-477A579A0B0E}" type="presOf" srcId="{4CE7B40F-674F-4C02-9E13-2E11AA4BBC6C}" destId="{BFFA5002-B81C-4869-80DA-3286220D440D}" srcOrd="0" destOrd="0" presId="urn:microsoft.com/office/officeart/2005/8/layout/list1"/>
    <dgm:cxn modelId="{167E9803-4516-406F-82A7-F65B6A06BC0B}" type="presOf" srcId="{43DA441C-7CBB-4DFF-8A11-F03F69A79ED3}" destId="{D9598F7A-34AB-4E9D-8CFA-86FB4520C87C}" srcOrd="0" destOrd="0" presId="urn:microsoft.com/office/officeart/2005/8/layout/list1"/>
    <dgm:cxn modelId="{BB237411-F927-41E7-940A-1BAF72D2FF6A}" type="presOf" srcId="{A1AE5087-45FB-4B91-BBA9-601C3A1EC5CF}" destId="{31CEB251-93F0-4210-B347-55170C7BAD17}" srcOrd="0" destOrd="1" presId="urn:microsoft.com/office/officeart/2005/8/layout/list1"/>
    <dgm:cxn modelId="{0A195612-5654-400F-BECB-5AA7F7C1108E}" type="presOf" srcId="{AD7A2C7D-0EF0-43CB-BC69-ED3726BF9CC8}" destId="{82375DB1-DB4A-405E-9498-0C3D2CD5F95F}" srcOrd="0" destOrd="0" presId="urn:microsoft.com/office/officeart/2005/8/layout/list1"/>
    <dgm:cxn modelId="{F927EF1B-4991-4F17-84F4-4C89FB2A0A27}" type="presOf" srcId="{43DA441C-7CBB-4DFF-8A11-F03F69A79ED3}" destId="{A320372E-AA37-4BFB-A47C-63074F091E37}" srcOrd="1" destOrd="0" presId="urn:microsoft.com/office/officeart/2005/8/layout/list1"/>
    <dgm:cxn modelId="{3A623023-8D19-4EB5-A174-E1A72DCAE6C5}" srcId="{4CE7B40F-674F-4C02-9E13-2E11AA4BBC6C}" destId="{AD7A2C7D-0EF0-43CB-BC69-ED3726BF9CC8}" srcOrd="0" destOrd="0" parTransId="{0DD2071D-B737-4879-AF67-74322EB8D894}" sibTransId="{2466830F-8A80-462F-9A45-78E96CCD165C}"/>
    <dgm:cxn modelId="{6136E324-84C4-4E6E-8666-C3F4965E123A}" type="presOf" srcId="{DF4EC7E0-F66E-450C-A4E7-7F0B2C8B6F56}" destId="{1DDBCE14-4F8B-4DED-AE09-BF4D087002BD}" srcOrd="0" destOrd="1" presId="urn:microsoft.com/office/officeart/2005/8/layout/list1"/>
    <dgm:cxn modelId="{7F7A2D2F-B51A-447B-90A1-3EF94F1759B5}" srcId="{2215779A-6BAD-41BB-A879-FED835249371}" destId="{385962D7-4AA0-429C-B831-4EA80D8E56E5}" srcOrd="0" destOrd="0" parTransId="{58A29C47-729B-49C5-A5A3-4C06E6EFACB6}" sibTransId="{62FB9EE5-4A1A-4E68-86D9-25A32FBA93DD}"/>
    <dgm:cxn modelId="{29A76135-53FA-43CB-9595-F5B5D8EB24C8}" srcId="{60053B37-5857-4984-8BB8-5624BCD4D4FE}" destId="{A1AE5087-45FB-4B91-BBA9-601C3A1EC5CF}" srcOrd="1" destOrd="0" parTransId="{4820E5D0-326C-48FC-B622-5005BB46B4F1}" sibTransId="{E63FE45C-E97E-4F17-9703-5338C3276EEA}"/>
    <dgm:cxn modelId="{93CC4C35-37FF-4D34-9F32-BFB0D440044A}" type="presOf" srcId="{385962D7-4AA0-429C-B831-4EA80D8E56E5}" destId="{684F8B4C-BC30-45EE-8027-18448444B638}" srcOrd="0" destOrd="0" presId="urn:microsoft.com/office/officeart/2005/8/layout/list1"/>
    <dgm:cxn modelId="{4346834C-DF2C-4DD1-96AA-D367D48DD700}" srcId="{2215779A-6BAD-41BB-A879-FED835249371}" destId="{4CE7B40F-674F-4C02-9E13-2E11AA4BBC6C}" srcOrd="2" destOrd="0" parTransId="{A26D5A48-41ED-4978-A10A-71D3AA3E5C90}" sibTransId="{C57C342E-F044-4CCE-941A-DC57EA936BB6}"/>
    <dgm:cxn modelId="{00AB8381-B3D4-4B1E-9567-CD32C1474A45}" srcId="{60053B37-5857-4984-8BB8-5624BCD4D4FE}" destId="{DF17D61C-5D9E-4937-ACF0-1354B029E0EE}" srcOrd="0" destOrd="0" parTransId="{5842E085-B5B3-48D7-95F3-440F42DF32EF}" sibTransId="{26FEB876-0210-41D3-9D80-D6D7E8FBC03F}"/>
    <dgm:cxn modelId="{59F9168F-BD7E-4122-B704-46AD8C61B81B}" type="presOf" srcId="{39547974-6DB8-4CD6-B480-15331CD2AE73}" destId="{1DDBCE14-4F8B-4DED-AE09-BF4D087002BD}" srcOrd="0" destOrd="0" presId="urn:microsoft.com/office/officeart/2005/8/layout/list1"/>
    <dgm:cxn modelId="{8F4AEE96-EC6A-42E0-8F3E-FDFBF24CACB1}" type="presOf" srcId="{213ED7E9-A62E-432F-9C77-988153B3832E}" destId="{82375DB1-DB4A-405E-9498-0C3D2CD5F95F}" srcOrd="0" destOrd="1" presId="urn:microsoft.com/office/officeart/2005/8/layout/list1"/>
    <dgm:cxn modelId="{A22D9497-AE12-4B0D-A1AF-C933C1045066}" type="presOf" srcId="{385962D7-4AA0-429C-B831-4EA80D8E56E5}" destId="{AED0D5ED-65DC-4116-9B21-D5EDB41AB182}" srcOrd="1" destOrd="0" presId="urn:microsoft.com/office/officeart/2005/8/layout/list1"/>
    <dgm:cxn modelId="{1246499B-E540-4344-89E2-CF576D3DFB09}" srcId="{43DA441C-7CBB-4DFF-8A11-F03F69A79ED3}" destId="{DF4EC7E0-F66E-450C-A4E7-7F0B2C8B6F56}" srcOrd="1" destOrd="0" parTransId="{09CF8A3C-5A5B-4305-8514-7C6CB4B53B09}" sibTransId="{99A7C4E3-315A-4760-9AC8-184E010613D6}"/>
    <dgm:cxn modelId="{43A039A4-430A-48F5-9DB3-8B581ED05D3E}" type="presOf" srcId="{DF17D61C-5D9E-4937-ACF0-1354B029E0EE}" destId="{31CEB251-93F0-4210-B347-55170C7BAD17}" srcOrd="0" destOrd="0" presId="urn:microsoft.com/office/officeart/2005/8/layout/list1"/>
    <dgm:cxn modelId="{353F81B4-9805-4EF2-8909-9FE80B80F6C6}" type="presOf" srcId="{2215779A-6BAD-41BB-A879-FED835249371}" destId="{ED450563-C8F6-46CB-9CA4-9C9073DE783E}" srcOrd="0" destOrd="0" presId="urn:microsoft.com/office/officeart/2005/8/layout/list1"/>
    <dgm:cxn modelId="{799242B6-CEBA-4DF4-8D21-32BDA2B321D4}" type="presOf" srcId="{60053B37-5857-4984-8BB8-5624BCD4D4FE}" destId="{0BE52A39-6506-4F49-B8A1-9A11C1082DCC}" srcOrd="1" destOrd="0" presId="urn:microsoft.com/office/officeart/2005/8/layout/list1"/>
    <dgm:cxn modelId="{EC25CDB8-874D-4408-90AF-32E4CC4765C0}" type="presOf" srcId="{4CE7B40F-674F-4C02-9E13-2E11AA4BBC6C}" destId="{EC963C5A-6372-444E-892D-BCB6C3128C97}" srcOrd="1" destOrd="0" presId="urn:microsoft.com/office/officeart/2005/8/layout/list1"/>
    <dgm:cxn modelId="{2BFA8FC1-A85C-4C23-B099-6A8C39D03636}" type="presOf" srcId="{60053B37-5857-4984-8BB8-5624BCD4D4FE}" destId="{578DA2E4-4508-464A-AB47-B0F343E55BF1}" srcOrd="0" destOrd="0" presId="urn:microsoft.com/office/officeart/2005/8/layout/list1"/>
    <dgm:cxn modelId="{DDFEE7C2-2A76-4502-94E5-858C96237DFC}" srcId="{2215779A-6BAD-41BB-A879-FED835249371}" destId="{43DA441C-7CBB-4DFF-8A11-F03F69A79ED3}" srcOrd="3" destOrd="0" parTransId="{1838D317-FA39-41E8-8EC4-9A35179A53CC}" sibTransId="{BB218091-0332-4BC0-BC8C-A30DE2E5F6A5}"/>
    <dgm:cxn modelId="{2972C1CB-551E-4938-A613-4B761A7C215E}" srcId="{385962D7-4AA0-429C-B831-4EA80D8E56E5}" destId="{B553ED18-DC63-4432-91EA-B9511FD9E1AA}" srcOrd="0" destOrd="0" parTransId="{5CB84A96-9EE1-441C-9FF7-64FFBD1BB113}" sibTransId="{80F0C6A1-B755-45A8-9DA0-8F9A03AFA90A}"/>
    <dgm:cxn modelId="{F19E28E4-7BED-46F7-A72D-180507B4C516}" type="presOf" srcId="{B553ED18-DC63-4432-91EA-B9511FD9E1AA}" destId="{8ECCB95C-CE79-425F-A939-BE294BD833C3}" srcOrd="0" destOrd="0" presId="urn:microsoft.com/office/officeart/2005/8/layout/list1"/>
    <dgm:cxn modelId="{34E7ADE5-023F-4BB9-A4F1-A3194D3535E7}" srcId="{43DA441C-7CBB-4DFF-8A11-F03F69A79ED3}" destId="{39547974-6DB8-4CD6-B480-15331CD2AE73}" srcOrd="0" destOrd="0" parTransId="{F02370BF-AB8C-440B-96B1-C405A84EB7EB}" sibTransId="{30B7424A-A91A-44C2-8AA8-8DBBF2D8D19F}"/>
    <dgm:cxn modelId="{47562AF4-222B-4D1A-B2D5-9288A2990EF4}" srcId="{4CE7B40F-674F-4C02-9E13-2E11AA4BBC6C}" destId="{213ED7E9-A62E-432F-9C77-988153B3832E}" srcOrd="1" destOrd="0" parTransId="{F8C340A3-E4D6-4E59-A385-FAA1655FD0AF}" sibTransId="{AFC5018C-A236-42D7-9B08-E9A8CDB1D6E2}"/>
    <dgm:cxn modelId="{7BB503F5-35D5-4FD8-9D66-9979DE6F6AF4}" srcId="{2215779A-6BAD-41BB-A879-FED835249371}" destId="{60053B37-5857-4984-8BB8-5624BCD4D4FE}" srcOrd="1" destOrd="0" parTransId="{EFB863D6-3BF9-4030-A4E1-966623EA1818}" sibTransId="{1CDD93A4-B616-4CF8-B677-B0477A2B5083}"/>
    <dgm:cxn modelId="{87DED209-E73E-4FDD-AE25-A71D8A8BA35D}" type="presParOf" srcId="{ED450563-C8F6-46CB-9CA4-9C9073DE783E}" destId="{EC6FAF92-66C3-404B-B23B-4F88A56D012F}" srcOrd="0" destOrd="0" presId="urn:microsoft.com/office/officeart/2005/8/layout/list1"/>
    <dgm:cxn modelId="{5D6ACC36-2FB6-415B-A37E-C1E2023093E7}" type="presParOf" srcId="{EC6FAF92-66C3-404B-B23B-4F88A56D012F}" destId="{684F8B4C-BC30-45EE-8027-18448444B638}" srcOrd="0" destOrd="0" presId="urn:microsoft.com/office/officeart/2005/8/layout/list1"/>
    <dgm:cxn modelId="{17D9E055-946E-4192-BAB2-F48C5DB0A910}" type="presParOf" srcId="{EC6FAF92-66C3-404B-B23B-4F88A56D012F}" destId="{AED0D5ED-65DC-4116-9B21-D5EDB41AB182}" srcOrd="1" destOrd="0" presId="urn:microsoft.com/office/officeart/2005/8/layout/list1"/>
    <dgm:cxn modelId="{F3FE4584-52F5-42C8-BC3A-5E39621D7C9D}" type="presParOf" srcId="{ED450563-C8F6-46CB-9CA4-9C9073DE783E}" destId="{FB550991-B2CE-498F-BE0C-165B1356BCDF}" srcOrd="1" destOrd="0" presId="urn:microsoft.com/office/officeart/2005/8/layout/list1"/>
    <dgm:cxn modelId="{1F9B4EFF-1DE6-49EC-B3D6-C32572313793}" type="presParOf" srcId="{ED450563-C8F6-46CB-9CA4-9C9073DE783E}" destId="{8ECCB95C-CE79-425F-A939-BE294BD833C3}" srcOrd="2" destOrd="0" presId="urn:microsoft.com/office/officeart/2005/8/layout/list1"/>
    <dgm:cxn modelId="{41B5F47E-A44B-47BD-8331-94E9FB41A202}" type="presParOf" srcId="{ED450563-C8F6-46CB-9CA4-9C9073DE783E}" destId="{1BEE4AD4-721E-4242-984D-3177E44CA7C8}" srcOrd="3" destOrd="0" presId="urn:microsoft.com/office/officeart/2005/8/layout/list1"/>
    <dgm:cxn modelId="{4F78D91B-2255-457D-94BB-6F63CCF161DD}" type="presParOf" srcId="{ED450563-C8F6-46CB-9CA4-9C9073DE783E}" destId="{4D43B0BC-F739-4B74-B300-3F5F5A0533A7}" srcOrd="4" destOrd="0" presId="urn:microsoft.com/office/officeart/2005/8/layout/list1"/>
    <dgm:cxn modelId="{275FD0E6-17DF-4B0C-AAA2-2AD3D5009FEC}" type="presParOf" srcId="{4D43B0BC-F739-4B74-B300-3F5F5A0533A7}" destId="{578DA2E4-4508-464A-AB47-B0F343E55BF1}" srcOrd="0" destOrd="0" presId="urn:microsoft.com/office/officeart/2005/8/layout/list1"/>
    <dgm:cxn modelId="{C0480CED-839E-46C0-97DE-0411C9D65E62}" type="presParOf" srcId="{4D43B0BC-F739-4B74-B300-3F5F5A0533A7}" destId="{0BE52A39-6506-4F49-B8A1-9A11C1082DCC}" srcOrd="1" destOrd="0" presId="urn:microsoft.com/office/officeart/2005/8/layout/list1"/>
    <dgm:cxn modelId="{48D0F6E3-462C-43D0-BC78-925F6663067B}" type="presParOf" srcId="{ED450563-C8F6-46CB-9CA4-9C9073DE783E}" destId="{862910C7-0725-451C-B482-906DD4C81C1E}" srcOrd="5" destOrd="0" presId="urn:microsoft.com/office/officeart/2005/8/layout/list1"/>
    <dgm:cxn modelId="{E73D8DAF-34A1-405F-B6B8-8849F09280DB}" type="presParOf" srcId="{ED450563-C8F6-46CB-9CA4-9C9073DE783E}" destId="{31CEB251-93F0-4210-B347-55170C7BAD17}" srcOrd="6" destOrd="0" presId="urn:microsoft.com/office/officeart/2005/8/layout/list1"/>
    <dgm:cxn modelId="{46051ED9-73B1-4FB9-B1E6-8EC7EBC26FB7}" type="presParOf" srcId="{ED450563-C8F6-46CB-9CA4-9C9073DE783E}" destId="{D4668C31-42C8-49B0-87A5-1C17DA764D7E}" srcOrd="7" destOrd="0" presId="urn:microsoft.com/office/officeart/2005/8/layout/list1"/>
    <dgm:cxn modelId="{5EAEDA24-4A25-478D-9732-4B3A41D66466}" type="presParOf" srcId="{ED450563-C8F6-46CB-9CA4-9C9073DE783E}" destId="{4D78ABA3-8C52-44CD-9F15-46C015C1AF53}" srcOrd="8" destOrd="0" presId="urn:microsoft.com/office/officeart/2005/8/layout/list1"/>
    <dgm:cxn modelId="{E0C692A7-13F4-44FB-90DE-5BD4B60D3DBF}" type="presParOf" srcId="{4D78ABA3-8C52-44CD-9F15-46C015C1AF53}" destId="{BFFA5002-B81C-4869-80DA-3286220D440D}" srcOrd="0" destOrd="0" presId="urn:microsoft.com/office/officeart/2005/8/layout/list1"/>
    <dgm:cxn modelId="{9400ADEF-CD5B-46F9-AAC5-F484E5EF0100}" type="presParOf" srcId="{4D78ABA3-8C52-44CD-9F15-46C015C1AF53}" destId="{EC963C5A-6372-444E-892D-BCB6C3128C97}" srcOrd="1" destOrd="0" presId="urn:microsoft.com/office/officeart/2005/8/layout/list1"/>
    <dgm:cxn modelId="{62603F2C-71F2-4CC2-84C2-9EF95F6A6CDF}" type="presParOf" srcId="{ED450563-C8F6-46CB-9CA4-9C9073DE783E}" destId="{D86B5F75-1505-44C7-A30A-D60281D06EC5}" srcOrd="9" destOrd="0" presId="urn:microsoft.com/office/officeart/2005/8/layout/list1"/>
    <dgm:cxn modelId="{DCEF905F-3EFE-433B-B760-DF4CC0D99D6A}" type="presParOf" srcId="{ED450563-C8F6-46CB-9CA4-9C9073DE783E}" destId="{82375DB1-DB4A-405E-9498-0C3D2CD5F95F}" srcOrd="10" destOrd="0" presId="urn:microsoft.com/office/officeart/2005/8/layout/list1"/>
    <dgm:cxn modelId="{5170B0CE-DD8E-45C7-B228-047158CD062C}" type="presParOf" srcId="{ED450563-C8F6-46CB-9CA4-9C9073DE783E}" destId="{5A2F72E7-9446-44D0-B51B-BE4CFF813724}" srcOrd="11" destOrd="0" presId="urn:microsoft.com/office/officeart/2005/8/layout/list1"/>
    <dgm:cxn modelId="{822B9BAF-7CE5-4627-B22C-64C1B8AE0D41}" type="presParOf" srcId="{ED450563-C8F6-46CB-9CA4-9C9073DE783E}" destId="{044B69D9-55C3-4EE3-A027-86B75236E68B}" srcOrd="12" destOrd="0" presId="urn:microsoft.com/office/officeart/2005/8/layout/list1"/>
    <dgm:cxn modelId="{83550E9B-FABA-4D9D-8783-E5A154A76720}" type="presParOf" srcId="{044B69D9-55C3-4EE3-A027-86B75236E68B}" destId="{D9598F7A-34AB-4E9D-8CFA-86FB4520C87C}" srcOrd="0" destOrd="0" presId="urn:microsoft.com/office/officeart/2005/8/layout/list1"/>
    <dgm:cxn modelId="{B46D63A0-0B8D-4B04-ADB2-43007FDECFD6}" type="presParOf" srcId="{044B69D9-55C3-4EE3-A027-86B75236E68B}" destId="{A320372E-AA37-4BFB-A47C-63074F091E37}" srcOrd="1" destOrd="0" presId="urn:microsoft.com/office/officeart/2005/8/layout/list1"/>
    <dgm:cxn modelId="{34489FD9-6736-48C2-9593-621B0A7884FB}" type="presParOf" srcId="{ED450563-C8F6-46CB-9CA4-9C9073DE783E}" destId="{4F5BEFF9-505E-4D21-9DB0-A4639E4B7B08}" srcOrd="13" destOrd="0" presId="urn:microsoft.com/office/officeart/2005/8/layout/list1"/>
    <dgm:cxn modelId="{9CC07A28-F004-42F0-A875-4164DC8759B8}" type="presParOf" srcId="{ED450563-C8F6-46CB-9CA4-9C9073DE783E}" destId="{1DDBCE14-4F8B-4DED-AE09-BF4D087002BD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F07EF18-A635-4ED0-A306-3090A8DC9F00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EFF3EA4F-8DBB-4A96-B228-C9D64DB78BD6}">
      <dgm:prSet/>
      <dgm:spPr/>
      <dgm:t>
        <a:bodyPr/>
        <a:lstStyle/>
        <a:p>
          <a:r>
            <a:rPr lang="en-US" dirty="0"/>
            <a:t>Handle error output</a:t>
          </a:r>
        </a:p>
      </dgm:t>
    </dgm:pt>
    <dgm:pt modelId="{76175E57-E9FB-4002-99C5-D21D232065F4}" type="parTrans" cxnId="{F88FF58A-5689-4894-B347-1DD0EE51A243}">
      <dgm:prSet/>
      <dgm:spPr/>
      <dgm:t>
        <a:bodyPr/>
        <a:lstStyle/>
        <a:p>
          <a:endParaRPr lang="en-US"/>
        </a:p>
      </dgm:t>
    </dgm:pt>
    <dgm:pt modelId="{5180AD65-9EB9-4998-A21D-6A87E5CE211D}" type="sibTrans" cxnId="{F88FF58A-5689-4894-B347-1DD0EE51A243}">
      <dgm:prSet/>
      <dgm:spPr/>
      <dgm:t>
        <a:bodyPr/>
        <a:lstStyle/>
        <a:p>
          <a:endParaRPr lang="en-US"/>
        </a:p>
      </dgm:t>
    </dgm:pt>
    <dgm:pt modelId="{566E0615-D4A3-4FA2-936F-00B76B705420}">
      <dgm:prSet/>
      <dgm:spPr/>
      <dgm:t>
        <a:bodyPr/>
        <a:lstStyle/>
        <a:p>
          <a:r>
            <a:rPr lang="en-US"/>
            <a:t>Transform argument values</a:t>
          </a:r>
        </a:p>
      </dgm:t>
    </dgm:pt>
    <dgm:pt modelId="{AF654B56-C9B7-4EA5-8C1D-A43589309DE7}" type="parTrans" cxnId="{214B761B-CE9B-4040-92BF-D73BC5C73C49}">
      <dgm:prSet/>
      <dgm:spPr/>
      <dgm:t>
        <a:bodyPr/>
        <a:lstStyle/>
        <a:p>
          <a:endParaRPr lang="en-US"/>
        </a:p>
      </dgm:t>
    </dgm:pt>
    <dgm:pt modelId="{7873515D-EF35-4681-8192-1BE51BF52EFD}" type="sibTrans" cxnId="{214B761B-CE9B-4040-92BF-D73BC5C73C49}">
      <dgm:prSet/>
      <dgm:spPr/>
      <dgm:t>
        <a:bodyPr/>
        <a:lstStyle/>
        <a:p>
          <a:endParaRPr lang="en-US"/>
        </a:p>
      </dgm:t>
    </dgm:pt>
    <dgm:pt modelId="{75498262-7818-4B12-94CA-09E12B5EFD4E}">
      <dgm:prSet/>
      <dgm:spPr/>
      <dgm:t>
        <a:bodyPr/>
        <a:lstStyle/>
        <a:p>
          <a:r>
            <a:rPr lang="en-US"/>
            <a:t>Create parameters not mapped to the native command</a:t>
          </a:r>
        </a:p>
      </dgm:t>
    </dgm:pt>
    <dgm:pt modelId="{AC8ECA5D-5ADB-4528-8BD2-01001BBF7C09}" type="parTrans" cxnId="{FD01F006-4A75-40AE-B7F9-5B7050F4986A}">
      <dgm:prSet/>
      <dgm:spPr/>
      <dgm:t>
        <a:bodyPr/>
        <a:lstStyle/>
        <a:p>
          <a:endParaRPr lang="en-US"/>
        </a:p>
      </dgm:t>
    </dgm:pt>
    <dgm:pt modelId="{97DE3DAD-30FA-4126-ADD2-C33F3DF4B751}" type="sibTrans" cxnId="{FD01F006-4A75-40AE-B7F9-5B7050F4986A}">
      <dgm:prSet/>
      <dgm:spPr/>
      <dgm:t>
        <a:bodyPr/>
        <a:lstStyle/>
        <a:p>
          <a:endParaRPr lang="en-US"/>
        </a:p>
      </dgm:t>
    </dgm:pt>
    <dgm:pt modelId="{C31816AE-F820-4601-876F-EFC57A16BB6B}">
      <dgm:prSet/>
      <dgm:spPr/>
      <dgm:t>
        <a:bodyPr/>
        <a:lstStyle/>
        <a:p>
          <a:r>
            <a:rPr lang="en-US"/>
            <a:t>Support elevation</a:t>
          </a:r>
        </a:p>
      </dgm:t>
    </dgm:pt>
    <dgm:pt modelId="{254D394B-C340-4F18-A43F-2D3D9C039F3F}" type="parTrans" cxnId="{585F06E8-0DC0-4FD4-B8DE-8CEA246EE2B7}">
      <dgm:prSet/>
      <dgm:spPr/>
      <dgm:t>
        <a:bodyPr/>
        <a:lstStyle/>
        <a:p>
          <a:endParaRPr lang="en-US"/>
        </a:p>
      </dgm:t>
    </dgm:pt>
    <dgm:pt modelId="{91666D1D-105C-4CED-9301-BF9D2560AA7B}" type="sibTrans" cxnId="{585F06E8-0DC0-4FD4-B8DE-8CEA246EE2B7}">
      <dgm:prSet/>
      <dgm:spPr/>
      <dgm:t>
        <a:bodyPr/>
        <a:lstStyle/>
        <a:p>
          <a:endParaRPr lang="en-US"/>
        </a:p>
      </dgm:t>
    </dgm:pt>
    <dgm:pt modelId="{727200E0-0EE8-48D9-8431-7D18907F2847}" type="pres">
      <dgm:prSet presAssocID="{7F07EF18-A635-4ED0-A306-3090A8DC9F00}" presName="Name0" presStyleCnt="0">
        <dgm:presLayoutVars>
          <dgm:chMax val="7"/>
          <dgm:chPref val="7"/>
          <dgm:dir/>
        </dgm:presLayoutVars>
      </dgm:prSet>
      <dgm:spPr/>
    </dgm:pt>
    <dgm:pt modelId="{ECF63C13-82E6-49BC-861D-B14E30F5E875}" type="pres">
      <dgm:prSet presAssocID="{7F07EF18-A635-4ED0-A306-3090A8DC9F00}" presName="Name1" presStyleCnt="0"/>
      <dgm:spPr/>
    </dgm:pt>
    <dgm:pt modelId="{A85A977F-2A97-4110-B4BD-369E85F77E3D}" type="pres">
      <dgm:prSet presAssocID="{7F07EF18-A635-4ED0-A306-3090A8DC9F00}" presName="cycle" presStyleCnt="0"/>
      <dgm:spPr/>
    </dgm:pt>
    <dgm:pt modelId="{F28F468C-BD5D-4FF0-A7C2-B428458D76B8}" type="pres">
      <dgm:prSet presAssocID="{7F07EF18-A635-4ED0-A306-3090A8DC9F00}" presName="srcNode" presStyleLbl="node1" presStyleIdx="0" presStyleCnt="4"/>
      <dgm:spPr/>
    </dgm:pt>
    <dgm:pt modelId="{953FE5A7-9782-403D-A835-7BF02EA450E7}" type="pres">
      <dgm:prSet presAssocID="{7F07EF18-A635-4ED0-A306-3090A8DC9F00}" presName="conn" presStyleLbl="parChTrans1D2" presStyleIdx="0" presStyleCnt="1"/>
      <dgm:spPr/>
    </dgm:pt>
    <dgm:pt modelId="{E67882E0-803B-4B2A-AA7E-9D07BA269733}" type="pres">
      <dgm:prSet presAssocID="{7F07EF18-A635-4ED0-A306-3090A8DC9F00}" presName="extraNode" presStyleLbl="node1" presStyleIdx="0" presStyleCnt="4"/>
      <dgm:spPr/>
    </dgm:pt>
    <dgm:pt modelId="{B4917996-192F-4481-8E1B-FF210AAB5179}" type="pres">
      <dgm:prSet presAssocID="{7F07EF18-A635-4ED0-A306-3090A8DC9F00}" presName="dstNode" presStyleLbl="node1" presStyleIdx="0" presStyleCnt="4"/>
      <dgm:spPr/>
    </dgm:pt>
    <dgm:pt modelId="{5E364556-BBAC-4AA0-94E7-5F6C7F72EAA7}" type="pres">
      <dgm:prSet presAssocID="{EFF3EA4F-8DBB-4A96-B228-C9D64DB78BD6}" presName="text_1" presStyleLbl="node1" presStyleIdx="0" presStyleCnt="4">
        <dgm:presLayoutVars>
          <dgm:bulletEnabled val="1"/>
        </dgm:presLayoutVars>
      </dgm:prSet>
      <dgm:spPr/>
    </dgm:pt>
    <dgm:pt modelId="{91EE8C4C-609A-4DD6-8EE7-D183F8FADEA9}" type="pres">
      <dgm:prSet presAssocID="{EFF3EA4F-8DBB-4A96-B228-C9D64DB78BD6}" presName="accent_1" presStyleCnt="0"/>
      <dgm:spPr/>
    </dgm:pt>
    <dgm:pt modelId="{13018F67-425A-408D-BE93-D34CFD5C2267}" type="pres">
      <dgm:prSet presAssocID="{EFF3EA4F-8DBB-4A96-B228-C9D64DB78BD6}" presName="accentRepeatNode" presStyleLbl="solidFgAcc1" presStyleIdx="0" presStyleCnt="4"/>
      <dgm:spPr/>
    </dgm:pt>
    <dgm:pt modelId="{6B480203-4979-4CA7-A37C-7C07F04E94F9}" type="pres">
      <dgm:prSet presAssocID="{566E0615-D4A3-4FA2-936F-00B76B705420}" presName="text_2" presStyleLbl="node1" presStyleIdx="1" presStyleCnt="4">
        <dgm:presLayoutVars>
          <dgm:bulletEnabled val="1"/>
        </dgm:presLayoutVars>
      </dgm:prSet>
      <dgm:spPr/>
    </dgm:pt>
    <dgm:pt modelId="{8E1337E1-F4AE-486E-89F6-1AF272D91E4B}" type="pres">
      <dgm:prSet presAssocID="{566E0615-D4A3-4FA2-936F-00B76B705420}" presName="accent_2" presStyleCnt="0"/>
      <dgm:spPr/>
    </dgm:pt>
    <dgm:pt modelId="{0CA0D8E3-7415-42F5-9E60-81E0ECDE0F0F}" type="pres">
      <dgm:prSet presAssocID="{566E0615-D4A3-4FA2-936F-00B76B705420}" presName="accentRepeatNode" presStyleLbl="solidFgAcc1" presStyleIdx="1" presStyleCnt="4"/>
      <dgm:spPr/>
    </dgm:pt>
    <dgm:pt modelId="{88720BCB-E79D-4324-A5F3-B237BD8BA3BB}" type="pres">
      <dgm:prSet presAssocID="{75498262-7818-4B12-94CA-09E12B5EFD4E}" presName="text_3" presStyleLbl="node1" presStyleIdx="2" presStyleCnt="4">
        <dgm:presLayoutVars>
          <dgm:bulletEnabled val="1"/>
        </dgm:presLayoutVars>
      </dgm:prSet>
      <dgm:spPr/>
    </dgm:pt>
    <dgm:pt modelId="{C0241C3D-7C54-48FD-9D87-45BD4AED473F}" type="pres">
      <dgm:prSet presAssocID="{75498262-7818-4B12-94CA-09E12B5EFD4E}" presName="accent_3" presStyleCnt="0"/>
      <dgm:spPr/>
    </dgm:pt>
    <dgm:pt modelId="{5C2CBB11-9A47-425D-AB3C-DD13B5AA5255}" type="pres">
      <dgm:prSet presAssocID="{75498262-7818-4B12-94CA-09E12B5EFD4E}" presName="accentRepeatNode" presStyleLbl="solidFgAcc1" presStyleIdx="2" presStyleCnt="4"/>
      <dgm:spPr/>
    </dgm:pt>
    <dgm:pt modelId="{7FB4500E-C7CE-433F-B672-2AEF1F972A15}" type="pres">
      <dgm:prSet presAssocID="{C31816AE-F820-4601-876F-EFC57A16BB6B}" presName="text_4" presStyleLbl="node1" presStyleIdx="3" presStyleCnt="4">
        <dgm:presLayoutVars>
          <dgm:bulletEnabled val="1"/>
        </dgm:presLayoutVars>
      </dgm:prSet>
      <dgm:spPr/>
    </dgm:pt>
    <dgm:pt modelId="{7CC6C10B-7629-416E-99A1-593B95354346}" type="pres">
      <dgm:prSet presAssocID="{C31816AE-F820-4601-876F-EFC57A16BB6B}" presName="accent_4" presStyleCnt="0"/>
      <dgm:spPr/>
    </dgm:pt>
    <dgm:pt modelId="{DBBFB1F2-64A6-405E-9422-031BEE539DDA}" type="pres">
      <dgm:prSet presAssocID="{C31816AE-F820-4601-876F-EFC57A16BB6B}" presName="accentRepeatNode" presStyleLbl="solidFgAcc1" presStyleIdx="3" presStyleCnt="4"/>
      <dgm:spPr/>
    </dgm:pt>
  </dgm:ptLst>
  <dgm:cxnLst>
    <dgm:cxn modelId="{FD01F006-4A75-40AE-B7F9-5B7050F4986A}" srcId="{7F07EF18-A635-4ED0-A306-3090A8DC9F00}" destId="{75498262-7818-4B12-94CA-09E12B5EFD4E}" srcOrd="2" destOrd="0" parTransId="{AC8ECA5D-5ADB-4528-8BD2-01001BBF7C09}" sibTransId="{97DE3DAD-30FA-4126-ADD2-C33F3DF4B751}"/>
    <dgm:cxn modelId="{214B761B-CE9B-4040-92BF-D73BC5C73C49}" srcId="{7F07EF18-A635-4ED0-A306-3090A8DC9F00}" destId="{566E0615-D4A3-4FA2-936F-00B76B705420}" srcOrd="1" destOrd="0" parTransId="{AF654B56-C9B7-4EA5-8C1D-A43589309DE7}" sibTransId="{7873515D-EF35-4681-8192-1BE51BF52EFD}"/>
    <dgm:cxn modelId="{DF837261-0BB1-4A49-AD84-A1427990CF0C}" type="presOf" srcId="{5180AD65-9EB9-4998-A21D-6A87E5CE211D}" destId="{953FE5A7-9782-403D-A835-7BF02EA450E7}" srcOrd="0" destOrd="0" presId="urn:microsoft.com/office/officeart/2008/layout/VerticalCurvedList"/>
    <dgm:cxn modelId="{F88FF58A-5689-4894-B347-1DD0EE51A243}" srcId="{7F07EF18-A635-4ED0-A306-3090A8DC9F00}" destId="{EFF3EA4F-8DBB-4A96-B228-C9D64DB78BD6}" srcOrd="0" destOrd="0" parTransId="{76175E57-E9FB-4002-99C5-D21D232065F4}" sibTransId="{5180AD65-9EB9-4998-A21D-6A87E5CE211D}"/>
    <dgm:cxn modelId="{9973F4A8-30AE-4BAD-AA0E-6F8FB2DC3205}" type="presOf" srcId="{EFF3EA4F-8DBB-4A96-B228-C9D64DB78BD6}" destId="{5E364556-BBAC-4AA0-94E7-5F6C7F72EAA7}" srcOrd="0" destOrd="0" presId="urn:microsoft.com/office/officeart/2008/layout/VerticalCurvedList"/>
    <dgm:cxn modelId="{9DCAB5C7-77D1-4CB8-8335-1DFCAF75433D}" type="presOf" srcId="{7F07EF18-A635-4ED0-A306-3090A8DC9F00}" destId="{727200E0-0EE8-48D9-8431-7D18907F2847}" srcOrd="0" destOrd="0" presId="urn:microsoft.com/office/officeart/2008/layout/VerticalCurvedList"/>
    <dgm:cxn modelId="{691773C8-A508-4395-B56F-FFEE8BB3F6A8}" type="presOf" srcId="{C31816AE-F820-4601-876F-EFC57A16BB6B}" destId="{7FB4500E-C7CE-433F-B672-2AEF1F972A15}" srcOrd="0" destOrd="0" presId="urn:microsoft.com/office/officeart/2008/layout/VerticalCurvedList"/>
    <dgm:cxn modelId="{0187CCDE-6C0A-4E17-B832-07FE5079969F}" type="presOf" srcId="{566E0615-D4A3-4FA2-936F-00B76B705420}" destId="{6B480203-4979-4CA7-A37C-7C07F04E94F9}" srcOrd="0" destOrd="0" presId="urn:microsoft.com/office/officeart/2008/layout/VerticalCurvedList"/>
    <dgm:cxn modelId="{585F06E8-0DC0-4FD4-B8DE-8CEA246EE2B7}" srcId="{7F07EF18-A635-4ED0-A306-3090A8DC9F00}" destId="{C31816AE-F820-4601-876F-EFC57A16BB6B}" srcOrd="3" destOrd="0" parTransId="{254D394B-C340-4F18-A43F-2D3D9C039F3F}" sibTransId="{91666D1D-105C-4CED-9301-BF9D2560AA7B}"/>
    <dgm:cxn modelId="{656B4FFD-B183-4FA7-9A8F-70A43A8258E5}" type="presOf" srcId="{75498262-7818-4B12-94CA-09E12B5EFD4E}" destId="{88720BCB-E79D-4324-A5F3-B237BD8BA3BB}" srcOrd="0" destOrd="0" presId="urn:microsoft.com/office/officeart/2008/layout/VerticalCurvedList"/>
    <dgm:cxn modelId="{888C6EEE-AE48-4F6D-B427-14CD0EB54B3A}" type="presParOf" srcId="{727200E0-0EE8-48D9-8431-7D18907F2847}" destId="{ECF63C13-82E6-49BC-861D-B14E30F5E875}" srcOrd="0" destOrd="0" presId="urn:microsoft.com/office/officeart/2008/layout/VerticalCurvedList"/>
    <dgm:cxn modelId="{A070F3DC-E905-4590-85D1-B8072398017F}" type="presParOf" srcId="{ECF63C13-82E6-49BC-861D-B14E30F5E875}" destId="{A85A977F-2A97-4110-B4BD-369E85F77E3D}" srcOrd="0" destOrd="0" presId="urn:microsoft.com/office/officeart/2008/layout/VerticalCurvedList"/>
    <dgm:cxn modelId="{4A20CD9E-B3F9-4A43-A4BC-3617B0D72EBB}" type="presParOf" srcId="{A85A977F-2A97-4110-B4BD-369E85F77E3D}" destId="{F28F468C-BD5D-4FF0-A7C2-B428458D76B8}" srcOrd="0" destOrd="0" presId="urn:microsoft.com/office/officeart/2008/layout/VerticalCurvedList"/>
    <dgm:cxn modelId="{862AE05D-F3E6-4E65-A5E9-00906D1C88F7}" type="presParOf" srcId="{A85A977F-2A97-4110-B4BD-369E85F77E3D}" destId="{953FE5A7-9782-403D-A835-7BF02EA450E7}" srcOrd="1" destOrd="0" presId="urn:microsoft.com/office/officeart/2008/layout/VerticalCurvedList"/>
    <dgm:cxn modelId="{23F36777-AFFC-43A1-9B0F-ED84517F2DB8}" type="presParOf" srcId="{A85A977F-2A97-4110-B4BD-369E85F77E3D}" destId="{E67882E0-803B-4B2A-AA7E-9D07BA269733}" srcOrd="2" destOrd="0" presId="urn:microsoft.com/office/officeart/2008/layout/VerticalCurvedList"/>
    <dgm:cxn modelId="{000E5D90-CDE5-428D-851B-9A849B4C758E}" type="presParOf" srcId="{A85A977F-2A97-4110-B4BD-369E85F77E3D}" destId="{B4917996-192F-4481-8E1B-FF210AAB5179}" srcOrd="3" destOrd="0" presId="urn:microsoft.com/office/officeart/2008/layout/VerticalCurvedList"/>
    <dgm:cxn modelId="{AB24AFE6-172D-487A-9FA4-76A4857F3E94}" type="presParOf" srcId="{ECF63C13-82E6-49BC-861D-B14E30F5E875}" destId="{5E364556-BBAC-4AA0-94E7-5F6C7F72EAA7}" srcOrd="1" destOrd="0" presId="urn:microsoft.com/office/officeart/2008/layout/VerticalCurvedList"/>
    <dgm:cxn modelId="{84A04CC7-F1F2-47F0-91DF-02D210A1B7FD}" type="presParOf" srcId="{ECF63C13-82E6-49BC-861D-B14E30F5E875}" destId="{91EE8C4C-609A-4DD6-8EE7-D183F8FADEA9}" srcOrd="2" destOrd="0" presId="urn:microsoft.com/office/officeart/2008/layout/VerticalCurvedList"/>
    <dgm:cxn modelId="{2FBBB1F5-6389-49A9-9D89-4873191F7A56}" type="presParOf" srcId="{91EE8C4C-609A-4DD6-8EE7-D183F8FADEA9}" destId="{13018F67-425A-408D-BE93-D34CFD5C2267}" srcOrd="0" destOrd="0" presId="urn:microsoft.com/office/officeart/2008/layout/VerticalCurvedList"/>
    <dgm:cxn modelId="{6032E528-2822-48F7-BD44-AFEC6E7F07B8}" type="presParOf" srcId="{ECF63C13-82E6-49BC-861D-B14E30F5E875}" destId="{6B480203-4979-4CA7-A37C-7C07F04E94F9}" srcOrd="3" destOrd="0" presId="urn:microsoft.com/office/officeart/2008/layout/VerticalCurvedList"/>
    <dgm:cxn modelId="{42464A1E-21FD-41B5-B1D3-E6EBBE60AF37}" type="presParOf" srcId="{ECF63C13-82E6-49BC-861D-B14E30F5E875}" destId="{8E1337E1-F4AE-486E-89F6-1AF272D91E4B}" srcOrd="4" destOrd="0" presId="urn:microsoft.com/office/officeart/2008/layout/VerticalCurvedList"/>
    <dgm:cxn modelId="{83978C3A-707E-462D-8549-AC479B55AC45}" type="presParOf" srcId="{8E1337E1-F4AE-486E-89F6-1AF272D91E4B}" destId="{0CA0D8E3-7415-42F5-9E60-81E0ECDE0F0F}" srcOrd="0" destOrd="0" presId="urn:microsoft.com/office/officeart/2008/layout/VerticalCurvedList"/>
    <dgm:cxn modelId="{63C1FC6E-2AC5-484F-A909-6B9FBC7140A3}" type="presParOf" srcId="{ECF63C13-82E6-49BC-861D-B14E30F5E875}" destId="{88720BCB-E79D-4324-A5F3-B237BD8BA3BB}" srcOrd="5" destOrd="0" presId="urn:microsoft.com/office/officeart/2008/layout/VerticalCurvedList"/>
    <dgm:cxn modelId="{3D907646-C505-41DE-8AE0-0DCC1F74B05E}" type="presParOf" srcId="{ECF63C13-82E6-49BC-861D-B14E30F5E875}" destId="{C0241C3D-7C54-48FD-9D87-45BD4AED473F}" srcOrd="6" destOrd="0" presId="urn:microsoft.com/office/officeart/2008/layout/VerticalCurvedList"/>
    <dgm:cxn modelId="{24FE0705-F48F-42C0-A966-DDFCAD8A5C85}" type="presParOf" srcId="{C0241C3D-7C54-48FD-9D87-45BD4AED473F}" destId="{5C2CBB11-9A47-425D-AB3C-DD13B5AA5255}" srcOrd="0" destOrd="0" presId="urn:microsoft.com/office/officeart/2008/layout/VerticalCurvedList"/>
    <dgm:cxn modelId="{A03A6247-93D2-4080-BEC3-2144464EBF46}" type="presParOf" srcId="{ECF63C13-82E6-49BC-861D-B14E30F5E875}" destId="{7FB4500E-C7CE-433F-B672-2AEF1F972A15}" srcOrd="7" destOrd="0" presId="urn:microsoft.com/office/officeart/2008/layout/VerticalCurvedList"/>
    <dgm:cxn modelId="{FCDB3C8D-A78F-466B-8688-6F89354414A5}" type="presParOf" srcId="{ECF63C13-82E6-49BC-861D-B14E30F5E875}" destId="{7CC6C10B-7629-416E-99A1-593B95354346}" srcOrd="8" destOrd="0" presId="urn:microsoft.com/office/officeart/2008/layout/VerticalCurvedList"/>
    <dgm:cxn modelId="{27A0190B-F67C-44E4-8B02-35728D3319A2}" type="presParOf" srcId="{7CC6C10B-7629-416E-99A1-593B95354346}" destId="{DBBFB1F2-64A6-405E-9422-031BEE539DD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CCB95C-CE79-425F-A939-BE294BD833C3}">
      <dsp:nvSpPr>
        <dsp:cNvPr id="0" name=""/>
        <dsp:cNvSpPr/>
      </dsp:nvSpPr>
      <dsp:spPr>
        <a:xfrm>
          <a:off x="0" y="183068"/>
          <a:ext cx="10515600" cy="645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208280" rIns="816127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Pass output through unaltered</a:t>
          </a:r>
        </a:p>
      </dsp:txBody>
      <dsp:txXfrm>
        <a:off x="0" y="183068"/>
        <a:ext cx="10515600" cy="645750"/>
      </dsp:txXfrm>
    </dsp:sp>
    <dsp:sp modelId="{AED0D5ED-65DC-4116-9B21-D5EDB41AB182}">
      <dsp:nvSpPr>
        <dsp:cNvPr id="0" name=""/>
        <dsp:cNvSpPr/>
      </dsp:nvSpPr>
      <dsp:spPr>
        <a:xfrm>
          <a:off x="525780" y="35468"/>
          <a:ext cx="7360920" cy="2952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ByPass</a:t>
          </a:r>
          <a:endParaRPr lang="en-US" sz="2000" kern="1200" dirty="0"/>
        </a:p>
      </dsp:txBody>
      <dsp:txXfrm>
        <a:off x="540190" y="49878"/>
        <a:ext cx="7332100" cy="266380"/>
      </dsp:txXfrm>
    </dsp:sp>
    <dsp:sp modelId="{31CEB251-93F0-4210-B347-55170C7BAD17}">
      <dsp:nvSpPr>
        <dsp:cNvPr id="0" name=""/>
        <dsp:cNvSpPr/>
      </dsp:nvSpPr>
      <dsp:spPr>
        <a:xfrm>
          <a:off x="0" y="1030418"/>
          <a:ext cx="10515600" cy="960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1372388"/>
              <a:satOff val="8237"/>
              <a:lumOff val="627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208280" rIns="816127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Embedded in JSON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Good for short/simple handlers – short one-liners</a:t>
          </a:r>
        </a:p>
      </dsp:txBody>
      <dsp:txXfrm>
        <a:off x="0" y="1030418"/>
        <a:ext cx="10515600" cy="960750"/>
      </dsp:txXfrm>
    </dsp:sp>
    <dsp:sp modelId="{0BE52A39-6506-4F49-B8A1-9A11C1082DCC}">
      <dsp:nvSpPr>
        <dsp:cNvPr id="0" name=""/>
        <dsp:cNvSpPr/>
      </dsp:nvSpPr>
      <dsp:spPr>
        <a:xfrm>
          <a:off x="525780" y="882819"/>
          <a:ext cx="7360920" cy="295200"/>
        </a:xfrm>
        <a:prstGeom prst="roundRect">
          <a:avLst/>
        </a:prstGeom>
        <a:solidFill>
          <a:schemeClr val="accent3">
            <a:hueOff val="1372388"/>
            <a:satOff val="8237"/>
            <a:lumOff val="627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Inline</a:t>
          </a:r>
        </a:p>
      </dsp:txBody>
      <dsp:txXfrm>
        <a:off x="540190" y="897229"/>
        <a:ext cx="7332100" cy="266380"/>
      </dsp:txXfrm>
    </dsp:sp>
    <dsp:sp modelId="{82375DB1-DB4A-405E-9498-0C3D2CD5F95F}">
      <dsp:nvSpPr>
        <dsp:cNvPr id="0" name=""/>
        <dsp:cNvSpPr/>
      </dsp:nvSpPr>
      <dsp:spPr>
        <a:xfrm>
          <a:off x="0" y="2192769"/>
          <a:ext cx="10515600" cy="960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2744775"/>
              <a:satOff val="16475"/>
              <a:lumOff val="1255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208280" rIns="816127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Easier for testing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Script files get packaged with module (external to PSM1)</a:t>
          </a:r>
        </a:p>
      </dsp:txBody>
      <dsp:txXfrm>
        <a:off x="0" y="2192769"/>
        <a:ext cx="10515600" cy="960750"/>
      </dsp:txXfrm>
    </dsp:sp>
    <dsp:sp modelId="{EC963C5A-6372-444E-892D-BCB6C3128C97}">
      <dsp:nvSpPr>
        <dsp:cNvPr id="0" name=""/>
        <dsp:cNvSpPr/>
      </dsp:nvSpPr>
      <dsp:spPr>
        <a:xfrm>
          <a:off x="525780" y="2045169"/>
          <a:ext cx="7360920" cy="295200"/>
        </a:xfrm>
        <a:prstGeom prst="roundRect">
          <a:avLst/>
        </a:prstGeom>
        <a:solidFill>
          <a:schemeClr val="accent3">
            <a:hueOff val="2744775"/>
            <a:satOff val="16475"/>
            <a:lumOff val="1255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Separate script files for each parser</a:t>
          </a:r>
        </a:p>
      </dsp:txBody>
      <dsp:txXfrm>
        <a:off x="540190" y="2059579"/>
        <a:ext cx="7332100" cy="266380"/>
      </dsp:txXfrm>
    </dsp:sp>
    <dsp:sp modelId="{1DDBCE14-4F8B-4DED-AE09-BF4D087002BD}">
      <dsp:nvSpPr>
        <dsp:cNvPr id="0" name=""/>
        <dsp:cNvSpPr/>
      </dsp:nvSpPr>
      <dsp:spPr>
        <a:xfrm>
          <a:off x="0" y="3355119"/>
          <a:ext cx="10515600" cy="960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4117163"/>
              <a:satOff val="24712"/>
              <a:lumOff val="1882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208280" rIns="816127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Functions must be loaded in session when you export the module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Functions included in the PSM1</a:t>
          </a:r>
        </a:p>
      </dsp:txBody>
      <dsp:txXfrm>
        <a:off x="0" y="3355119"/>
        <a:ext cx="10515600" cy="960750"/>
      </dsp:txXfrm>
    </dsp:sp>
    <dsp:sp modelId="{A320372E-AA37-4BFB-A47C-63074F091E37}">
      <dsp:nvSpPr>
        <dsp:cNvPr id="0" name=""/>
        <dsp:cNvSpPr/>
      </dsp:nvSpPr>
      <dsp:spPr>
        <a:xfrm>
          <a:off x="525780" y="3207519"/>
          <a:ext cx="7360920" cy="295200"/>
        </a:xfrm>
        <a:prstGeom prst="roundRect">
          <a:avLst/>
        </a:prstGeom>
        <a:solidFill>
          <a:schemeClr val="accent3">
            <a:hueOff val="4117163"/>
            <a:satOff val="24712"/>
            <a:lumOff val="1882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Separate functions</a:t>
          </a:r>
        </a:p>
      </dsp:txBody>
      <dsp:txXfrm>
        <a:off x="540190" y="3221929"/>
        <a:ext cx="7332100" cy="2663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3FE5A7-9782-403D-A835-7BF02EA450E7}">
      <dsp:nvSpPr>
        <dsp:cNvPr id="0" name=""/>
        <dsp:cNvSpPr/>
      </dsp:nvSpPr>
      <dsp:spPr>
        <a:xfrm>
          <a:off x="-4919424" y="-753830"/>
          <a:ext cx="5858998" cy="5858998"/>
        </a:xfrm>
        <a:prstGeom prst="blockArc">
          <a:avLst>
            <a:gd name="adj1" fmla="val 18900000"/>
            <a:gd name="adj2" fmla="val 2700000"/>
            <a:gd name="adj3" fmla="val 369"/>
          </a:avLst>
        </a:pr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364556-BBAC-4AA0-94E7-5F6C7F72EAA7}">
      <dsp:nvSpPr>
        <dsp:cNvPr id="0" name=""/>
        <dsp:cNvSpPr/>
      </dsp:nvSpPr>
      <dsp:spPr>
        <a:xfrm>
          <a:off x="492024" y="334530"/>
          <a:ext cx="9963850" cy="66940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1344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Handle error output</a:t>
          </a:r>
        </a:p>
      </dsp:txBody>
      <dsp:txXfrm>
        <a:off x="492024" y="334530"/>
        <a:ext cx="9963850" cy="669409"/>
      </dsp:txXfrm>
    </dsp:sp>
    <dsp:sp modelId="{13018F67-425A-408D-BE93-D34CFD5C2267}">
      <dsp:nvSpPr>
        <dsp:cNvPr id="0" name=""/>
        <dsp:cNvSpPr/>
      </dsp:nvSpPr>
      <dsp:spPr>
        <a:xfrm>
          <a:off x="73643" y="250854"/>
          <a:ext cx="836762" cy="8367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480203-4979-4CA7-A37C-7C07F04E94F9}">
      <dsp:nvSpPr>
        <dsp:cNvPr id="0" name=""/>
        <dsp:cNvSpPr/>
      </dsp:nvSpPr>
      <dsp:spPr>
        <a:xfrm>
          <a:off x="875812" y="1338819"/>
          <a:ext cx="9580062" cy="669409"/>
        </a:xfrm>
        <a:prstGeom prst="rect">
          <a:avLst/>
        </a:prstGeom>
        <a:solidFill>
          <a:schemeClr val="accent3">
            <a:hueOff val="1372388"/>
            <a:satOff val="8237"/>
            <a:lumOff val="627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1344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Transform argument values</a:t>
          </a:r>
        </a:p>
      </dsp:txBody>
      <dsp:txXfrm>
        <a:off x="875812" y="1338819"/>
        <a:ext cx="9580062" cy="669409"/>
      </dsp:txXfrm>
    </dsp:sp>
    <dsp:sp modelId="{0CA0D8E3-7415-42F5-9E60-81E0ECDE0F0F}">
      <dsp:nvSpPr>
        <dsp:cNvPr id="0" name=""/>
        <dsp:cNvSpPr/>
      </dsp:nvSpPr>
      <dsp:spPr>
        <a:xfrm>
          <a:off x="457431" y="1255143"/>
          <a:ext cx="836762" cy="8367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1372388"/>
              <a:satOff val="8237"/>
              <a:lumOff val="627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720BCB-E79D-4324-A5F3-B237BD8BA3BB}">
      <dsp:nvSpPr>
        <dsp:cNvPr id="0" name=""/>
        <dsp:cNvSpPr/>
      </dsp:nvSpPr>
      <dsp:spPr>
        <a:xfrm>
          <a:off x="875812" y="2343108"/>
          <a:ext cx="9580062" cy="669409"/>
        </a:xfrm>
        <a:prstGeom prst="rect">
          <a:avLst/>
        </a:prstGeom>
        <a:solidFill>
          <a:schemeClr val="accent3">
            <a:hueOff val="2744775"/>
            <a:satOff val="16475"/>
            <a:lumOff val="1255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1344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Create parameters not mapped to the native command</a:t>
          </a:r>
        </a:p>
      </dsp:txBody>
      <dsp:txXfrm>
        <a:off x="875812" y="2343108"/>
        <a:ext cx="9580062" cy="669409"/>
      </dsp:txXfrm>
    </dsp:sp>
    <dsp:sp modelId="{5C2CBB11-9A47-425D-AB3C-DD13B5AA5255}">
      <dsp:nvSpPr>
        <dsp:cNvPr id="0" name=""/>
        <dsp:cNvSpPr/>
      </dsp:nvSpPr>
      <dsp:spPr>
        <a:xfrm>
          <a:off x="457431" y="2259432"/>
          <a:ext cx="836762" cy="8367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2744775"/>
              <a:satOff val="16475"/>
              <a:lumOff val="1255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B4500E-C7CE-433F-B672-2AEF1F972A15}">
      <dsp:nvSpPr>
        <dsp:cNvPr id="0" name=""/>
        <dsp:cNvSpPr/>
      </dsp:nvSpPr>
      <dsp:spPr>
        <a:xfrm>
          <a:off x="492024" y="3347397"/>
          <a:ext cx="9963850" cy="669409"/>
        </a:xfrm>
        <a:prstGeom prst="rect">
          <a:avLst/>
        </a:prstGeom>
        <a:solidFill>
          <a:schemeClr val="accent3">
            <a:hueOff val="4117163"/>
            <a:satOff val="24712"/>
            <a:lumOff val="1882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1344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Support elevation</a:t>
          </a:r>
        </a:p>
      </dsp:txBody>
      <dsp:txXfrm>
        <a:off x="492024" y="3347397"/>
        <a:ext cx="9963850" cy="669409"/>
      </dsp:txXfrm>
    </dsp:sp>
    <dsp:sp modelId="{DBBFB1F2-64A6-405E-9422-031BEE539DDA}">
      <dsp:nvSpPr>
        <dsp:cNvPr id="0" name=""/>
        <dsp:cNvSpPr/>
      </dsp:nvSpPr>
      <dsp:spPr>
        <a:xfrm>
          <a:off x="73643" y="3263721"/>
          <a:ext cx="836762" cy="8367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4117163"/>
              <a:satOff val="24712"/>
              <a:lumOff val="1882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2CA404-BA5F-4263-A878-03452F5C7821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7148C5-844F-4B24-AF5D-AE4A32FED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207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Don’t edit the generated module – update the config and rebuild it instead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7148C5-844F-4B24-AF5D-AE4A32FED56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6610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7148C5-844F-4B24-AF5D-AE4A32FED56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3537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7148C5-844F-4B24-AF5D-AE4A32FED56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884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6EE8F-7157-6EB7-C77C-AEFF8311CA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EB6709-2619-A2F4-0BB1-72AF36096A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8E071-7BFE-086E-4F8D-D5CE1AEC8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BFB82-2031-4677-8DE5-A01013E16957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878E2-F936-D692-5210-40236D818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A9822-86A6-ECD5-21EE-0E6F9CBDC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C2B13-C59A-4782-9BE7-8EBEA693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752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86F7A-B3B4-A665-63E2-8276A2B49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F8A105-F805-A102-E998-12C9E86FEC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47233-1F5A-F4B1-4B02-FBDAFD820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BFB82-2031-4677-8DE5-A01013E16957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F872B-FA84-CE5A-232D-FA0504CF1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97C451-AE57-2B73-103E-5920E4925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C2B13-C59A-4782-9BE7-8EBEA693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430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1B58C5-9923-0C4C-656F-61630D2781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FC2596-BB79-20CF-B264-255433189D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CB98F-C5BA-0CBF-1A17-CDEAE9BDB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BFB82-2031-4677-8DE5-A01013E16957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D4FCB-BA48-811A-7904-568BA1762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042B8-55D2-83C7-A673-3D9C1889C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C2B13-C59A-4782-9BE7-8EBEA693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202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52B71-85FD-27AB-78A8-1B5922AFB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16E86-D4C8-8D06-D45C-15A30F3AD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55403-F613-5869-8FCD-2EADE25C6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BFB82-2031-4677-8DE5-A01013E16957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8330D-E01B-ACEB-ADED-84D308A7A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024A29-7A00-0802-AB64-1D73B0D35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C2B13-C59A-4782-9BE7-8EBEA693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573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A3A37-0D6B-FDCC-CF36-55824D2EB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76F36A-3427-8F73-6656-34E50DCFF0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1C9C9-7F24-7AB3-40A4-90B234532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BFB82-2031-4677-8DE5-A01013E16957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E4BDE1-A85A-CA51-FA86-EDC3F1644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0B7CD-C419-8F4D-5285-4E7356AD8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C2B13-C59A-4782-9BE7-8EBEA693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985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134DE-097D-8826-72EE-894A38F36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37CC7-CAE2-B264-4887-1ED4EAFC99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DA2BBA-7947-D62F-F898-CB02D0137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528C68-C75B-AA07-26A1-7FF3C1E33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BFB82-2031-4677-8DE5-A01013E16957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2E9EC8-50CD-A7DF-8C91-175EA2D51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B97DD5-4E53-ADB5-DB6C-594365983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C2B13-C59A-4782-9BE7-8EBEA693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49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6A581-BC64-CCE4-03A6-CA5E662C5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A0D9F8-024E-59F3-DD11-86B0FBCA0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11E21A-7A57-11A2-14C0-237EBF219E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559A4A-61D4-C548-DCE0-70E1A961F3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22772D-8EF0-1E0D-6679-05AB7931F5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A166EB-20CA-34F6-298E-AE0C1F324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BFB82-2031-4677-8DE5-A01013E16957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065F72-3E22-9A3F-B5EC-CF8FC3EC4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4F76F6-3EAC-8ED4-ECE9-C1465B3C4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C2B13-C59A-4782-9BE7-8EBEA693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323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A1557-0AFA-0687-1A5D-6F5B49131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71C239-8543-8D8C-986C-913C4BCFB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BFB82-2031-4677-8DE5-A01013E16957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5406E3-0C14-3065-2267-20F77F372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AD4F25-201A-239C-5031-A20DADC49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C2B13-C59A-4782-9BE7-8EBEA693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29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AD84B1-F582-EFC6-DED1-92129ED73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BFB82-2031-4677-8DE5-A01013E16957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048570-9FEF-8407-29C9-D38C54659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DD743-72F5-CD75-1563-765110888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C2B13-C59A-4782-9BE7-8EBEA693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7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108BE-74CE-A00F-48CA-A9083867C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B48E7-2A2A-E8F6-48F0-0324F9A5C3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D426B8-061D-C38B-89FC-EA84200305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3A6E94-12D5-5724-8D2E-AA0392011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BFB82-2031-4677-8DE5-A01013E16957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B6046A-9F4B-3709-6FE4-DD53C5A78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26A3C7-AFCB-D926-0E05-13C860B56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C2B13-C59A-4782-9BE7-8EBEA693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854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C72F7-55C5-C9F1-AC5C-7CDBDE4AD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72E6DD-DFF9-AB4D-5E7F-B89FD36379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426B58-5DBF-2C62-CE97-97006B8BB6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9AB81-B01A-80E8-CFBD-2E3B19C94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BFB82-2031-4677-8DE5-A01013E16957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AA05F0-F0E0-D069-3D07-63DBBEBC8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C37BAB-DFBD-3A33-93B5-9506AC3F3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C2B13-C59A-4782-9BE7-8EBEA693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237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29AD1E-7D0E-DD8E-6A59-7CCF85B92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070F36-5641-FA43-04B3-A9F3B30537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7705E-B445-D76C-940E-CBC57F3611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3BFB82-2031-4677-8DE5-A01013E16957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B1DDB-2EDE-7759-FB1E-008F0E61EB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7C7EA3-5269-1BA2-9AF8-181CDF37E3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AC2B13-C59A-4782-9BE7-8EBEA693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409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4C42E1-98BB-FEF5-09ED-2A2AEE62EC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3810" y="2960716"/>
            <a:ext cx="4036334" cy="2387600"/>
          </a:xfrm>
        </p:spPr>
        <p:txBody>
          <a:bodyPr anchor="t">
            <a:normAutofit/>
          </a:bodyPr>
          <a:lstStyle/>
          <a:p>
            <a:pPr algn="l"/>
            <a:r>
              <a:rPr lang="en-US" sz="5400"/>
              <a:t>Getting started with Crescendo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22D143-7075-0149-5E41-EFA4F56709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3809" y="953037"/>
            <a:ext cx="4036333" cy="1709849"/>
          </a:xfrm>
        </p:spPr>
        <p:txBody>
          <a:bodyPr anchor="b">
            <a:normAutofit/>
          </a:bodyPr>
          <a:lstStyle/>
          <a:p>
            <a:pPr algn="l"/>
            <a:endParaRPr lang="en-US" sz="2000"/>
          </a:p>
        </p:txBody>
      </p:sp>
      <p:grpSp>
        <p:nvGrpSpPr>
          <p:cNvPr id="4105" name="Group 4104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4106" name="Rectangle 4105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07" name="Rectangle 4106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08" name="Rectangle 4107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10" name="Rectangle 4109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2" name="Rectangle 411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2F28A9-7B6E-3C4B-EF29-6D0814B287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264" y="1298983"/>
            <a:ext cx="5431445" cy="4259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05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99971-241A-C968-C860-5199DAA4A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features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F7208B5-BFAD-D907-E598-CE1D7EE65C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742923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F4A1CD47-C51C-DC9C-7F0B-0EEE78EC7AC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3675" y="324295"/>
            <a:ext cx="1119373" cy="87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501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D8E0EF-0846-5C48-00E8-41ABF6C6B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dirty="0"/>
              <a:t>What is PowerShell Crescendo?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29D5AA-3C20-7FA0-E4EB-2BAEC6EDF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1520670"/>
          </a:xfrm>
        </p:spPr>
        <p:txBody>
          <a:bodyPr anchor="t">
            <a:normAutofit fontScale="92500"/>
          </a:bodyPr>
          <a:lstStyle/>
          <a:p>
            <a:pPr marL="0" lvl="0" indent="0">
              <a:buNone/>
            </a:pPr>
            <a:r>
              <a:rPr lang="en-US" sz="2400" b="0" i="0" dirty="0"/>
              <a:t>PowerShell Crescendo is a framework for creating PowerShell cmdlets that amplify command-line tools, regardless of platform.</a:t>
            </a:r>
            <a:endParaRPr lang="en-US" sz="2400" dirty="0"/>
          </a:p>
        </p:txBody>
      </p:sp>
      <p:pic>
        <p:nvPicPr>
          <p:cNvPr id="7" name="Picture 6" descr="A diagram of a software&#10;&#10;Description automatically generated">
            <a:extLst>
              <a:ext uri="{FF2B5EF4-FFF2-40B4-BE49-F238E27FC236}">
                <a16:creationId xmlns:a16="http://schemas.microsoft.com/office/drawing/2014/main" id="{ADCC3274-0CC6-CB6D-2600-B663519AD8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1532" y="2513028"/>
            <a:ext cx="5150277" cy="3656697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2856E9-44E0-639B-6B53-725212D80016}"/>
              </a:ext>
            </a:extLst>
          </p:cNvPr>
          <p:cNvSpPr txBox="1"/>
          <p:nvPr/>
        </p:nvSpPr>
        <p:spPr>
          <a:xfrm>
            <a:off x="1233034" y="4627820"/>
            <a:ext cx="365215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>
              <a:buNone/>
            </a:pPr>
            <a:r>
              <a:rPr lang="en-US" sz="1800" b="1" i="0" dirty="0"/>
              <a:t>Goal</a:t>
            </a:r>
            <a:endParaRPr lang="en-US" b="1" dirty="0"/>
          </a:p>
          <a:p>
            <a:pPr marL="0" lvl="0" indent="0" algn="ctr">
              <a:buNone/>
            </a:pPr>
            <a:r>
              <a:rPr lang="en-US" sz="1800" b="1" i="0" dirty="0"/>
              <a:t>Create a PowerShell experience for native command-line tools.</a:t>
            </a:r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82A1B5-5771-098B-932C-83A26B82F3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3675" y="324295"/>
            <a:ext cx="1119373" cy="87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110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911DF3-5677-EB02-4C6D-956329E01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 dirty="0"/>
              <a:t>How to choose the tool to amplify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16CD4-DE9B-2408-CE7A-B3E9EAA4B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054" y="2594283"/>
            <a:ext cx="4283948" cy="2179880"/>
          </a:xfrm>
          <a:ln w="19050">
            <a:solidFill>
              <a:srgbClr val="0070C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anchor="t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900" b="1" dirty="0"/>
              <a:t>Good candidates</a:t>
            </a:r>
          </a:p>
          <a:p>
            <a:pPr>
              <a:spcBef>
                <a:spcPts val="0"/>
              </a:spcBef>
            </a:pPr>
            <a:r>
              <a:rPr lang="en-US" sz="1900" dirty="0"/>
              <a:t>The original tool is difficult to use.</a:t>
            </a:r>
          </a:p>
          <a:p>
            <a:pPr>
              <a:spcBef>
                <a:spcPts val="0"/>
              </a:spcBef>
            </a:pPr>
            <a:r>
              <a:rPr lang="en-US" sz="1900" dirty="0"/>
              <a:t>The command-line tool output is difficult to use in automation.</a:t>
            </a:r>
          </a:p>
          <a:p>
            <a:pPr>
              <a:spcBef>
                <a:spcPts val="0"/>
              </a:spcBef>
            </a:pPr>
            <a:r>
              <a:rPr lang="en-US" sz="1900" dirty="0"/>
              <a:t>The command-line tool doesn't provide adequate help.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0963D0D-7925-F28F-6501-F06C3B338B76}"/>
              </a:ext>
            </a:extLst>
          </p:cNvPr>
          <p:cNvSpPr txBox="1">
            <a:spLocks/>
          </p:cNvSpPr>
          <p:nvPr/>
        </p:nvSpPr>
        <p:spPr>
          <a:xfrm>
            <a:off x="6328886" y="2624780"/>
            <a:ext cx="4530898" cy="2179880"/>
          </a:xfrm>
          <a:prstGeom prst="rect">
            <a:avLst/>
          </a:prstGeom>
          <a:ln w="19050">
            <a:solidFill>
              <a:srgbClr val="0070C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1900" b="1" dirty="0"/>
              <a:t>Bad candidates</a:t>
            </a:r>
          </a:p>
          <a:p>
            <a:pPr>
              <a:spcBef>
                <a:spcPts val="0"/>
              </a:spcBef>
            </a:pPr>
            <a:r>
              <a:rPr lang="en-US" sz="1900" dirty="0"/>
              <a:t>Equivalent cmdlets already exist</a:t>
            </a:r>
          </a:p>
          <a:p>
            <a:pPr>
              <a:spcBef>
                <a:spcPts val="0"/>
              </a:spcBef>
            </a:pPr>
            <a:r>
              <a:rPr lang="en-US" sz="1900" dirty="0"/>
              <a:t>There may be better ways (APIs, etc.)</a:t>
            </a:r>
          </a:p>
          <a:p>
            <a:pPr>
              <a:spcBef>
                <a:spcPts val="0"/>
              </a:spcBef>
            </a:pPr>
            <a:r>
              <a:rPr lang="en-US" sz="1900" dirty="0"/>
              <a:t>The output is trivial – not useful as an object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402910-89A6-C2E2-2F9C-4C2E556A0FCE}"/>
              </a:ext>
            </a:extLst>
          </p:cNvPr>
          <p:cNvSpPr txBox="1"/>
          <p:nvPr/>
        </p:nvSpPr>
        <p:spPr>
          <a:xfrm>
            <a:off x="643054" y="5559917"/>
            <a:ext cx="1021673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spcBef>
                <a:spcPts val="600"/>
              </a:spcBef>
              <a:buNone/>
            </a:pPr>
            <a:r>
              <a:rPr lang="en-US" sz="3200" dirty="0"/>
              <a:t>Optimize your investment by focusing on what you need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107818-4272-81EE-9E9C-A149E857EB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3675" y="324295"/>
            <a:ext cx="1119373" cy="87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784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B7C428-51E7-0B21-6782-47E35F04A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 dirty="0"/>
              <a:t>Research the tool's syntax and output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B8E20-E16C-DE0F-7E41-1477BFCC32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Start with command-line help and documentation</a:t>
            </a:r>
          </a:p>
          <a:p>
            <a:r>
              <a:rPr lang="en-US" sz="2000" dirty="0"/>
              <a:t>Note the command-line parameters and their syntax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dirty="0"/>
              <a:t>Capture example output for parsing</a:t>
            </a:r>
          </a:p>
          <a:p>
            <a:r>
              <a:rPr lang="en-US" sz="2000" dirty="0"/>
              <a:t>See how the output is laid out to inform the parsing requirements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479E74-AD6A-A27D-7AAC-5FB11E892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532" y="2847797"/>
            <a:ext cx="5150277" cy="298715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30166D-F204-04CE-D651-DFA87E5378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3675" y="324295"/>
            <a:ext cx="1119373" cy="87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706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30AFC8-2E3E-BE34-5F6C-299C4F8652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2CEFDBD0-41A5-439C-CC06-5E7B130050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8898557"/>
              </p:ext>
            </p:extLst>
          </p:nvPr>
        </p:nvGraphicFramePr>
        <p:xfrm>
          <a:off x="838200" y="1500570"/>
          <a:ext cx="10532634" cy="40720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0878">
                  <a:extLst>
                    <a:ext uri="{9D8B030D-6E8A-4147-A177-3AD203B41FA5}">
                      <a16:colId xmlns:a16="http://schemas.microsoft.com/office/drawing/2014/main" val="3954456818"/>
                    </a:ext>
                  </a:extLst>
                </a:gridCol>
                <a:gridCol w="3510878">
                  <a:extLst>
                    <a:ext uri="{9D8B030D-6E8A-4147-A177-3AD203B41FA5}">
                      <a16:colId xmlns:a16="http://schemas.microsoft.com/office/drawing/2014/main" val="2500328899"/>
                    </a:ext>
                  </a:extLst>
                </a:gridCol>
                <a:gridCol w="3510878">
                  <a:extLst>
                    <a:ext uri="{9D8B030D-6E8A-4147-A177-3AD203B41FA5}">
                      <a16:colId xmlns:a16="http://schemas.microsoft.com/office/drawing/2014/main" val="1784404516"/>
                    </a:ext>
                  </a:extLst>
                </a:gridCol>
              </a:tblGrid>
              <a:tr h="15317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Cmdlet method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JSON authoring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74795"/>
                  </a:ext>
                </a:extLst>
              </a:tr>
              <a:tr h="2540271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Create base objects then add properties to the object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Export the object to JSON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Schema enables IntelliSense in VS Code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Separates cmdlet interface definition from parsing code</a:t>
                      </a:r>
                    </a:p>
                    <a:p>
                      <a:pPr marL="742950" lvl="1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Difficult to write PowerShell code in JSON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The goal is to create a JSON configuration file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0203552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6509DBEC-DD45-15FC-DC8D-EFCF44417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Crescendo cmdlet definition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913D4B8-D997-6563-C5F6-4909E13D17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23425" y="1690688"/>
            <a:ext cx="1143000" cy="11430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D9035E0F-BAAB-F944-C180-CB242007C8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33017" y="1788319"/>
            <a:ext cx="1143000" cy="11430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8E32594B-03A0-A627-66CF-CFD413367F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42609" y="1788319"/>
            <a:ext cx="1143000" cy="1143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DB9C1EB-E916-AC50-F5A7-0247A4F9D0E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3675" y="324295"/>
            <a:ext cx="1119373" cy="87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599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972159-EDCB-763B-A96F-53638DF45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US" sz="3600"/>
              <a:t>Create Crescendo objects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1F1A5-4BB3-F761-427D-F2F9C1582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/>
              <a:t>Crescendo </a:t>
            </a:r>
            <a:r>
              <a:rPr lang="en-US" sz="1800" b="0" i="0">
                <a:effectLst/>
                <a:latin typeface="system-ui"/>
              </a:rPr>
              <a:t>cmdlets create Crescendo objects that can be serialized to a JSON</a:t>
            </a:r>
            <a:endParaRPr lang="en-US" sz="1800"/>
          </a:p>
          <a:p>
            <a:r>
              <a:rPr lang="en-US" sz="1800"/>
              <a:t>New-CrescendoCommand</a:t>
            </a:r>
          </a:p>
          <a:p>
            <a:r>
              <a:rPr lang="en-US" sz="1800"/>
              <a:t>New-ExampleInfo</a:t>
            </a:r>
          </a:p>
          <a:p>
            <a:r>
              <a:rPr lang="en-US" sz="1800"/>
              <a:t>New-OutputHandler</a:t>
            </a:r>
          </a:p>
          <a:p>
            <a:r>
              <a:rPr lang="en-US" sz="1800"/>
              <a:t>New-ParameterInfo</a:t>
            </a:r>
          </a:p>
          <a:p>
            <a:r>
              <a:rPr lang="en-US" sz="1800"/>
              <a:t>New-UsageInfo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CCDDADAD-247A-5E6F-2A0E-58529A1FF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7738" y="1202058"/>
            <a:ext cx="5628018" cy="4221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061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9A724DBA-D2D9-471E-8ED7-2015DDD950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E0B14F-44F5-89CE-F76D-D9FA1BD8F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1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US" sz="3600"/>
              <a:t>Author JSON in VS Code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4641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0234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screen shot of a computer&#10;&#10;Description automatically generated">
            <a:extLst>
              <a:ext uri="{FF2B5EF4-FFF2-40B4-BE49-F238E27FC236}">
                <a16:creationId xmlns:a16="http://schemas.microsoft.com/office/drawing/2014/main" id="{7E21A345-3733-27AC-27FD-E944754703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44" y="1272739"/>
            <a:ext cx="5628018" cy="4079652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277786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EE1BA-D998-7E6F-791E-39D4BE46E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12" y="2031101"/>
            <a:ext cx="4282984" cy="351194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/>
              <a:t>Crescendo includes a JSON schema file that enables IntelliSense in Visual Studio Code and ensures </a:t>
            </a:r>
            <a:r>
              <a:rPr lang="en-US"/>
              <a:t>that the JSON </a:t>
            </a:r>
            <a:r>
              <a:rPr lang="en-US" dirty="0"/>
              <a:t>file is correctly structured.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677179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880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60AFAAC-EA6C-45A9-9E03-C9C9F0193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chine in a laboratory">
            <a:extLst>
              <a:ext uri="{FF2B5EF4-FFF2-40B4-BE49-F238E27FC236}">
                <a16:creationId xmlns:a16="http://schemas.microsoft.com/office/drawing/2014/main" id="{A52BFCEF-DB9B-0844-15EC-1DEC20D674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77" r="11082" b="-1"/>
          <a:stretch/>
        </p:blipFill>
        <p:spPr>
          <a:xfrm>
            <a:off x="4883022" y="10"/>
            <a:ext cx="7308978" cy="6857990"/>
          </a:xfrm>
          <a:custGeom>
            <a:avLst/>
            <a:gdLst/>
            <a:ahLst/>
            <a:cxnLst/>
            <a:rect l="l" t="t" r="r" b="b"/>
            <a:pathLst>
              <a:path w="7308978" h="6858000">
                <a:moveTo>
                  <a:pt x="0" y="0"/>
                </a:moveTo>
                <a:lnTo>
                  <a:pt x="7308978" y="0"/>
                </a:lnTo>
                <a:lnTo>
                  <a:pt x="7308978" y="6858000"/>
                </a:lnTo>
                <a:lnTo>
                  <a:pt x="0" y="6858000"/>
                </a:lnTo>
                <a:lnTo>
                  <a:pt x="62983" y="6788730"/>
                </a:lnTo>
                <a:cubicBezTo>
                  <a:pt x="773509" y="5928900"/>
                  <a:pt x="1212978" y="4741056"/>
                  <a:pt x="1212978" y="3429000"/>
                </a:cubicBezTo>
                <a:cubicBezTo>
                  <a:pt x="1212978" y="2116944"/>
                  <a:pt x="773509" y="929100"/>
                  <a:pt x="62983" y="69271"/>
                </a:cubicBezTo>
                <a:close/>
              </a:path>
            </a:pathLst>
          </a:custGeom>
        </p:spPr>
      </p:pic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83549E37-C86B-4401-90BD-D8BF83859F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3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3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3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3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8A17784E-76D8-4521-A77D-0D2EBB9230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6857" cy="6858000"/>
          </a:xfrm>
          <a:custGeom>
            <a:avLst/>
            <a:gdLst>
              <a:gd name="connsiteX0" fmla="*/ 0 w 6086857"/>
              <a:gd name="connsiteY0" fmla="*/ 0 h 6858000"/>
              <a:gd name="connsiteX1" fmla="*/ 4873879 w 6086857"/>
              <a:gd name="connsiteY1" fmla="*/ 0 h 6858000"/>
              <a:gd name="connsiteX2" fmla="*/ 4936862 w 6086857"/>
              <a:gd name="connsiteY2" fmla="*/ 69271 h 6858000"/>
              <a:gd name="connsiteX3" fmla="*/ 6086857 w 6086857"/>
              <a:gd name="connsiteY3" fmla="*/ 3429000 h 6858000"/>
              <a:gd name="connsiteX4" fmla="*/ 4936862 w 6086857"/>
              <a:gd name="connsiteY4" fmla="*/ 6788730 h 6858000"/>
              <a:gd name="connsiteX5" fmla="*/ 4873879 w 6086857"/>
              <a:gd name="connsiteY5" fmla="*/ 6858000 h 6858000"/>
              <a:gd name="connsiteX6" fmla="*/ 0 w 608685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6857" h="6858000">
                <a:moveTo>
                  <a:pt x="0" y="0"/>
                </a:moveTo>
                <a:lnTo>
                  <a:pt x="4873879" y="0"/>
                </a:lnTo>
                <a:lnTo>
                  <a:pt x="4936862" y="69271"/>
                </a:lnTo>
                <a:cubicBezTo>
                  <a:pt x="5647388" y="929100"/>
                  <a:pt x="6086857" y="2116944"/>
                  <a:pt x="6086857" y="3429000"/>
                </a:cubicBezTo>
                <a:cubicBezTo>
                  <a:pt x="6086857" y="4741056"/>
                  <a:pt x="5647388" y="5928900"/>
                  <a:pt x="4936862" y="6788730"/>
                </a:cubicBezTo>
                <a:lnTo>
                  <a:pt x="487387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5CBE7E-D660-1896-166E-B237DB6D3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04" y="856488"/>
            <a:ext cx="4992624" cy="1243584"/>
          </a:xfrm>
        </p:spPr>
        <p:txBody>
          <a:bodyPr anchor="ctr">
            <a:normAutofit/>
          </a:bodyPr>
          <a:lstStyle/>
          <a:p>
            <a:r>
              <a:rPr lang="en-US" sz="3400"/>
              <a:t>Build and publish the module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0036C6B-F09C-4EAB-AE02-8D056EE748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325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C8D5885-2804-4D3C-BE31-902E4D327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769" y="2195336"/>
            <a:ext cx="49834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2075D-696B-77E8-34DB-A684A7401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904" y="2522949"/>
            <a:ext cx="5065776" cy="3402363"/>
          </a:xfrm>
        </p:spPr>
        <p:txBody>
          <a:bodyPr anchor="t">
            <a:normAutofit/>
          </a:bodyPr>
          <a:lstStyle/>
          <a:p>
            <a:r>
              <a:rPr lang="en-US" sz="2000" dirty="0"/>
              <a:t>Export-</a:t>
            </a:r>
            <a:r>
              <a:rPr lang="en-US" sz="2000" dirty="0" err="1"/>
              <a:t>CrescendoModule</a:t>
            </a:r>
            <a:endParaRPr lang="en-US" sz="2000" dirty="0"/>
          </a:p>
          <a:p>
            <a:pPr lvl="1"/>
            <a:r>
              <a:rPr lang="en-US" sz="2000" dirty="0" err="1"/>
              <a:t>NoClobber</a:t>
            </a:r>
            <a:r>
              <a:rPr lang="en-US" sz="2000" dirty="0"/>
              <a:t> option</a:t>
            </a:r>
          </a:p>
          <a:p>
            <a:r>
              <a:rPr lang="en-US" sz="2000" dirty="0"/>
              <a:t>Prepare your module for distribution</a:t>
            </a:r>
          </a:p>
          <a:p>
            <a:pPr lvl="1"/>
            <a:r>
              <a:rPr lang="en-US" sz="2000" dirty="0"/>
              <a:t>Include any files that the end-user needs</a:t>
            </a:r>
          </a:p>
          <a:p>
            <a:pPr lvl="1"/>
            <a:r>
              <a:rPr lang="en-US" sz="2000" dirty="0"/>
              <a:t>Edit PSD1 file as necessary (Version, </a:t>
            </a:r>
            <a:r>
              <a:rPr lang="en-US" sz="2000" dirty="0" err="1"/>
              <a:t>HelpUri</a:t>
            </a:r>
            <a:r>
              <a:rPr lang="en-US" sz="2000" dirty="0"/>
              <a:t>, Compatibility, etc.)</a:t>
            </a:r>
          </a:p>
          <a:p>
            <a:pPr lvl="1"/>
            <a:r>
              <a:rPr lang="en-US" sz="2000" dirty="0"/>
              <a:t>See requirements for </a:t>
            </a:r>
            <a:r>
              <a:rPr lang="en-US" sz="2000" dirty="0" err="1"/>
              <a:t>PSGallery</a:t>
            </a:r>
            <a:endParaRPr lang="en-US" sz="2000" dirty="0"/>
          </a:p>
          <a:p>
            <a:r>
              <a:rPr lang="en-US" sz="2000" dirty="0"/>
              <a:t>Finding Crescendo modules</a:t>
            </a:r>
          </a:p>
        </p:txBody>
      </p:sp>
    </p:spTree>
    <p:extLst>
      <p:ext uri="{BB962C8B-B14F-4D97-AF65-F5344CB8AC3E}">
        <p14:creationId xmlns:p14="http://schemas.microsoft.com/office/powerpoint/2010/main" val="1333003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BBB9F-CBAA-84CF-C946-8FAFBE90E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output handlers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412EADD-55DA-095E-374C-5D76B4514F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872221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090D1D2B-EB51-90D8-B745-326932BB80D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3675" y="324295"/>
            <a:ext cx="1119373" cy="87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939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1098</TotalTime>
  <Words>378</Words>
  <Application>Microsoft Office PowerPoint</Application>
  <PresentationFormat>Widescreen</PresentationFormat>
  <Paragraphs>67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</vt:lpstr>
      <vt:lpstr>Aptos Display</vt:lpstr>
      <vt:lpstr>Arial</vt:lpstr>
      <vt:lpstr>Calibri</vt:lpstr>
      <vt:lpstr>system-ui</vt:lpstr>
      <vt:lpstr>Office Theme</vt:lpstr>
      <vt:lpstr>Getting started with Crescendo</vt:lpstr>
      <vt:lpstr>What is PowerShell Crescendo?</vt:lpstr>
      <vt:lpstr>How to choose the tool to amplify</vt:lpstr>
      <vt:lpstr>Research the tool's syntax and output</vt:lpstr>
      <vt:lpstr>Create a Crescendo cmdlet definition</vt:lpstr>
      <vt:lpstr>Create Crescendo objects</vt:lpstr>
      <vt:lpstr>Author JSON in VS Code</vt:lpstr>
      <vt:lpstr>Build and publish the module</vt:lpstr>
      <vt:lpstr>Types output handlers</vt:lpstr>
      <vt:lpstr>Advanced features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Sean Wheeler</dc:creator>
  <cp:lastModifiedBy>Sean Wheeler</cp:lastModifiedBy>
  <cp:revision>14</cp:revision>
  <dcterms:created xsi:type="dcterms:W3CDTF">2024-09-24T14:46:28Z</dcterms:created>
  <dcterms:modified xsi:type="dcterms:W3CDTF">2024-09-28T00:41:00Z</dcterms:modified>
</cp:coreProperties>
</file>