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74-3110-418A-950E-2BC3BBB2F7E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FC6-099A-4EC3-9FCE-C9975ED4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74-3110-418A-950E-2BC3BBB2F7E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FC6-099A-4EC3-9FCE-C9975ED4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8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74-3110-418A-950E-2BC3BBB2F7E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FC6-099A-4EC3-9FCE-C9975ED4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3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74-3110-418A-950E-2BC3BBB2F7E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FC6-099A-4EC3-9FCE-C9975ED4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8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74-3110-418A-950E-2BC3BBB2F7E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FC6-099A-4EC3-9FCE-C9975ED4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3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74-3110-418A-950E-2BC3BBB2F7E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FC6-099A-4EC3-9FCE-C9975ED4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2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74-3110-418A-950E-2BC3BBB2F7E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FC6-099A-4EC3-9FCE-C9975ED4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2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74-3110-418A-950E-2BC3BBB2F7E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FC6-099A-4EC3-9FCE-C9975ED4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7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74-3110-418A-950E-2BC3BBB2F7E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FC6-099A-4EC3-9FCE-C9975ED4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3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74-3110-418A-950E-2BC3BBB2F7E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FC6-099A-4EC3-9FCE-C9975ED4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8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74-3110-418A-950E-2BC3BBB2F7E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FC6-099A-4EC3-9FCE-C9975ED4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4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88174-3110-418A-950E-2BC3BBB2F7E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72FC6-099A-4EC3-9FCE-C9975ED4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6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814242" y="5423762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$1.75</a:t>
            </a:r>
            <a:endParaRPr lang="en-US" sz="1400" dirty="0"/>
          </a:p>
        </p:txBody>
      </p:sp>
      <p:sp>
        <p:nvSpPr>
          <p:cNvPr id="5" name="Flowchart: Connector 4"/>
          <p:cNvSpPr/>
          <p:nvPr/>
        </p:nvSpPr>
        <p:spPr>
          <a:xfrm>
            <a:off x="2759795" y="145855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$0.00</a:t>
            </a:r>
            <a:endParaRPr lang="en-US" sz="1400" dirty="0"/>
          </a:p>
        </p:txBody>
      </p:sp>
      <p:sp>
        <p:nvSpPr>
          <p:cNvPr id="6" name="Flowchart: Connector 5"/>
          <p:cNvSpPr/>
          <p:nvPr/>
        </p:nvSpPr>
        <p:spPr>
          <a:xfrm>
            <a:off x="439416" y="440141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$0.50</a:t>
            </a:r>
            <a:endParaRPr lang="en-US" sz="1400" dirty="0"/>
          </a:p>
        </p:txBody>
      </p:sp>
      <p:sp>
        <p:nvSpPr>
          <p:cNvPr id="7" name="Flowchart: Connector 6"/>
          <p:cNvSpPr/>
          <p:nvPr/>
        </p:nvSpPr>
        <p:spPr>
          <a:xfrm>
            <a:off x="6255828" y="215783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$0.25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898705" y="3090878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$1.50</a:t>
            </a:r>
            <a:endParaRPr lang="en-US" sz="1400" dirty="0"/>
          </a:p>
        </p:txBody>
      </p:sp>
      <p:sp>
        <p:nvSpPr>
          <p:cNvPr id="9" name="Flowchart: Connector 8"/>
          <p:cNvSpPr/>
          <p:nvPr/>
        </p:nvSpPr>
        <p:spPr>
          <a:xfrm>
            <a:off x="2348675" y="4746981"/>
            <a:ext cx="914400" cy="9144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$1.25</a:t>
            </a:r>
          </a:p>
          <a:p>
            <a:pPr algn="ctr"/>
            <a:r>
              <a:rPr lang="en-US" sz="1400" dirty="0" err="1" smtClean="0"/>
              <a:t>Chg</a:t>
            </a:r>
            <a:endParaRPr lang="en-US" sz="1400" dirty="0"/>
          </a:p>
        </p:txBody>
      </p:sp>
      <p:sp>
        <p:nvSpPr>
          <p:cNvPr id="10" name="Flowchart: Connector 9"/>
          <p:cNvSpPr/>
          <p:nvPr/>
        </p:nvSpPr>
        <p:spPr>
          <a:xfrm>
            <a:off x="4671940" y="3072841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$1.00</a:t>
            </a:r>
            <a:endParaRPr lang="en-US" sz="1400" dirty="0"/>
          </a:p>
        </p:txBody>
      </p:sp>
      <p:sp>
        <p:nvSpPr>
          <p:cNvPr id="11" name="Flowchart: Connector 10"/>
          <p:cNvSpPr/>
          <p:nvPr/>
        </p:nvSpPr>
        <p:spPr>
          <a:xfrm>
            <a:off x="3948875" y="4437647"/>
            <a:ext cx="914400" cy="9144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$0.75</a:t>
            </a:r>
          </a:p>
          <a:p>
            <a:pPr algn="ctr"/>
            <a:r>
              <a:rPr lang="en-US" sz="1400" dirty="0" err="1" smtClean="0"/>
              <a:t>Chg</a:t>
            </a:r>
            <a:endParaRPr lang="en-US" sz="1400" dirty="0"/>
          </a:p>
        </p:txBody>
      </p:sp>
      <p:sp>
        <p:nvSpPr>
          <p:cNvPr id="12" name="Flowchart: Connector 11"/>
          <p:cNvSpPr/>
          <p:nvPr/>
        </p:nvSpPr>
        <p:spPr>
          <a:xfrm>
            <a:off x="7840541" y="4593742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$1.25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6386183" y="3049881"/>
            <a:ext cx="914400" cy="9144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$1.75</a:t>
            </a:r>
          </a:p>
          <a:p>
            <a:pPr algn="ctr"/>
            <a:r>
              <a:rPr lang="en-US" sz="1400" dirty="0" err="1" smtClean="0"/>
              <a:t>Chg</a:t>
            </a:r>
            <a:endParaRPr lang="en-US" sz="1400" dirty="0"/>
          </a:p>
        </p:txBody>
      </p:sp>
      <p:sp>
        <p:nvSpPr>
          <p:cNvPr id="14" name="Flowchart: Connector 13"/>
          <p:cNvSpPr/>
          <p:nvPr/>
        </p:nvSpPr>
        <p:spPr>
          <a:xfrm>
            <a:off x="3133319" y="1372589"/>
            <a:ext cx="914400" cy="9144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$0.00</a:t>
            </a:r>
          </a:p>
          <a:p>
            <a:pPr algn="ctr"/>
            <a:r>
              <a:rPr lang="en-US" sz="1400" dirty="0" err="1" smtClean="0"/>
              <a:t>Chg</a:t>
            </a:r>
            <a:endParaRPr lang="en-US" sz="1400" dirty="0"/>
          </a:p>
        </p:txBody>
      </p:sp>
      <p:sp>
        <p:nvSpPr>
          <p:cNvPr id="15" name="Flowchart: Connector 14"/>
          <p:cNvSpPr/>
          <p:nvPr/>
        </p:nvSpPr>
        <p:spPr>
          <a:xfrm>
            <a:off x="2621996" y="2295980"/>
            <a:ext cx="914400" cy="9144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$0.50 </a:t>
            </a:r>
            <a:r>
              <a:rPr lang="en-US" sz="1400" dirty="0" err="1" smtClean="0"/>
              <a:t>Chg</a:t>
            </a:r>
            <a:endParaRPr lang="en-US" sz="1400" dirty="0"/>
          </a:p>
        </p:txBody>
      </p:sp>
      <p:sp>
        <p:nvSpPr>
          <p:cNvPr id="16" name="Flowchart: Connector 15"/>
          <p:cNvSpPr/>
          <p:nvPr/>
        </p:nvSpPr>
        <p:spPr>
          <a:xfrm>
            <a:off x="9129503" y="852492"/>
            <a:ext cx="914400" cy="9144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$</a:t>
            </a:r>
            <a:r>
              <a:rPr lang="en-US" sz="1400" dirty="0" smtClean="0"/>
              <a:t>0.25</a:t>
            </a:r>
          </a:p>
          <a:p>
            <a:pPr algn="ctr"/>
            <a:r>
              <a:rPr lang="en-US" sz="1400" dirty="0" err="1" smtClean="0"/>
              <a:t>Chg</a:t>
            </a:r>
            <a:endParaRPr lang="en-US" sz="1400" dirty="0"/>
          </a:p>
        </p:txBody>
      </p:sp>
      <p:sp>
        <p:nvSpPr>
          <p:cNvPr id="17" name="Flowchart: Connector 16"/>
          <p:cNvSpPr/>
          <p:nvPr/>
        </p:nvSpPr>
        <p:spPr>
          <a:xfrm>
            <a:off x="6255828" y="5634063"/>
            <a:ext cx="914400" cy="9144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$1.50</a:t>
            </a:r>
          </a:p>
          <a:p>
            <a:pPr algn="ctr"/>
            <a:r>
              <a:rPr lang="en-US" sz="1400" dirty="0" err="1" smtClean="0"/>
              <a:t>Chg</a:t>
            </a:r>
            <a:endParaRPr lang="en-US" sz="1400" dirty="0"/>
          </a:p>
        </p:txBody>
      </p:sp>
      <p:sp>
        <p:nvSpPr>
          <p:cNvPr id="18" name="Flowchart: Connector 17"/>
          <p:cNvSpPr/>
          <p:nvPr/>
        </p:nvSpPr>
        <p:spPr>
          <a:xfrm>
            <a:off x="4910766" y="5184119"/>
            <a:ext cx="914400" cy="9144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$1.00</a:t>
            </a:r>
          </a:p>
          <a:p>
            <a:pPr algn="ctr"/>
            <a:r>
              <a:rPr lang="en-US" sz="1400" dirty="0" err="1" smtClean="0"/>
              <a:t>Chg</a:t>
            </a:r>
            <a:endParaRPr lang="en-US" sz="14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6090670" y="1927709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$0.75</a:t>
            </a:r>
            <a:endParaRPr lang="en-US" sz="1400" dirty="0"/>
          </a:p>
        </p:txBody>
      </p:sp>
      <p:sp>
        <p:nvSpPr>
          <p:cNvPr id="20" name="Flowchart: Connector 19"/>
          <p:cNvSpPr/>
          <p:nvPr/>
        </p:nvSpPr>
        <p:spPr>
          <a:xfrm>
            <a:off x="2380406" y="5880962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$2.00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5" idx="6"/>
            <a:endCxn id="7" idx="2"/>
          </p:cNvCxnSpPr>
          <p:nvPr/>
        </p:nvCxnSpPr>
        <p:spPr>
          <a:xfrm>
            <a:off x="3674195" y="603055"/>
            <a:ext cx="2581633" cy="6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4"/>
            <a:endCxn id="6" idx="0"/>
          </p:cNvCxnSpPr>
          <p:nvPr/>
        </p:nvCxnSpPr>
        <p:spPr>
          <a:xfrm flipH="1" flipV="1">
            <a:off x="896616" y="440141"/>
            <a:ext cx="2320379" cy="62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5"/>
            <a:endCxn id="10" idx="1"/>
          </p:cNvCxnSpPr>
          <p:nvPr/>
        </p:nvCxnSpPr>
        <p:spPr>
          <a:xfrm>
            <a:off x="1219905" y="1220630"/>
            <a:ext cx="3585946" cy="198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4"/>
            <a:endCxn id="10" idx="7"/>
          </p:cNvCxnSpPr>
          <p:nvPr/>
        </p:nvCxnSpPr>
        <p:spPr>
          <a:xfrm flipH="1">
            <a:off x="5452429" y="2842109"/>
            <a:ext cx="1095441" cy="36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5"/>
            <a:endCxn id="12" idx="0"/>
          </p:cNvCxnSpPr>
          <p:nvPr/>
        </p:nvCxnSpPr>
        <p:spPr>
          <a:xfrm>
            <a:off x="6871159" y="2708198"/>
            <a:ext cx="1426582" cy="188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4"/>
            <a:endCxn id="19" idx="0"/>
          </p:cNvCxnSpPr>
          <p:nvPr/>
        </p:nvCxnSpPr>
        <p:spPr>
          <a:xfrm flipH="1">
            <a:off x="6547870" y="1130183"/>
            <a:ext cx="165158" cy="79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8" idx="7"/>
          </p:cNvCxnSpPr>
          <p:nvPr/>
        </p:nvCxnSpPr>
        <p:spPr>
          <a:xfrm flipH="1" flipV="1">
            <a:off x="1679194" y="3224789"/>
            <a:ext cx="3126657" cy="62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4"/>
            <a:endCxn id="8" idx="0"/>
          </p:cNvCxnSpPr>
          <p:nvPr/>
        </p:nvCxnSpPr>
        <p:spPr>
          <a:xfrm>
            <a:off x="896616" y="1354541"/>
            <a:ext cx="459289" cy="173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4"/>
            <a:endCxn id="4" idx="1"/>
          </p:cNvCxnSpPr>
          <p:nvPr/>
        </p:nvCxnSpPr>
        <p:spPr>
          <a:xfrm flipH="1">
            <a:off x="948153" y="4005278"/>
            <a:ext cx="407752" cy="155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5"/>
            <a:endCxn id="20" idx="1"/>
          </p:cNvCxnSpPr>
          <p:nvPr/>
        </p:nvCxnSpPr>
        <p:spPr>
          <a:xfrm>
            <a:off x="1679194" y="3871367"/>
            <a:ext cx="835123" cy="214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  <a:endCxn id="8" idx="6"/>
          </p:cNvCxnSpPr>
          <p:nvPr/>
        </p:nvCxnSpPr>
        <p:spPr>
          <a:xfrm flipH="1" flipV="1">
            <a:off x="1813105" y="3548078"/>
            <a:ext cx="6027436" cy="150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4"/>
            <a:endCxn id="20" idx="0"/>
          </p:cNvCxnSpPr>
          <p:nvPr/>
        </p:nvCxnSpPr>
        <p:spPr>
          <a:xfrm flipH="1">
            <a:off x="2837606" y="3987241"/>
            <a:ext cx="2291534" cy="189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6"/>
            <a:endCxn id="20" idx="2"/>
          </p:cNvCxnSpPr>
          <p:nvPr/>
        </p:nvCxnSpPr>
        <p:spPr>
          <a:xfrm>
            <a:off x="1728642" y="5880962"/>
            <a:ext cx="65176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9" idx="3"/>
            <a:endCxn id="4" idx="0"/>
          </p:cNvCxnSpPr>
          <p:nvPr/>
        </p:nvCxnSpPr>
        <p:spPr>
          <a:xfrm flipH="1">
            <a:off x="1271442" y="2708198"/>
            <a:ext cx="4953139" cy="271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5"/>
            <a:endCxn id="12" idx="7"/>
          </p:cNvCxnSpPr>
          <p:nvPr/>
        </p:nvCxnSpPr>
        <p:spPr>
          <a:xfrm>
            <a:off x="7036317" y="996272"/>
            <a:ext cx="1584713" cy="373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3"/>
            <a:endCxn id="6" idx="7"/>
          </p:cNvCxnSpPr>
          <p:nvPr/>
        </p:nvCxnSpPr>
        <p:spPr>
          <a:xfrm flipH="1" flipV="1">
            <a:off x="1219905" y="574052"/>
            <a:ext cx="5169834" cy="42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6"/>
            <a:endCxn id="19" idx="2"/>
          </p:cNvCxnSpPr>
          <p:nvPr/>
        </p:nvCxnSpPr>
        <p:spPr>
          <a:xfrm>
            <a:off x="1353816" y="897341"/>
            <a:ext cx="4736854" cy="148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" idx="5"/>
            <a:endCxn id="10" idx="0"/>
          </p:cNvCxnSpPr>
          <p:nvPr/>
        </p:nvCxnSpPr>
        <p:spPr>
          <a:xfrm>
            <a:off x="3540284" y="926344"/>
            <a:ext cx="1588856" cy="214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5"/>
            <a:endCxn id="12" idx="1"/>
          </p:cNvCxnSpPr>
          <p:nvPr/>
        </p:nvCxnSpPr>
        <p:spPr>
          <a:xfrm>
            <a:off x="5452429" y="3853330"/>
            <a:ext cx="2522023" cy="87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" idx="3"/>
            <a:endCxn id="4" idx="7"/>
          </p:cNvCxnSpPr>
          <p:nvPr/>
        </p:nvCxnSpPr>
        <p:spPr>
          <a:xfrm flipH="1">
            <a:off x="1594731" y="5374231"/>
            <a:ext cx="6379721" cy="18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" idx="6"/>
            <a:endCxn id="14" idx="2"/>
          </p:cNvCxnSpPr>
          <p:nvPr/>
        </p:nvCxnSpPr>
        <p:spPr>
          <a:xfrm flipH="1">
            <a:off x="3133319" y="672983"/>
            <a:ext cx="4036909" cy="1156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6"/>
            <a:endCxn id="14" idx="2"/>
          </p:cNvCxnSpPr>
          <p:nvPr/>
        </p:nvCxnSpPr>
        <p:spPr>
          <a:xfrm flipH="1" flipV="1">
            <a:off x="3133319" y="1829789"/>
            <a:ext cx="3871751" cy="555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9" idx="6"/>
            <a:endCxn id="16" idx="2"/>
          </p:cNvCxnSpPr>
          <p:nvPr/>
        </p:nvCxnSpPr>
        <p:spPr>
          <a:xfrm flipV="1">
            <a:off x="7005070" y="1309692"/>
            <a:ext cx="2124433" cy="1075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9" idx="6"/>
            <a:endCxn id="15" idx="2"/>
          </p:cNvCxnSpPr>
          <p:nvPr/>
        </p:nvCxnSpPr>
        <p:spPr>
          <a:xfrm flipH="1">
            <a:off x="2621996" y="2384909"/>
            <a:ext cx="4383074" cy="368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6" idx="6"/>
            <a:endCxn id="16" idx="2"/>
          </p:cNvCxnSpPr>
          <p:nvPr/>
        </p:nvCxnSpPr>
        <p:spPr>
          <a:xfrm>
            <a:off x="1353816" y="897341"/>
            <a:ext cx="7775687" cy="412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6" idx="6"/>
            <a:endCxn id="14" idx="2"/>
          </p:cNvCxnSpPr>
          <p:nvPr/>
        </p:nvCxnSpPr>
        <p:spPr>
          <a:xfrm>
            <a:off x="1353816" y="897341"/>
            <a:ext cx="1779503" cy="93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2" idx="6"/>
            <a:endCxn id="18" idx="2"/>
          </p:cNvCxnSpPr>
          <p:nvPr/>
        </p:nvCxnSpPr>
        <p:spPr>
          <a:xfrm flipH="1">
            <a:off x="4910766" y="5050942"/>
            <a:ext cx="3844175" cy="590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2" idx="6"/>
            <a:endCxn id="11" idx="2"/>
          </p:cNvCxnSpPr>
          <p:nvPr/>
        </p:nvCxnSpPr>
        <p:spPr>
          <a:xfrm flipH="1" flipV="1">
            <a:off x="3948875" y="4894847"/>
            <a:ext cx="4806066" cy="156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2" idx="6"/>
            <a:endCxn id="15" idx="2"/>
          </p:cNvCxnSpPr>
          <p:nvPr/>
        </p:nvCxnSpPr>
        <p:spPr>
          <a:xfrm flipH="1" flipV="1">
            <a:off x="2621996" y="2753180"/>
            <a:ext cx="6132945" cy="2297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" idx="6"/>
            <a:endCxn id="16" idx="2"/>
          </p:cNvCxnSpPr>
          <p:nvPr/>
        </p:nvCxnSpPr>
        <p:spPr>
          <a:xfrm flipV="1">
            <a:off x="8754941" y="1309692"/>
            <a:ext cx="374562" cy="3741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" idx="6"/>
            <a:endCxn id="11" idx="2"/>
          </p:cNvCxnSpPr>
          <p:nvPr/>
        </p:nvCxnSpPr>
        <p:spPr>
          <a:xfrm flipH="1">
            <a:off x="3948875" y="3530041"/>
            <a:ext cx="1637465" cy="1364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0" idx="6"/>
            <a:endCxn id="15" idx="2"/>
          </p:cNvCxnSpPr>
          <p:nvPr/>
        </p:nvCxnSpPr>
        <p:spPr>
          <a:xfrm flipH="1" flipV="1">
            <a:off x="2621996" y="2753180"/>
            <a:ext cx="2964344" cy="776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0" idx="6"/>
            <a:endCxn id="16" idx="2"/>
          </p:cNvCxnSpPr>
          <p:nvPr/>
        </p:nvCxnSpPr>
        <p:spPr>
          <a:xfrm flipV="1">
            <a:off x="5586340" y="1309692"/>
            <a:ext cx="3543163" cy="2220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" idx="6"/>
            <a:endCxn id="14" idx="2"/>
          </p:cNvCxnSpPr>
          <p:nvPr/>
        </p:nvCxnSpPr>
        <p:spPr>
          <a:xfrm flipH="1" flipV="1">
            <a:off x="3133319" y="1829789"/>
            <a:ext cx="2453021" cy="1700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" idx="6"/>
            <a:endCxn id="9" idx="2"/>
          </p:cNvCxnSpPr>
          <p:nvPr/>
        </p:nvCxnSpPr>
        <p:spPr>
          <a:xfrm>
            <a:off x="1813105" y="3548078"/>
            <a:ext cx="535570" cy="165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" idx="6"/>
            <a:endCxn id="18" idx="2"/>
          </p:cNvCxnSpPr>
          <p:nvPr/>
        </p:nvCxnSpPr>
        <p:spPr>
          <a:xfrm>
            <a:off x="1813105" y="3548078"/>
            <a:ext cx="3097661" cy="2093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8" idx="6"/>
            <a:endCxn id="11" idx="2"/>
          </p:cNvCxnSpPr>
          <p:nvPr/>
        </p:nvCxnSpPr>
        <p:spPr>
          <a:xfrm>
            <a:off x="1813105" y="3548078"/>
            <a:ext cx="2135770" cy="1346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8" idx="6"/>
            <a:endCxn id="15" idx="2"/>
          </p:cNvCxnSpPr>
          <p:nvPr/>
        </p:nvCxnSpPr>
        <p:spPr>
          <a:xfrm flipV="1">
            <a:off x="1813105" y="2753180"/>
            <a:ext cx="808891" cy="794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20" idx="6"/>
            <a:endCxn id="13" idx="2"/>
          </p:cNvCxnSpPr>
          <p:nvPr/>
        </p:nvCxnSpPr>
        <p:spPr>
          <a:xfrm flipV="1">
            <a:off x="3294806" y="3507081"/>
            <a:ext cx="3091377" cy="2831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20" idx="6"/>
            <a:endCxn id="17" idx="2"/>
          </p:cNvCxnSpPr>
          <p:nvPr/>
        </p:nvCxnSpPr>
        <p:spPr>
          <a:xfrm flipV="1">
            <a:off x="3294806" y="6091263"/>
            <a:ext cx="2961022" cy="246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20" idx="6"/>
            <a:endCxn id="9" idx="2"/>
          </p:cNvCxnSpPr>
          <p:nvPr/>
        </p:nvCxnSpPr>
        <p:spPr>
          <a:xfrm flipH="1" flipV="1">
            <a:off x="2348675" y="5204181"/>
            <a:ext cx="946131" cy="1133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8" idx="0"/>
            <a:endCxn id="18" idx="2"/>
          </p:cNvCxnSpPr>
          <p:nvPr/>
        </p:nvCxnSpPr>
        <p:spPr>
          <a:xfrm>
            <a:off x="1355905" y="3090878"/>
            <a:ext cx="3554861" cy="2550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4" idx="6"/>
            <a:endCxn id="17" idx="2"/>
          </p:cNvCxnSpPr>
          <p:nvPr/>
        </p:nvCxnSpPr>
        <p:spPr>
          <a:xfrm>
            <a:off x="1728642" y="5880962"/>
            <a:ext cx="4527186" cy="210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4" idx="6"/>
            <a:endCxn id="9" idx="2"/>
          </p:cNvCxnSpPr>
          <p:nvPr/>
        </p:nvCxnSpPr>
        <p:spPr>
          <a:xfrm flipV="1">
            <a:off x="1728642" y="5204181"/>
            <a:ext cx="620033" cy="676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4" idx="6"/>
            <a:endCxn id="18" idx="2"/>
          </p:cNvCxnSpPr>
          <p:nvPr/>
        </p:nvCxnSpPr>
        <p:spPr>
          <a:xfrm flipV="1">
            <a:off x="1728642" y="5641319"/>
            <a:ext cx="3182124" cy="239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4" idx="6"/>
            <a:endCxn id="11" idx="2"/>
          </p:cNvCxnSpPr>
          <p:nvPr/>
        </p:nvCxnSpPr>
        <p:spPr>
          <a:xfrm flipV="1">
            <a:off x="1728642" y="4894847"/>
            <a:ext cx="2220233" cy="986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92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814242" y="5423762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d7</a:t>
            </a:r>
            <a:endParaRPr lang="en-US" sz="1400" dirty="0"/>
          </a:p>
        </p:txBody>
      </p:sp>
      <p:sp>
        <p:nvSpPr>
          <p:cNvPr id="5" name="Flowchart: Connector 4"/>
          <p:cNvSpPr/>
          <p:nvPr/>
        </p:nvSpPr>
        <p:spPr>
          <a:xfrm>
            <a:off x="2759795" y="145855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d0</a:t>
            </a:r>
            <a:endParaRPr lang="en-US" sz="1400" dirty="0"/>
          </a:p>
        </p:txBody>
      </p:sp>
      <p:sp>
        <p:nvSpPr>
          <p:cNvPr id="6" name="Flowchart: Connector 5"/>
          <p:cNvSpPr/>
          <p:nvPr/>
        </p:nvSpPr>
        <p:spPr>
          <a:xfrm>
            <a:off x="439416" y="440141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d2</a:t>
            </a:r>
            <a:endParaRPr lang="en-US" sz="1400" dirty="0"/>
          </a:p>
        </p:txBody>
      </p:sp>
      <p:sp>
        <p:nvSpPr>
          <p:cNvPr id="7" name="Flowchart: Connector 6"/>
          <p:cNvSpPr/>
          <p:nvPr/>
        </p:nvSpPr>
        <p:spPr>
          <a:xfrm>
            <a:off x="6255828" y="215783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d1</a:t>
            </a:r>
            <a:endParaRPr lang="en-US" sz="1400" dirty="0"/>
          </a:p>
        </p:txBody>
      </p:sp>
      <p:sp>
        <p:nvSpPr>
          <p:cNvPr id="8" name="Flowchart: Connector 7"/>
          <p:cNvSpPr/>
          <p:nvPr/>
        </p:nvSpPr>
        <p:spPr>
          <a:xfrm>
            <a:off x="898705" y="3090878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d6</a:t>
            </a:r>
            <a:endParaRPr lang="en-US" sz="1400" dirty="0"/>
          </a:p>
        </p:txBody>
      </p:sp>
      <p:sp>
        <p:nvSpPr>
          <p:cNvPr id="9" name="Flowchart: Connector 8"/>
          <p:cNvSpPr/>
          <p:nvPr/>
        </p:nvSpPr>
        <p:spPr>
          <a:xfrm>
            <a:off x="2348675" y="4746981"/>
            <a:ext cx="914400" cy="9144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sp>
        <p:nvSpPr>
          <p:cNvPr id="10" name="Flowchart: Connector 9"/>
          <p:cNvSpPr/>
          <p:nvPr/>
        </p:nvSpPr>
        <p:spPr>
          <a:xfrm>
            <a:off x="4671940" y="3072841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d4</a:t>
            </a:r>
            <a:endParaRPr lang="en-US" sz="1400" dirty="0"/>
          </a:p>
        </p:txBody>
      </p:sp>
      <p:sp>
        <p:nvSpPr>
          <p:cNvPr id="11" name="Flowchart: Connector 10"/>
          <p:cNvSpPr/>
          <p:nvPr/>
        </p:nvSpPr>
        <p:spPr>
          <a:xfrm>
            <a:off x="3948875" y="4437647"/>
            <a:ext cx="914400" cy="9144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12" name="Flowchart: Connector 11"/>
          <p:cNvSpPr/>
          <p:nvPr/>
        </p:nvSpPr>
        <p:spPr>
          <a:xfrm>
            <a:off x="7840541" y="4593742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d5</a:t>
            </a:r>
            <a:endParaRPr lang="en-US" sz="1400" dirty="0" smtClean="0"/>
          </a:p>
        </p:txBody>
      </p:sp>
      <p:sp>
        <p:nvSpPr>
          <p:cNvPr id="13" name="Flowchart: Connector 12"/>
          <p:cNvSpPr/>
          <p:nvPr/>
        </p:nvSpPr>
        <p:spPr>
          <a:xfrm>
            <a:off x="6386183" y="3049881"/>
            <a:ext cx="914400" cy="9144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c7</a:t>
            </a:r>
            <a:endParaRPr lang="en-US" sz="1400" dirty="0"/>
          </a:p>
        </p:txBody>
      </p:sp>
      <p:sp>
        <p:nvSpPr>
          <p:cNvPr id="14" name="Flowchart: Connector 13"/>
          <p:cNvSpPr/>
          <p:nvPr/>
        </p:nvSpPr>
        <p:spPr>
          <a:xfrm>
            <a:off x="3133319" y="1372589"/>
            <a:ext cx="914400" cy="9144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sp>
        <p:nvSpPr>
          <p:cNvPr id="15" name="Flowchart: Connector 14"/>
          <p:cNvSpPr/>
          <p:nvPr/>
        </p:nvSpPr>
        <p:spPr>
          <a:xfrm>
            <a:off x="2621996" y="2295980"/>
            <a:ext cx="914400" cy="9144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16" name="Flowchart: Connector 15"/>
          <p:cNvSpPr/>
          <p:nvPr/>
        </p:nvSpPr>
        <p:spPr>
          <a:xfrm>
            <a:off x="9129503" y="852492"/>
            <a:ext cx="914400" cy="9144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17" name="Flowchart: Connector 16"/>
          <p:cNvSpPr/>
          <p:nvPr/>
        </p:nvSpPr>
        <p:spPr>
          <a:xfrm>
            <a:off x="6255828" y="5634063"/>
            <a:ext cx="914400" cy="9144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c6</a:t>
            </a:r>
            <a:endParaRPr lang="en-US" sz="1400" dirty="0"/>
          </a:p>
        </p:txBody>
      </p:sp>
      <p:sp>
        <p:nvSpPr>
          <p:cNvPr id="18" name="Flowchart: Connector 17"/>
          <p:cNvSpPr/>
          <p:nvPr/>
        </p:nvSpPr>
        <p:spPr>
          <a:xfrm>
            <a:off x="4910766" y="5184119"/>
            <a:ext cx="914400" cy="9144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6090670" y="1927709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d3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2380406" y="5880962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d8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5" idx="6"/>
            <a:endCxn id="7" idx="2"/>
          </p:cNvCxnSpPr>
          <p:nvPr/>
        </p:nvCxnSpPr>
        <p:spPr>
          <a:xfrm>
            <a:off x="3674195" y="603055"/>
            <a:ext cx="2581633" cy="6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4"/>
            <a:endCxn id="6" idx="0"/>
          </p:cNvCxnSpPr>
          <p:nvPr/>
        </p:nvCxnSpPr>
        <p:spPr>
          <a:xfrm flipH="1" flipV="1">
            <a:off x="896616" y="440141"/>
            <a:ext cx="2320379" cy="62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5"/>
            <a:endCxn id="10" idx="1"/>
          </p:cNvCxnSpPr>
          <p:nvPr/>
        </p:nvCxnSpPr>
        <p:spPr>
          <a:xfrm>
            <a:off x="1219905" y="1220630"/>
            <a:ext cx="3585946" cy="198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4"/>
            <a:endCxn id="10" idx="7"/>
          </p:cNvCxnSpPr>
          <p:nvPr/>
        </p:nvCxnSpPr>
        <p:spPr>
          <a:xfrm flipH="1">
            <a:off x="5452429" y="2842109"/>
            <a:ext cx="1095441" cy="36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5"/>
            <a:endCxn id="12" idx="0"/>
          </p:cNvCxnSpPr>
          <p:nvPr/>
        </p:nvCxnSpPr>
        <p:spPr>
          <a:xfrm>
            <a:off x="6871159" y="2708198"/>
            <a:ext cx="1426582" cy="188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4"/>
            <a:endCxn id="19" idx="0"/>
          </p:cNvCxnSpPr>
          <p:nvPr/>
        </p:nvCxnSpPr>
        <p:spPr>
          <a:xfrm flipH="1">
            <a:off x="6547870" y="1130183"/>
            <a:ext cx="165158" cy="79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8" idx="7"/>
          </p:cNvCxnSpPr>
          <p:nvPr/>
        </p:nvCxnSpPr>
        <p:spPr>
          <a:xfrm flipH="1" flipV="1">
            <a:off x="1679194" y="3224789"/>
            <a:ext cx="3126657" cy="62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4"/>
            <a:endCxn id="8" idx="0"/>
          </p:cNvCxnSpPr>
          <p:nvPr/>
        </p:nvCxnSpPr>
        <p:spPr>
          <a:xfrm>
            <a:off x="896616" y="1354541"/>
            <a:ext cx="459289" cy="173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4"/>
            <a:endCxn id="4" idx="1"/>
          </p:cNvCxnSpPr>
          <p:nvPr/>
        </p:nvCxnSpPr>
        <p:spPr>
          <a:xfrm flipH="1">
            <a:off x="948153" y="4005278"/>
            <a:ext cx="407752" cy="155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5"/>
            <a:endCxn id="20" idx="1"/>
          </p:cNvCxnSpPr>
          <p:nvPr/>
        </p:nvCxnSpPr>
        <p:spPr>
          <a:xfrm>
            <a:off x="1679194" y="3871367"/>
            <a:ext cx="835123" cy="214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  <a:endCxn id="8" idx="6"/>
          </p:cNvCxnSpPr>
          <p:nvPr/>
        </p:nvCxnSpPr>
        <p:spPr>
          <a:xfrm flipH="1" flipV="1">
            <a:off x="1813105" y="3548078"/>
            <a:ext cx="6027436" cy="150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4"/>
            <a:endCxn id="20" idx="0"/>
          </p:cNvCxnSpPr>
          <p:nvPr/>
        </p:nvCxnSpPr>
        <p:spPr>
          <a:xfrm flipH="1">
            <a:off x="2837606" y="3987241"/>
            <a:ext cx="2291534" cy="189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6"/>
            <a:endCxn id="20" idx="2"/>
          </p:cNvCxnSpPr>
          <p:nvPr/>
        </p:nvCxnSpPr>
        <p:spPr>
          <a:xfrm>
            <a:off x="1728642" y="5880962"/>
            <a:ext cx="65176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9" idx="3"/>
            <a:endCxn id="4" idx="0"/>
          </p:cNvCxnSpPr>
          <p:nvPr/>
        </p:nvCxnSpPr>
        <p:spPr>
          <a:xfrm flipH="1">
            <a:off x="1271442" y="2708198"/>
            <a:ext cx="4953139" cy="271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5"/>
            <a:endCxn id="12" idx="7"/>
          </p:cNvCxnSpPr>
          <p:nvPr/>
        </p:nvCxnSpPr>
        <p:spPr>
          <a:xfrm>
            <a:off x="7036317" y="996272"/>
            <a:ext cx="1584713" cy="373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3"/>
            <a:endCxn id="6" idx="7"/>
          </p:cNvCxnSpPr>
          <p:nvPr/>
        </p:nvCxnSpPr>
        <p:spPr>
          <a:xfrm flipH="1" flipV="1">
            <a:off x="1219905" y="574052"/>
            <a:ext cx="5169834" cy="42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6"/>
            <a:endCxn id="19" idx="2"/>
          </p:cNvCxnSpPr>
          <p:nvPr/>
        </p:nvCxnSpPr>
        <p:spPr>
          <a:xfrm>
            <a:off x="1353816" y="897341"/>
            <a:ext cx="4736854" cy="148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" idx="5"/>
            <a:endCxn id="10" idx="0"/>
          </p:cNvCxnSpPr>
          <p:nvPr/>
        </p:nvCxnSpPr>
        <p:spPr>
          <a:xfrm>
            <a:off x="3540284" y="926344"/>
            <a:ext cx="1588856" cy="214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5"/>
            <a:endCxn id="12" idx="1"/>
          </p:cNvCxnSpPr>
          <p:nvPr/>
        </p:nvCxnSpPr>
        <p:spPr>
          <a:xfrm>
            <a:off x="5452429" y="3853330"/>
            <a:ext cx="2522023" cy="87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" idx="3"/>
            <a:endCxn id="4" idx="7"/>
          </p:cNvCxnSpPr>
          <p:nvPr/>
        </p:nvCxnSpPr>
        <p:spPr>
          <a:xfrm flipH="1">
            <a:off x="1594731" y="5374231"/>
            <a:ext cx="6379721" cy="18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" idx="6"/>
            <a:endCxn id="14" idx="2"/>
          </p:cNvCxnSpPr>
          <p:nvPr/>
        </p:nvCxnSpPr>
        <p:spPr>
          <a:xfrm flipH="1">
            <a:off x="3133319" y="672983"/>
            <a:ext cx="4036909" cy="1156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6"/>
            <a:endCxn id="14" idx="2"/>
          </p:cNvCxnSpPr>
          <p:nvPr/>
        </p:nvCxnSpPr>
        <p:spPr>
          <a:xfrm flipH="1" flipV="1">
            <a:off x="3133319" y="1829789"/>
            <a:ext cx="3871751" cy="555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9" idx="6"/>
            <a:endCxn id="16" idx="2"/>
          </p:cNvCxnSpPr>
          <p:nvPr/>
        </p:nvCxnSpPr>
        <p:spPr>
          <a:xfrm flipV="1">
            <a:off x="7005070" y="1309692"/>
            <a:ext cx="2124433" cy="1075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9" idx="6"/>
            <a:endCxn id="15" idx="2"/>
          </p:cNvCxnSpPr>
          <p:nvPr/>
        </p:nvCxnSpPr>
        <p:spPr>
          <a:xfrm flipH="1">
            <a:off x="2621996" y="2384909"/>
            <a:ext cx="4383074" cy="368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6" idx="6"/>
            <a:endCxn id="16" idx="2"/>
          </p:cNvCxnSpPr>
          <p:nvPr/>
        </p:nvCxnSpPr>
        <p:spPr>
          <a:xfrm>
            <a:off x="1353816" y="897341"/>
            <a:ext cx="7775687" cy="412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6" idx="6"/>
            <a:endCxn id="14" idx="2"/>
          </p:cNvCxnSpPr>
          <p:nvPr/>
        </p:nvCxnSpPr>
        <p:spPr>
          <a:xfrm>
            <a:off x="1353816" y="897341"/>
            <a:ext cx="1779503" cy="93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2" idx="6"/>
            <a:endCxn id="18" idx="2"/>
          </p:cNvCxnSpPr>
          <p:nvPr/>
        </p:nvCxnSpPr>
        <p:spPr>
          <a:xfrm flipH="1">
            <a:off x="4910766" y="5050942"/>
            <a:ext cx="3844175" cy="590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2" idx="6"/>
            <a:endCxn id="11" idx="2"/>
          </p:cNvCxnSpPr>
          <p:nvPr/>
        </p:nvCxnSpPr>
        <p:spPr>
          <a:xfrm flipH="1" flipV="1">
            <a:off x="3948875" y="4894847"/>
            <a:ext cx="4806066" cy="156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2" idx="6"/>
            <a:endCxn id="15" idx="2"/>
          </p:cNvCxnSpPr>
          <p:nvPr/>
        </p:nvCxnSpPr>
        <p:spPr>
          <a:xfrm flipH="1" flipV="1">
            <a:off x="2621996" y="2753180"/>
            <a:ext cx="6132945" cy="2297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" idx="6"/>
            <a:endCxn id="16" idx="2"/>
          </p:cNvCxnSpPr>
          <p:nvPr/>
        </p:nvCxnSpPr>
        <p:spPr>
          <a:xfrm flipV="1">
            <a:off x="8754941" y="1309692"/>
            <a:ext cx="374562" cy="3741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" idx="6"/>
            <a:endCxn id="11" idx="2"/>
          </p:cNvCxnSpPr>
          <p:nvPr/>
        </p:nvCxnSpPr>
        <p:spPr>
          <a:xfrm flipH="1">
            <a:off x="3948875" y="3530041"/>
            <a:ext cx="1637465" cy="1364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0" idx="6"/>
            <a:endCxn id="15" idx="2"/>
          </p:cNvCxnSpPr>
          <p:nvPr/>
        </p:nvCxnSpPr>
        <p:spPr>
          <a:xfrm flipH="1" flipV="1">
            <a:off x="2621996" y="2753180"/>
            <a:ext cx="2964344" cy="776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0" idx="6"/>
            <a:endCxn id="16" idx="2"/>
          </p:cNvCxnSpPr>
          <p:nvPr/>
        </p:nvCxnSpPr>
        <p:spPr>
          <a:xfrm flipV="1">
            <a:off x="5586340" y="1309692"/>
            <a:ext cx="3543163" cy="2220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" idx="6"/>
            <a:endCxn id="14" idx="2"/>
          </p:cNvCxnSpPr>
          <p:nvPr/>
        </p:nvCxnSpPr>
        <p:spPr>
          <a:xfrm flipH="1" flipV="1">
            <a:off x="3133319" y="1829789"/>
            <a:ext cx="2453021" cy="1700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" idx="6"/>
            <a:endCxn id="9" idx="2"/>
          </p:cNvCxnSpPr>
          <p:nvPr/>
        </p:nvCxnSpPr>
        <p:spPr>
          <a:xfrm>
            <a:off x="1813105" y="3548078"/>
            <a:ext cx="535570" cy="165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" idx="6"/>
            <a:endCxn id="18" idx="2"/>
          </p:cNvCxnSpPr>
          <p:nvPr/>
        </p:nvCxnSpPr>
        <p:spPr>
          <a:xfrm>
            <a:off x="1813105" y="3548078"/>
            <a:ext cx="3097661" cy="2093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8" idx="6"/>
            <a:endCxn id="11" idx="2"/>
          </p:cNvCxnSpPr>
          <p:nvPr/>
        </p:nvCxnSpPr>
        <p:spPr>
          <a:xfrm>
            <a:off x="1813105" y="3548078"/>
            <a:ext cx="2135770" cy="1346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8" idx="6"/>
            <a:endCxn id="15" idx="2"/>
          </p:cNvCxnSpPr>
          <p:nvPr/>
        </p:nvCxnSpPr>
        <p:spPr>
          <a:xfrm flipV="1">
            <a:off x="1813105" y="2753180"/>
            <a:ext cx="808891" cy="794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20" idx="6"/>
            <a:endCxn id="13" idx="2"/>
          </p:cNvCxnSpPr>
          <p:nvPr/>
        </p:nvCxnSpPr>
        <p:spPr>
          <a:xfrm flipV="1">
            <a:off x="3294806" y="3507081"/>
            <a:ext cx="3091377" cy="2831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20" idx="6"/>
            <a:endCxn id="17" idx="2"/>
          </p:cNvCxnSpPr>
          <p:nvPr/>
        </p:nvCxnSpPr>
        <p:spPr>
          <a:xfrm flipV="1">
            <a:off x="3294806" y="6091263"/>
            <a:ext cx="2961022" cy="246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20" idx="6"/>
            <a:endCxn id="9" idx="2"/>
          </p:cNvCxnSpPr>
          <p:nvPr/>
        </p:nvCxnSpPr>
        <p:spPr>
          <a:xfrm flipH="1" flipV="1">
            <a:off x="2348675" y="5204181"/>
            <a:ext cx="946131" cy="1133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8" idx="0"/>
            <a:endCxn id="18" idx="2"/>
          </p:cNvCxnSpPr>
          <p:nvPr/>
        </p:nvCxnSpPr>
        <p:spPr>
          <a:xfrm>
            <a:off x="1355905" y="3090878"/>
            <a:ext cx="3554861" cy="2550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4" idx="6"/>
            <a:endCxn id="17" idx="2"/>
          </p:cNvCxnSpPr>
          <p:nvPr/>
        </p:nvCxnSpPr>
        <p:spPr>
          <a:xfrm>
            <a:off x="1728642" y="5880962"/>
            <a:ext cx="4527186" cy="210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4" idx="6"/>
            <a:endCxn id="9" idx="2"/>
          </p:cNvCxnSpPr>
          <p:nvPr/>
        </p:nvCxnSpPr>
        <p:spPr>
          <a:xfrm flipV="1">
            <a:off x="1728642" y="5204181"/>
            <a:ext cx="620033" cy="676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4" idx="6"/>
            <a:endCxn id="18" idx="2"/>
          </p:cNvCxnSpPr>
          <p:nvPr/>
        </p:nvCxnSpPr>
        <p:spPr>
          <a:xfrm flipV="1">
            <a:off x="1728642" y="5641319"/>
            <a:ext cx="3182124" cy="239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4" idx="6"/>
            <a:endCxn id="11" idx="2"/>
          </p:cNvCxnSpPr>
          <p:nvPr/>
        </p:nvCxnSpPr>
        <p:spPr>
          <a:xfrm flipV="1">
            <a:off x="1728642" y="4894847"/>
            <a:ext cx="2220233" cy="986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80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59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Will</dc:creator>
  <cp:lastModifiedBy>Scott Will</cp:lastModifiedBy>
  <cp:revision>7</cp:revision>
  <dcterms:created xsi:type="dcterms:W3CDTF">2014-11-10T18:57:13Z</dcterms:created>
  <dcterms:modified xsi:type="dcterms:W3CDTF">2014-12-02T16:51:40Z</dcterms:modified>
</cp:coreProperties>
</file>