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8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8174-3110-418A-950E-2BC3BBB2F7E9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2FC6-099A-4EC3-9FCE-C9975ED4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814242" y="54237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$1.75</a:t>
            </a:r>
            <a:endParaRPr lang="en-US" sz="1400" dirty="0"/>
          </a:p>
        </p:txBody>
      </p:sp>
      <p:sp>
        <p:nvSpPr>
          <p:cNvPr id="5" name="Flowchart: Connector 4"/>
          <p:cNvSpPr/>
          <p:nvPr/>
        </p:nvSpPr>
        <p:spPr>
          <a:xfrm>
            <a:off x="2759795" y="145855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$0.00</a:t>
            </a:r>
            <a:endParaRPr lang="en-US" sz="1400" dirty="0"/>
          </a:p>
        </p:txBody>
      </p:sp>
      <p:sp>
        <p:nvSpPr>
          <p:cNvPr id="6" name="Flowchart: Connector 5"/>
          <p:cNvSpPr/>
          <p:nvPr/>
        </p:nvSpPr>
        <p:spPr>
          <a:xfrm>
            <a:off x="439416" y="4401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$0.50</a:t>
            </a:r>
            <a:endParaRPr lang="en-US" sz="1400" dirty="0"/>
          </a:p>
        </p:txBody>
      </p:sp>
      <p:sp>
        <p:nvSpPr>
          <p:cNvPr id="7" name="Flowchart: Connector 6"/>
          <p:cNvSpPr/>
          <p:nvPr/>
        </p:nvSpPr>
        <p:spPr>
          <a:xfrm>
            <a:off x="6255828" y="215783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$0.25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98705" y="3090878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$1.50</a:t>
            </a:r>
            <a:endParaRPr lang="en-US" sz="1400" dirty="0"/>
          </a:p>
        </p:txBody>
      </p:sp>
      <p:sp>
        <p:nvSpPr>
          <p:cNvPr id="9" name="Flowchart: Connector 8"/>
          <p:cNvSpPr/>
          <p:nvPr/>
        </p:nvSpPr>
        <p:spPr>
          <a:xfrm>
            <a:off x="2348675" y="47469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$1.25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671940" y="3072841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$1.00</a:t>
            </a:r>
            <a:endParaRPr lang="en-US" sz="14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948875" y="4437647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$0.75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7840541" y="459374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$1.25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6386183" y="3049881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$1.75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3133319" y="137258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$0.00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2621996" y="2295980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$0.50 </a:t>
            </a:r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9129503" y="852492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  <a:r>
              <a:rPr lang="en-US" sz="1400" dirty="0" smtClean="0"/>
              <a:t>0.25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6255828" y="5634063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$1.50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4910766" y="5184119"/>
            <a:ext cx="914400" cy="9144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$1.00</a:t>
            </a:r>
          </a:p>
          <a:p>
            <a:pPr algn="ctr"/>
            <a:r>
              <a:rPr lang="en-US" sz="1400" dirty="0" err="1" smtClean="0"/>
              <a:t>Chg</a:t>
            </a:r>
            <a:endParaRPr lang="en-US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6090670" y="1927709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$0.75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2380406" y="5880962"/>
            <a:ext cx="9144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$2.00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5" idx="6"/>
            <a:endCxn id="7" idx="2"/>
          </p:cNvCxnSpPr>
          <p:nvPr/>
        </p:nvCxnSpPr>
        <p:spPr>
          <a:xfrm>
            <a:off x="3674195" y="603055"/>
            <a:ext cx="2581633" cy="6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6" idx="0"/>
          </p:cNvCxnSpPr>
          <p:nvPr/>
        </p:nvCxnSpPr>
        <p:spPr>
          <a:xfrm flipH="1" flipV="1">
            <a:off x="896616" y="440141"/>
            <a:ext cx="2320379" cy="62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0" idx="1"/>
          </p:cNvCxnSpPr>
          <p:nvPr/>
        </p:nvCxnSpPr>
        <p:spPr>
          <a:xfrm>
            <a:off x="1219905" y="1220630"/>
            <a:ext cx="3585946" cy="19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  <a:endCxn id="10" idx="7"/>
          </p:cNvCxnSpPr>
          <p:nvPr/>
        </p:nvCxnSpPr>
        <p:spPr>
          <a:xfrm flipH="1">
            <a:off x="5452429" y="2842109"/>
            <a:ext cx="1095441" cy="3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5"/>
            <a:endCxn id="12" idx="0"/>
          </p:cNvCxnSpPr>
          <p:nvPr/>
        </p:nvCxnSpPr>
        <p:spPr>
          <a:xfrm>
            <a:off x="6871159" y="2708198"/>
            <a:ext cx="1426582" cy="188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4"/>
            <a:endCxn id="19" idx="0"/>
          </p:cNvCxnSpPr>
          <p:nvPr/>
        </p:nvCxnSpPr>
        <p:spPr>
          <a:xfrm flipH="1">
            <a:off x="6547870" y="1130183"/>
            <a:ext cx="165158" cy="7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8" idx="7"/>
          </p:cNvCxnSpPr>
          <p:nvPr/>
        </p:nvCxnSpPr>
        <p:spPr>
          <a:xfrm flipH="1" flipV="1">
            <a:off x="1679194" y="3224789"/>
            <a:ext cx="3126657" cy="6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8" idx="0"/>
          </p:cNvCxnSpPr>
          <p:nvPr/>
        </p:nvCxnSpPr>
        <p:spPr>
          <a:xfrm>
            <a:off x="896616" y="1354541"/>
            <a:ext cx="459289" cy="173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4" idx="1"/>
          </p:cNvCxnSpPr>
          <p:nvPr/>
        </p:nvCxnSpPr>
        <p:spPr>
          <a:xfrm flipH="1">
            <a:off x="948153" y="4005278"/>
            <a:ext cx="407752" cy="15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5"/>
            <a:endCxn id="20" idx="1"/>
          </p:cNvCxnSpPr>
          <p:nvPr/>
        </p:nvCxnSpPr>
        <p:spPr>
          <a:xfrm>
            <a:off x="1679194" y="3871367"/>
            <a:ext cx="835123" cy="21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8" idx="6"/>
          </p:cNvCxnSpPr>
          <p:nvPr/>
        </p:nvCxnSpPr>
        <p:spPr>
          <a:xfrm flipH="1" flipV="1">
            <a:off x="1813105" y="3548078"/>
            <a:ext cx="6027436" cy="15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0" idx="0"/>
          </p:cNvCxnSpPr>
          <p:nvPr/>
        </p:nvCxnSpPr>
        <p:spPr>
          <a:xfrm flipH="1">
            <a:off x="2837606" y="3987241"/>
            <a:ext cx="2291534" cy="189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20" idx="2"/>
          </p:cNvCxnSpPr>
          <p:nvPr/>
        </p:nvCxnSpPr>
        <p:spPr>
          <a:xfrm>
            <a:off x="1728642" y="5880962"/>
            <a:ext cx="65176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3"/>
            <a:endCxn id="4" idx="0"/>
          </p:cNvCxnSpPr>
          <p:nvPr/>
        </p:nvCxnSpPr>
        <p:spPr>
          <a:xfrm flipH="1">
            <a:off x="1271442" y="2708198"/>
            <a:ext cx="4953139" cy="271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5"/>
            <a:endCxn id="12" idx="7"/>
          </p:cNvCxnSpPr>
          <p:nvPr/>
        </p:nvCxnSpPr>
        <p:spPr>
          <a:xfrm>
            <a:off x="7036317" y="996272"/>
            <a:ext cx="1584713" cy="37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6" idx="7"/>
          </p:cNvCxnSpPr>
          <p:nvPr/>
        </p:nvCxnSpPr>
        <p:spPr>
          <a:xfrm flipH="1" flipV="1">
            <a:off x="1219905" y="574052"/>
            <a:ext cx="5169834" cy="4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6"/>
            <a:endCxn id="19" idx="2"/>
          </p:cNvCxnSpPr>
          <p:nvPr/>
        </p:nvCxnSpPr>
        <p:spPr>
          <a:xfrm>
            <a:off x="1353816" y="897341"/>
            <a:ext cx="4736854" cy="14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5"/>
            <a:endCxn id="10" idx="0"/>
          </p:cNvCxnSpPr>
          <p:nvPr/>
        </p:nvCxnSpPr>
        <p:spPr>
          <a:xfrm>
            <a:off x="3540284" y="926344"/>
            <a:ext cx="1588856" cy="214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5"/>
            <a:endCxn id="12" idx="1"/>
          </p:cNvCxnSpPr>
          <p:nvPr/>
        </p:nvCxnSpPr>
        <p:spPr>
          <a:xfrm>
            <a:off x="5452429" y="3853330"/>
            <a:ext cx="2522023" cy="87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4" idx="7"/>
          </p:cNvCxnSpPr>
          <p:nvPr/>
        </p:nvCxnSpPr>
        <p:spPr>
          <a:xfrm flipH="1">
            <a:off x="1594731" y="5374231"/>
            <a:ext cx="6379721" cy="18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" idx="6"/>
            <a:endCxn id="14" idx="2"/>
          </p:cNvCxnSpPr>
          <p:nvPr/>
        </p:nvCxnSpPr>
        <p:spPr>
          <a:xfrm flipH="1">
            <a:off x="3133319" y="672983"/>
            <a:ext cx="4036909" cy="11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6"/>
            <a:endCxn id="14" idx="2"/>
          </p:cNvCxnSpPr>
          <p:nvPr/>
        </p:nvCxnSpPr>
        <p:spPr>
          <a:xfrm flipH="1" flipV="1">
            <a:off x="3133319" y="1829789"/>
            <a:ext cx="3871751" cy="55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9" idx="6"/>
            <a:endCxn id="16" idx="2"/>
          </p:cNvCxnSpPr>
          <p:nvPr/>
        </p:nvCxnSpPr>
        <p:spPr>
          <a:xfrm flipV="1">
            <a:off x="7005070" y="1309692"/>
            <a:ext cx="2124433" cy="1075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9" idx="6"/>
            <a:endCxn id="15" idx="2"/>
          </p:cNvCxnSpPr>
          <p:nvPr/>
        </p:nvCxnSpPr>
        <p:spPr>
          <a:xfrm flipH="1">
            <a:off x="2621996" y="2384909"/>
            <a:ext cx="4383074" cy="36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6"/>
            <a:endCxn id="16" idx="2"/>
          </p:cNvCxnSpPr>
          <p:nvPr/>
        </p:nvCxnSpPr>
        <p:spPr>
          <a:xfrm>
            <a:off x="1353816" y="897341"/>
            <a:ext cx="7775687" cy="41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6"/>
            <a:endCxn id="14" idx="2"/>
          </p:cNvCxnSpPr>
          <p:nvPr/>
        </p:nvCxnSpPr>
        <p:spPr>
          <a:xfrm>
            <a:off x="1353816" y="897341"/>
            <a:ext cx="1779503" cy="9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2" idx="6"/>
            <a:endCxn id="18" idx="2"/>
          </p:cNvCxnSpPr>
          <p:nvPr/>
        </p:nvCxnSpPr>
        <p:spPr>
          <a:xfrm flipH="1">
            <a:off x="4910766" y="5050942"/>
            <a:ext cx="3844175" cy="59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2" idx="6"/>
            <a:endCxn id="11" idx="2"/>
          </p:cNvCxnSpPr>
          <p:nvPr/>
        </p:nvCxnSpPr>
        <p:spPr>
          <a:xfrm flipH="1" flipV="1">
            <a:off x="3948875" y="4894847"/>
            <a:ext cx="4806066" cy="15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" idx="6"/>
            <a:endCxn id="15" idx="2"/>
          </p:cNvCxnSpPr>
          <p:nvPr/>
        </p:nvCxnSpPr>
        <p:spPr>
          <a:xfrm flipH="1" flipV="1">
            <a:off x="2621996" y="2753180"/>
            <a:ext cx="6132945" cy="229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6"/>
            <a:endCxn id="16" idx="2"/>
          </p:cNvCxnSpPr>
          <p:nvPr/>
        </p:nvCxnSpPr>
        <p:spPr>
          <a:xfrm flipV="1">
            <a:off x="8754941" y="1309692"/>
            <a:ext cx="374562" cy="3741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" idx="6"/>
            <a:endCxn id="11" idx="2"/>
          </p:cNvCxnSpPr>
          <p:nvPr/>
        </p:nvCxnSpPr>
        <p:spPr>
          <a:xfrm flipH="1">
            <a:off x="3948875" y="3530041"/>
            <a:ext cx="1637465" cy="136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" idx="6"/>
            <a:endCxn id="15" idx="2"/>
          </p:cNvCxnSpPr>
          <p:nvPr/>
        </p:nvCxnSpPr>
        <p:spPr>
          <a:xfrm flipH="1" flipV="1">
            <a:off x="2621996" y="2753180"/>
            <a:ext cx="2964344" cy="77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" idx="6"/>
            <a:endCxn id="16" idx="2"/>
          </p:cNvCxnSpPr>
          <p:nvPr/>
        </p:nvCxnSpPr>
        <p:spPr>
          <a:xfrm flipV="1">
            <a:off x="5586340" y="1309692"/>
            <a:ext cx="3543163" cy="222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" idx="6"/>
            <a:endCxn id="14" idx="2"/>
          </p:cNvCxnSpPr>
          <p:nvPr/>
        </p:nvCxnSpPr>
        <p:spPr>
          <a:xfrm flipH="1" flipV="1">
            <a:off x="3133319" y="1829789"/>
            <a:ext cx="2453021" cy="170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" idx="6"/>
            <a:endCxn id="9" idx="2"/>
          </p:cNvCxnSpPr>
          <p:nvPr/>
        </p:nvCxnSpPr>
        <p:spPr>
          <a:xfrm>
            <a:off x="1813105" y="3548078"/>
            <a:ext cx="535570" cy="165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8" idx="2"/>
          </p:cNvCxnSpPr>
          <p:nvPr/>
        </p:nvCxnSpPr>
        <p:spPr>
          <a:xfrm>
            <a:off x="1813105" y="3548078"/>
            <a:ext cx="3097661" cy="20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" idx="6"/>
            <a:endCxn id="11" idx="2"/>
          </p:cNvCxnSpPr>
          <p:nvPr/>
        </p:nvCxnSpPr>
        <p:spPr>
          <a:xfrm>
            <a:off x="1813105" y="3548078"/>
            <a:ext cx="2135770" cy="1346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" idx="6"/>
            <a:endCxn id="15" idx="2"/>
          </p:cNvCxnSpPr>
          <p:nvPr/>
        </p:nvCxnSpPr>
        <p:spPr>
          <a:xfrm flipV="1">
            <a:off x="1813105" y="2753180"/>
            <a:ext cx="808891" cy="79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" idx="6"/>
            <a:endCxn id="13" idx="2"/>
          </p:cNvCxnSpPr>
          <p:nvPr/>
        </p:nvCxnSpPr>
        <p:spPr>
          <a:xfrm flipV="1">
            <a:off x="3294806" y="3507081"/>
            <a:ext cx="3091377" cy="28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0" idx="6"/>
            <a:endCxn id="17" idx="2"/>
          </p:cNvCxnSpPr>
          <p:nvPr/>
        </p:nvCxnSpPr>
        <p:spPr>
          <a:xfrm flipV="1">
            <a:off x="3294806" y="6091263"/>
            <a:ext cx="2961022" cy="24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" idx="6"/>
            <a:endCxn id="9" idx="2"/>
          </p:cNvCxnSpPr>
          <p:nvPr/>
        </p:nvCxnSpPr>
        <p:spPr>
          <a:xfrm flipH="1" flipV="1">
            <a:off x="2348675" y="5204181"/>
            <a:ext cx="946131" cy="113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" idx="0"/>
            <a:endCxn id="18" idx="2"/>
          </p:cNvCxnSpPr>
          <p:nvPr/>
        </p:nvCxnSpPr>
        <p:spPr>
          <a:xfrm>
            <a:off x="1355905" y="3090878"/>
            <a:ext cx="3554861" cy="255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" idx="6"/>
            <a:endCxn id="17" idx="2"/>
          </p:cNvCxnSpPr>
          <p:nvPr/>
        </p:nvCxnSpPr>
        <p:spPr>
          <a:xfrm>
            <a:off x="1728642" y="5880962"/>
            <a:ext cx="4527186" cy="21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" idx="6"/>
            <a:endCxn id="9" idx="2"/>
          </p:cNvCxnSpPr>
          <p:nvPr/>
        </p:nvCxnSpPr>
        <p:spPr>
          <a:xfrm flipV="1">
            <a:off x="1728642" y="5204181"/>
            <a:ext cx="620033" cy="67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6"/>
            <a:endCxn id="18" idx="2"/>
          </p:cNvCxnSpPr>
          <p:nvPr/>
        </p:nvCxnSpPr>
        <p:spPr>
          <a:xfrm flipV="1">
            <a:off x="1728642" y="5641319"/>
            <a:ext cx="3182124" cy="23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" idx="6"/>
            <a:endCxn id="11" idx="2"/>
          </p:cNvCxnSpPr>
          <p:nvPr/>
        </p:nvCxnSpPr>
        <p:spPr>
          <a:xfrm flipV="1">
            <a:off x="1728642" y="4894847"/>
            <a:ext cx="2220233" cy="98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Will</dc:creator>
  <cp:lastModifiedBy>Scott Will</cp:lastModifiedBy>
  <cp:revision>6</cp:revision>
  <dcterms:created xsi:type="dcterms:W3CDTF">2014-11-10T18:57:13Z</dcterms:created>
  <dcterms:modified xsi:type="dcterms:W3CDTF">2014-11-17T15:29:17Z</dcterms:modified>
</cp:coreProperties>
</file>