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71" r:id="rId11"/>
    <p:sldId id="272" r:id="rId12"/>
    <p:sldId id="267" r:id="rId13"/>
    <p:sldId id="263" r:id="rId14"/>
    <p:sldId id="264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2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8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0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8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0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13D4-8083-49DB-9A9B-FC81517C8C3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3CE6-76D9-480C-888A-9C84C13D3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8C23-7611-C516-751D-7BAF1BE41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IDS 517 HW-7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AAC53-8823-9DF7-A884-5CCA06EE2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2000" b="1" dirty="0"/>
              <a:t>Submitted By:</a:t>
            </a:r>
          </a:p>
          <a:p>
            <a:pPr algn="r"/>
            <a:r>
              <a:rPr lang="en-IN" sz="2000" b="1" dirty="0"/>
              <a:t>Shubham dwivedi</a:t>
            </a:r>
          </a:p>
          <a:p>
            <a:pPr algn="r"/>
            <a:r>
              <a:rPr lang="en-IN" sz="2000" b="1" dirty="0"/>
              <a:t>660328503</a:t>
            </a:r>
          </a:p>
          <a:p>
            <a:pPr algn="r"/>
            <a:r>
              <a:rPr lang="en-IN" sz="2000" b="1" dirty="0"/>
              <a:t>sdwive4@uic.edu</a:t>
            </a:r>
          </a:p>
        </p:txBody>
      </p:sp>
    </p:spTree>
    <p:extLst>
      <p:ext uri="{BB962C8B-B14F-4D97-AF65-F5344CB8AC3E}">
        <p14:creationId xmlns:p14="http://schemas.microsoft.com/office/powerpoint/2010/main" val="47876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15A855-8B5C-BE28-BCC9-4C054567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Resume file download by clicking on button</a:t>
            </a:r>
            <a:endParaRPr lang="en-IN" dirty="0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01DE4-9533-8809-C03C-4EB3EEC6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" y="76013"/>
            <a:ext cx="5021440" cy="2712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451FA-B109-AC13-1617-E0E6F29E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" y="2961307"/>
            <a:ext cx="5334035" cy="2667016"/>
          </a:xfrm>
          <a:prstGeom prst="rect">
            <a:avLst/>
          </a:prstGeom>
        </p:spPr>
      </p:pic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9B4AAD3B-9159-6256-4181-4430C3CF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46874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Code Used: </a:t>
            </a:r>
          </a:p>
          <a:p>
            <a:r>
              <a:rPr lang="en-US" dirty="0"/>
              <a:t>Explanation: This code creates a hyperlink to a PDF file named "CV.pdf" with the text "Open </a:t>
            </a:r>
            <a:r>
              <a:rPr lang="en-US" dirty="0" err="1"/>
              <a:t>Cv</a:t>
            </a:r>
            <a:r>
              <a:rPr lang="en-US" dirty="0"/>
              <a:t> in New Tab" displayed on it, which, when clicked, will open the file in a new browser tab or window.</a:t>
            </a:r>
          </a:p>
        </p:txBody>
      </p:sp>
      <p:pic>
        <p:nvPicPr>
          <p:cNvPr id="32" name="Picture 19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F9D2C6A-A142-2722-A8BF-44588B2A1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990" y="2099465"/>
            <a:ext cx="4074837" cy="44960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CD71BF-BE45-938A-BEAF-194CC9324A22}"/>
              </a:ext>
            </a:extLst>
          </p:cNvPr>
          <p:cNvCxnSpPr/>
          <p:nvPr/>
        </p:nvCxnSpPr>
        <p:spPr>
          <a:xfrm flipH="1">
            <a:off x="3392424" y="2386584"/>
            <a:ext cx="59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0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6F46BB-A60A-192E-0271-489F74FA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804519"/>
            <a:ext cx="55503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Percentage bar added	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AB6D9-E3D2-E010-7CD0-D8AB5BBD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9" y="514752"/>
            <a:ext cx="4074836" cy="2424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72A7B-B99D-4A04-3E58-35A8765E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62" y="3137516"/>
            <a:ext cx="2481390" cy="2492878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836B57BA-54C1-3844-664B-C98860B0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Code Explanation: This is a section of HTML code that creates four boxes displaying the proficiency percentage of a person in HTML, CSS, JavaScript, and Java using a progress bar.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8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140-9142-5F31-2F30-99A63E0A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Adding videos to the webpage </a:t>
            </a:r>
          </a:p>
        </p:txBody>
      </p:sp>
      <p:sp>
        <p:nvSpPr>
          <p:cNvPr id="45" name="Content Placeholder 10">
            <a:extLst>
              <a:ext uri="{FF2B5EF4-FFF2-40B4-BE49-F238E27FC236}">
                <a16:creationId xmlns:a16="http://schemas.microsoft.com/office/drawing/2014/main" id="{C6B1B869-6A7B-D390-6724-C2630065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r>
              <a:rPr lang="en-US" dirty="0"/>
              <a:t>The code uses </a:t>
            </a:r>
            <a:r>
              <a:rPr lang="en-US" dirty="0" err="1"/>
              <a:t>iframe</a:t>
            </a:r>
            <a:r>
              <a:rPr lang="en-US" dirty="0"/>
              <a:t> elements to embed YouTube videos on the webpage, specifying the video URL and dimensions using attributes. The allow attribute enables autoplay and encrypted media playback, while the title and </a:t>
            </a:r>
            <a:r>
              <a:rPr lang="en-US" dirty="0" err="1"/>
              <a:t>allowfullscreen</a:t>
            </a:r>
            <a:r>
              <a:rPr lang="en-US" dirty="0"/>
              <a:t> attributes provide a title and allow </a:t>
            </a:r>
            <a:r>
              <a:rPr lang="en-US" dirty="0" err="1"/>
              <a:t>fullscreen</a:t>
            </a:r>
            <a:r>
              <a:rPr lang="en-US" dirty="0"/>
              <a:t> mode, respectively.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6576C-D9B2-7CC4-7052-EC44F874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42" y="2246294"/>
            <a:ext cx="4372245" cy="171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F3716-0CDA-71DB-DF65-BC76EBD8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04" y="4875786"/>
            <a:ext cx="9793261" cy="112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B540-6B9C-330E-5034-A2390BFE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gif multimedia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3FD4-DE58-EE6E-95E4-C5DFF158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Added a .Gif (video).</a:t>
            </a:r>
          </a:p>
          <a:p>
            <a:r>
              <a:rPr lang="en-IN" dirty="0"/>
              <a:t>Code: </a:t>
            </a:r>
          </a:p>
          <a:p>
            <a:endParaRPr lang="en-IN" dirty="0"/>
          </a:p>
          <a:p>
            <a:r>
              <a:rPr lang="en-IN" dirty="0"/>
              <a:t>Explanation: </a:t>
            </a:r>
            <a:r>
              <a:rPr lang="en-US" dirty="0"/>
              <a:t>By adding ".gif" in the "</a:t>
            </a:r>
            <a:r>
              <a:rPr lang="en-US" dirty="0" err="1"/>
              <a:t>src</a:t>
            </a:r>
            <a:r>
              <a:rPr lang="en-US" dirty="0"/>
              <a:t>" attribute of the "</a:t>
            </a:r>
            <a:r>
              <a:rPr lang="en-US" dirty="0" err="1"/>
              <a:t>img</a:t>
            </a:r>
            <a:r>
              <a:rPr lang="en-US" dirty="0"/>
              <a:t>" tag, you specify that the image to be displayed is in GIF format.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14199-F572-7138-9E04-B5D69406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939" y="2551327"/>
            <a:ext cx="3873868" cy="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2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48BB7-A429-9F5B-91DB-E908952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Added dark mode using java script</a:t>
            </a:r>
          </a:p>
        </p:txBody>
      </p: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73BA-86C3-F3A9-D362-38C39ABD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467606"/>
            <a:ext cx="9604375" cy="3451008"/>
          </a:xfrm>
        </p:spPr>
        <p:txBody>
          <a:bodyPr/>
          <a:lstStyle/>
          <a:p>
            <a:r>
              <a:rPr lang="en-IN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in html: </a:t>
            </a:r>
          </a:p>
          <a:p>
            <a:r>
              <a:rPr lang="en-IN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in </a:t>
            </a:r>
            <a:r>
              <a:rPr lang="en-IN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IN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I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Explanation:  </a:t>
            </a: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 adds a dark mode toggle functionality that switches between bx-moon and bx-sun icons and toggles the active class on </a:t>
            </a:r>
            <a:r>
              <a:rPr lang="en-US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document.body</a:t>
            </a: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enables users to switch between light and dark modes on the page.</a:t>
            </a:r>
            <a:r>
              <a:rPr lang="en-IN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3216-E211-FB60-2A56-337130E3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89" y="2661237"/>
            <a:ext cx="4179654" cy="252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AE628-D9E5-AC60-C4D1-C095527C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57" y="2998240"/>
            <a:ext cx="3599415" cy="14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2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6B72-D261-9626-554E-1B6A9EA6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/>
              <a:t>Responsive &amp; Sticky navbar in javascript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7F4A8-9B4F-5CBF-B63C-23C064C7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25732"/>
            <a:ext cx="4960443" cy="2430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8781-2934-2014-F080-4FCC120B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dirty="0"/>
              <a:t>Explanation: </a:t>
            </a:r>
            <a:r>
              <a:rPr lang="en-US" sz="1400" dirty="0"/>
              <a:t>Sticky Navbar: The code adds a shadow to the header element on scroll, creating a sticky effect, and removes it when the user scrolls back to the top.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Responsive Navbar: The code toggles the active class on the .navbar element when the user clicks on the #menu-icon, showing or hiding the menu items. It also removes the active class on scroll, ensuring that the menu items are hidden when the user scrolls down the page.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3673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576E-BBC5-4B85-2932-EEB593C0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Used google fonts for css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7305B-304C-19DE-2862-7EDA42C7D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84" r="-2" b="18177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8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7896B-24AB-67D2-248D-DD17F931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Thank you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Handshake">
            <a:extLst>
              <a:ext uri="{FF2B5EF4-FFF2-40B4-BE49-F238E27FC236}">
                <a16:creationId xmlns:a16="http://schemas.microsoft.com/office/drawing/2014/main" id="{24A9D40C-BFC3-5462-756B-7A724FCC9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6747" y="1116345"/>
            <a:ext cx="3866172" cy="386617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38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772D-0AB1-F042-EC83-D90AAC52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Home page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1A9E52B-44B7-83AB-B120-29AA4B8E2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72946"/>
            <a:ext cx="6282919" cy="29529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F509B-A00D-0BFB-36D5-42717D63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About Me section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D55D8-E42C-7ECF-DB32-6ADB6F2A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72946"/>
            <a:ext cx="6282919" cy="29529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2FBC2-B439-F25E-1FB4-853D1E76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Skills section	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AE84F-D28F-C3A6-B0E5-FE224604C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80799"/>
            <a:ext cx="6282919" cy="29372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0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55DA8-A2F7-8E4B-A98B-196A856E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Interests section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849AB-B60F-7BD3-01C4-953101836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879237"/>
            <a:ext cx="6282919" cy="23403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3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DB21F-290F-7E4B-2F8D-3A303E86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Multimedia section		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6ED25-3DF2-52A3-6AA6-E7580DD66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80799"/>
            <a:ext cx="6282919" cy="29372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7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5A4E0-4CDA-4CA0-428D-8FD92CFF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Contact me section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F7261-CAE7-EEC2-DBDA-FBB766E3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80799"/>
            <a:ext cx="6282919" cy="29372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8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122C7-E302-FDF2-5BD4-8DDEFD21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Dark mode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0A8E1-5F8E-683B-1D7E-1143C3C80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3" y="1572945"/>
            <a:ext cx="6282918" cy="29529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2A93-4D5B-A1B2-21C6-91015312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linkedin</a:t>
            </a:r>
            <a:r>
              <a:rPr lang="en-US" dirty="0"/>
              <a:t> profiles added (hyperlinks to external website)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5F695-88F5-9CE7-7B1B-5007DD549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21" y="2282638"/>
            <a:ext cx="7359227" cy="3449638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F82FE8-C3A8-BE77-B2EA-876CE2E32471}"/>
              </a:ext>
            </a:extLst>
          </p:cNvPr>
          <p:cNvCxnSpPr/>
          <p:nvPr/>
        </p:nvCxnSpPr>
        <p:spPr>
          <a:xfrm>
            <a:off x="1168842" y="3697357"/>
            <a:ext cx="28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E3794-5E49-BFC1-78AD-4EDD960B1E95}"/>
              </a:ext>
            </a:extLst>
          </p:cNvPr>
          <p:cNvCxnSpPr/>
          <p:nvPr/>
        </p:nvCxnSpPr>
        <p:spPr>
          <a:xfrm>
            <a:off x="1168842" y="4007457"/>
            <a:ext cx="28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0F71717-8B94-028B-07EF-C8C85B737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717" y="1974952"/>
            <a:ext cx="3843883" cy="1922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586FE5-A249-99AA-A8AE-F99CA831B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540" y="4049008"/>
            <a:ext cx="3918236" cy="195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820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396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IDS 517 HW-7</vt:lpstr>
      <vt:lpstr>Home page</vt:lpstr>
      <vt:lpstr>About Me section</vt:lpstr>
      <vt:lpstr>Skills section </vt:lpstr>
      <vt:lpstr>Interests section</vt:lpstr>
      <vt:lpstr>Multimedia section  </vt:lpstr>
      <vt:lpstr>Contact me section</vt:lpstr>
      <vt:lpstr>Dark mode</vt:lpstr>
      <vt:lpstr>Github and linkedin profiles added (hyperlinks to external website) </vt:lpstr>
      <vt:lpstr>Resume file download by clicking on button</vt:lpstr>
      <vt:lpstr>Percentage bar added </vt:lpstr>
      <vt:lpstr>Adding videos to the webpage </vt:lpstr>
      <vt:lpstr>Using gif multimedia feature </vt:lpstr>
      <vt:lpstr>Added dark mode using java script</vt:lpstr>
      <vt:lpstr>Responsive &amp; Sticky navbar in javascript</vt:lpstr>
      <vt:lpstr>Used google fonts for css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517 HW 7</dc:title>
  <dc:creator>shubham</dc:creator>
  <cp:lastModifiedBy>shubham</cp:lastModifiedBy>
  <cp:revision>13</cp:revision>
  <dcterms:created xsi:type="dcterms:W3CDTF">2023-04-16T15:44:44Z</dcterms:created>
  <dcterms:modified xsi:type="dcterms:W3CDTF">2023-04-16T19:58:56Z</dcterms:modified>
</cp:coreProperties>
</file>