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c216cf1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c216cf1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987a80177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987a80177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6987a80177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6987a80177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6987a80177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6987a80177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c4f3be05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c4f3be05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c216cf1c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6c216cf1c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987a80177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6987a80177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6987a80177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6987a80177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Full-Stack Portfolio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Spencer Yates</a:t>
            </a:r>
            <a:endParaRPr/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5000"/>
              <a:t>‹#›</a:t>
            </a:fld>
            <a:endParaRPr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Slow updating process</a:t>
            </a:r>
            <a:br>
              <a:rPr lang="en" sz="3000"/>
            </a:b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Have to edit code every time</a:t>
            </a:r>
            <a:endParaRPr sz="3000"/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5000"/>
              <a:t>‹#›</a:t>
            </a:fld>
            <a:endParaRPr sz="5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75" name="Google Shape;75;p1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-40481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000"/>
              <a:t>Full-Stack Application 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0481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3000"/>
              <a:t>24/7 Web Hosting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0481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3000"/>
              <a:t>Admin Panel for easy editing</a:t>
            </a:r>
            <a:endParaRPr sz="3000"/>
          </a:p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5000"/>
              <a:t>‹#›</a:t>
            </a:fld>
            <a:endParaRPr sz="5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257400"/>
            <a:ext cx="8520600" cy="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Tools</a:t>
            </a:r>
            <a:endParaRPr sz="4200"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b="34195" l="0" r="0" t="33846"/>
          <a:stretch/>
        </p:blipFill>
        <p:spPr>
          <a:xfrm>
            <a:off x="311700" y="1152476"/>
            <a:ext cx="3366026" cy="1075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1550" y="758725"/>
            <a:ext cx="3730750" cy="186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 rotWithShape="1">
          <a:blip r:embed="rId5">
            <a:alphaModFix/>
          </a:blip>
          <a:srcRect b="35798" l="0" r="0" t="33976"/>
          <a:stretch/>
        </p:blipFill>
        <p:spPr>
          <a:xfrm>
            <a:off x="5030383" y="3284139"/>
            <a:ext cx="3801917" cy="71820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5000"/>
              <a:t>‹#›</a:t>
            </a:fld>
            <a:endParaRPr sz="5000"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2555038"/>
            <a:ext cx="4435368" cy="21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180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Current Iteration</a:t>
            </a:r>
            <a:endParaRPr sz="4200"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Initial LoC: 1,249</a:t>
            </a:r>
            <a:endParaRPr sz="2600"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84666"/>
            <a:ext cx="4572002" cy="2250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575" y="1152475"/>
            <a:ext cx="1964844" cy="163219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5000"/>
              <a:t>‹#›</a:t>
            </a:fld>
            <a:endParaRPr sz="5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7325" y="1474775"/>
            <a:ext cx="6029325" cy="277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257400"/>
            <a:ext cx="8520600" cy="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Project Architecture</a:t>
            </a:r>
            <a:endParaRPr sz="4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Redesign front-end to be more pleasing and unique</a:t>
            </a:r>
            <a:endParaRPr sz="2600"/>
          </a:p>
          <a:p>
            <a:pPr indent="-3937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Allow to host projects under the same domain</a:t>
            </a:r>
            <a:endParaRPr sz="2600"/>
          </a:p>
        </p:txBody>
      </p:sp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5000"/>
              <a:t>‹#›</a:t>
            </a:fld>
            <a:endParaRPr sz="5000"/>
          </a:p>
        </p:txBody>
      </p:sp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180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The Future Plans</a:t>
            </a:r>
            <a:endParaRPr sz="4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</a:t>
            </a:r>
            <a:endParaRPr/>
          </a:p>
        </p:txBody>
      </p:sp>
      <p:sp>
        <p:nvSpPr>
          <p:cNvPr id="119" name="Google Shape;119;p20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 txBox="1"/>
          <p:nvPr>
            <p:ph idx="2" type="body"/>
          </p:nvPr>
        </p:nvSpPr>
        <p:spPr>
          <a:xfrm>
            <a:off x="4572000" y="1215600"/>
            <a:ext cx="3653100" cy="13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400"/>
              <a:t>Milestone 1</a:t>
            </a:r>
            <a:br>
              <a:rPr b="1" lang="en" sz="2400"/>
            </a:br>
            <a:r>
              <a:rPr lang="en"/>
              <a:t>Goal: </a:t>
            </a:r>
            <a:r>
              <a:rPr lang="en"/>
              <a:t>Design Back-end</a:t>
            </a:r>
            <a:br>
              <a:rPr lang="en"/>
            </a:br>
            <a:r>
              <a:rPr lang="en"/>
              <a:t>Completed: 03/19/24</a:t>
            </a:r>
            <a:endParaRPr/>
          </a:p>
        </p:txBody>
      </p:sp>
      <p:sp>
        <p:nvSpPr>
          <p:cNvPr id="121" name="Google Shape;121;p20"/>
          <p:cNvSpPr txBox="1"/>
          <p:nvPr>
            <p:ph idx="2" type="body"/>
          </p:nvPr>
        </p:nvSpPr>
        <p:spPr>
          <a:xfrm>
            <a:off x="4572000" y="2582400"/>
            <a:ext cx="3653100" cy="13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400"/>
              <a:t>Milestone 2</a:t>
            </a:r>
            <a:br>
              <a:rPr b="1" lang="en" sz="2400"/>
            </a:br>
            <a:r>
              <a:rPr lang="en"/>
              <a:t>Goal: </a:t>
            </a:r>
            <a:r>
              <a:rPr lang="en"/>
              <a:t>Switch host used for deployment</a:t>
            </a:r>
            <a:br>
              <a:rPr lang="en"/>
            </a:br>
            <a:r>
              <a:rPr lang="en"/>
              <a:t>Deadline: 03/31/24</a:t>
            </a:r>
            <a:endParaRPr/>
          </a:p>
        </p:txBody>
      </p:sp>
      <p:cxnSp>
        <p:nvCxnSpPr>
          <p:cNvPr id="122" name="Google Shape;122;p20"/>
          <p:cNvCxnSpPr/>
          <p:nvPr/>
        </p:nvCxnSpPr>
        <p:spPr>
          <a:xfrm flipH="1" rot="10800000">
            <a:off x="4572000" y="2561100"/>
            <a:ext cx="3840000" cy="2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7750" y="1405013"/>
            <a:ext cx="966675" cy="96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5000"/>
              <a:t>‹#›</a:t>
            </a:fld>
            <a:endParaRPr sz="5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5000"/>
              <a:t>‹#›</a:t>
            </a:fld>
            <a:endParaRPr sz="5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