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55b666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55b666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55b666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55b666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55b666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55b666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55b666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55b666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55b666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55b666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55b666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55b666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HqVSrF1k3aE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Portfolio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Spencer Yates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4 of 4 requirements completed, 100% burndown rate.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Tests: 10 of 10 tests complete, 99% coverage</a:t>
            </a:r>
            <a:endParaRPr sz="24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2,249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Lines of Code</a:t>
            </a:r>
            <a:endParaRPr sz="25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Manage the displayed projects, skills, and socials from the website itself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Host my resume online inside file storage.</a:t>
            </a:r>
            <a:endParaRPr sz="24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89" name="Google Shape;89;p17" title="Website Admin Panel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13" y="1152475"/>
            <a:ext cx="60735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RLS Security within a postgresql database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configure a Next.js project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host with and connect a database to Vercel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handle file uploads to Supabase from the website</a:t>
            </a:r>
            <a:endParaRPr sz="240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Convert my examples on the form pages to previews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Time sensitive sessions for logged in users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