
<file path=[Content_Types].xml><?xml version="1.0" encoding="utf-8"?>
<Types xmlns="http://schemas.openxmlformats.org/package/2006/content-types">
  <Default Extension="bmp" ContentType="image/bmp"/>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4"/>
  </p:sldMasterIdLst>
  <p:notesMasterIdLst>
    <p:notesMasterId r:id="rId9"/>
  </p:notesMasterIdLst>
  <p:handoutMasterIdLst>
    <p:handoutMasterId r:id="rId10"/>
  </p:handoutMasterIdLst>
  <p:sldIdLst>
    <p:sldId id="256" r:id="rId5"/>
    <p:sldId id="262"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5"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8F4EA64-D5E8-4450-BC30-7DFC4EBD38F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6641F71-C740-4CC1-840C-5FB23C8519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D963B1-226B-4B24-8975-7DD28730789D}" type="datetimeFigureOut">
              <a:rPr lang="en-US" smtClean="0"/>
              <a:t>12/15/2023</a:t>
            </a:fld>
            <a:endParaRPr lang="en-US" dirty="0"/>
          </a:p>
        </p:txBody>
      </p:sp>
      <p:sp>
        <p:nvSpPr>
          <p:cNvPr id="4" name="Footer Placeholder 3">
            <a:extLst>
              <a:ext uri="{FF2B5EF4-FFF2-40B4-BE49-F238E27FC236}">
                <a16:creationId xmlns:a16="http://schemas.microsoft.com/office/drawing/2014/main" id="{C1BCE577-AAC9-4588-9221-506DA251D4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9921CD-9C42-44C5-B535-5F5FA40227C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FA9CF0-FE85-40E5-A3E4-9D8D4A205BC2}" type="slidenum">
              <a:rPr lang="en-US" smtClean="0"/>
              <a:t>‹#›</a:t>
            </a:fld>
            <a:endParaRPr lang="en-US" dirty="0"/>
          </a:p>
        </p:txBody>
      </p:sp>
    </p:spTree>
    <p:extLst>
      <p:ext uri="{BB962C8B-B14F-4D97-AF65-F5344CB8AC3E}">
        <p14:creationId xmlns:p14="http://schemas.microsoft.com/office/powerpoint/2010/main" val="1409678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0BE83-1F76-412F-817F-6B87541A62B7}" type="datetimeFigureOut">
              <a:rPr lang="en-US" smtClean="0"/>
              <a:t>12/15/2023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B54AA9-D1C5-4A71-8BC1-393246244DDE}" type="slidenum">
              <a:rPr lang="en-US" smtClean="0"/>
              <a:t>‹#›</a:t>
            </a:fld>
            <a:endParaRPr lang="en-US" dirty="0"/>
          </a:p>
        </p:txBody>
      </p:sp>
    </p:spTree>
    <p:extLst>
      <p:ext uri="{BB962C8B-B14F-4D97-AF65-F5344CB8AC3E}">
        <p14:creationId xmlns:p14="http://schemas.microsoft.com/office/powerpoint/2010/main" val="1341209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54AA9-D1C5-4A71-8BC1-393246244DDE}" type="slidenum">
              <a:rPr lang="en-US" smtClean="0"/>
              <a:t>1</a:t>
            </a:fld>
            <a:endParaRPr lang="en-US" dirty="0"/>
          </a:p>
        </p:txBody>
      </p:sp>
    </p:spTree>
    <p:extLst>
      <p:ext uri="{BB962C8B-B14F-4D97-AF65-F5344CB8AC3E}">
        <p14:creationId xmlns:p14="http://schemas.microsoft.com/office/powerpoint/2010/main" val="1610098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03FCE02C-6EC6-4E09-BC2C-9FDED4DE236E}" type="datetimeFigureOut">
              <a:rPr lang="en-US" dirty="0"/>
              <a:t>12/15/2023</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FB075A7A-4A9A-410F-B848-AB998ACC9419}" type="datetimeFigureOut">
              <a:rPr lang="en-US" dirty="0"/>
              <a:pPr/>
              <a:t>12/15/2023</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AA5F3E88-2D66-4D17-B0FA-EA13CB20B2FF}" type="datetimeFigureOut">
              <a:rPr lang="en-US" dirty="0"/>
              <a:pPr/>
              <a:t>12/15/2023</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4D8F36E1-9596-4E98-8786-4A17C5D29C65}" type="datetimeFigureOut">
              <a:rPr lang="en-US" dirty="0"/>
              <a:pPr/>
              <a:t>12/15/2023</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a:xfrm>
            <a:off x="0" y="0"/>
            <a:ext cx="12192000" cy="6858000"/>
          </a:xfrm>
          <a:prstGeom prst="rect">
            <a:avLst/>
          </a:prstGeom>
          <a:blipFill dpi="0" rotWithShape="1">
            <a:blip r:embed="rId2">
              <a:alphaModFix amt="4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4" name="Rectangle 23"/>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EE4D1A55-63BC-4BA2-9538-7DDEADA10621}" type="datetimeFigureOut">
              <a:rPr lang="en-US" dirty="0"/>
              <a:t>12/15/2023</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tx2"/>
                </a:solidFil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66D01ABB-8821-4BF5-97A9-E1A66ACAEAA9}" type="datetimeFigureOut">
              <a:rPr lang="en-US" dirty="0"/>
              <a:pPr/>
              <a:t>12/15/2023</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chemeClr val="tx2"/>
                </a:solidFill>
              </a:defRPr>
            </a:lvl1pPr>
          </a:lstStyle>
          <a:p>
            <a:fld id="{20C37B1C-D4A1-4A4F-A470-80868146AFC5}" type="datetimeFigureOut">
              <a:rPr lang="en-US" dirty="0"/>
              <a:pPr/>
              <a:t>12/15/2023</a:t>
            </a:fld>
            <a:endParaRPr lang="en-US" dirty="0"/>
          </a:p>
        </p:txBody>
      </p:sp>
      <p:sp>
        <p:nvSpPr>
          <p:cNvPr id="8" name="Footer Placeholder 7"/>
          <p:cNvSpPr>
            <a:spLocks noGrp="1"/>
          </p:cNvSpPr>
          <p:nvPr>
            <p:ph type="ftr" sz="quarter" idx="11"/>
          </p:nvPr>
        </p:nvSpPr>
        <p:spPr/>
        <p:txBody>
          <a:bodyPr/>
          <a:lstStyle>
            <a:lvl1pPr>
              <a:defRPr>
                <a:solidFill>
                  <a:schemeClr val="tx2"/>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tx2"/>
                </a:solidFill>
              </a:defRPr>
            </a:lvl1pPr>
          </a:lstStyle>
          <a:p>
            <a:fld id="{6D31D1B9-F39E-471E-80A9-595CAA5664AD}" type="datetimeFigureOut">
              <a:rPr lang="en-US" dirty="0"/>
              <a:pPr/>
              <a:t>12/15/2023</a:t>
            </a:fld>
            <a:endParaRPr lang="en-US" dirty="0"/>
          </a:p>
        </p:txBody>
      </p:sp>
      <p:sp>
        <p:nvSpPr>
          <p:cNvPr id="4" name="Footer Placeholder 3"/>
          <p:cNvSpPr>
            <a:spLocks noGrp="1"/>
          </p:cNvSpPr>
          <p:nvPr>
            <p:ph type="ftr" sz="quarter" idx="11"/>
          </p:nvPr>
        </p:nvSpPr>
        <p:spPr/>
        <p:txBody>
          <a:bodyPr/>
          <a:lstStyle>
            <a:lvl1pPr>
              <a:defRPr>
                <a:solidFill>
                  <a:schemeClr val="tx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33FCEABC-E2B9-4606-A74F-CB06AF596887}" type="datetimeFigureOut">
              <a:rPr lang="en-US" dirty="0"/>
              <a:pPr/>
              <a:t>12/15/2023</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4" name="Rectangle 13"/>
          <p:cNvSpPr/>
          <p:nvPr/>
        </p:nvSpPr>
        <p:spPr>
          <a:xfrm>
            <a:off x="234693" y="237744"/>
            <a:ext cx="8633081"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16" name="Rectangle 15"/>
          <p:cNvSpPr/>
          <p:nvPr/>
        </p:nvSpPr>
        <p:spPr>
          <a:xfrm>
            <a:off x="371856" y="374904"/>
            <a:ext cx="8353044" cy="6108192"/>
          </a:xfrm>
          <a:prstGeom prst="rect">
            <a:avLst/>
          </a:prstGeom>
          <a:solidFill>
            <a:schemeClr val="bg2"/>
          </a:solidFill>
          <a:ln w="6350" cap="sq" cmpd="sng" algn="ctr">
            <a:noFill/>
            <a:prstDash val="solid"/>
            <a:miter lim="800000"/>
          </a:ln>
          <a:effectLst/>
        </p:spPr>
      </p:sp>
      <p:sp>
        <p:nvSpPr>
          <p:cNvPr id="15" name="Rectangle 14"/>
          <p:cNvSpPr/>
          <p:nvPr/>
        </p:nvSpPr>
        <p:spPr>
          <a:xfrm>
            <a:off x="9020386" y="237744"/>
            <a:ext cx="2926080" cy="63825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790575" y="704850"/>
            <a:ext cx="7562850" cy="51435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FA8850A0-01A3-4F4E-AA52-F716A9BFD4EB}" type="datetimeFigureOut">
              <a:rPr lang="en-US" dirty="0"/>
              <a:pPr/>
              <a:t>12/15/2023</a:t>
            </a:fld>
            <a:endParaRPr lang="en-US" dirty="0"/>
          </a:p>
        </p:txBody>
      </p:sp>
      <p:sp>
        <p:nvSpPr>
          <p:cNvPr id="6" name="Footer Placeholder 5"/>
          <p:cNvSpPr>
            <a:spLocks noGrp="1"/>
          </p:cNvSpPr>
          <p:nvPr>
            <p:ph type="ftr" sz="quarter" idx="11"/>
          </p:nvPr>
        </p:nvSpPr>
        <p:spPr>
          <a:xfrm>
            <a:off x="3439158" y="6214535"/>
            <a:ext cx="5184648" cy="256032"/>
          </a:xfrm>
        </p:spPr>
        <p:txBody>
          <a:bodyPr/>
          <a:lstStyle>
            <a:lvl1pPr algn="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2"/>
                </a:solidFill>
              </a:defRPr>
            </a:lvl1pPr>
          </a:lstStyle>
          <a:p>
            <a:fld id="{4FAB73BC-B049-4115-A692-8D63A059BFB8}" type="slidenum">
              <a:rPr lang="en-US" dirty="0"/>
              <a:pPr/>
              <a:t>‹#›</a:t>
            </a:fld>
            <a:endParaRPr lang="en-US" dirty="0"/>
          </a:p>
        </p:txBody>
      </p:sp>
      <p:sp>
        <p:nvSpPr>
          <p:cNvPr id="11" name="Rectangle 10"/>
          <p:cNvSpPr/>
          <p:nvPr/>
        </p:nvSpPr>
        <p:spPr>
          <a:xfrm>
            <a:off x="9157546" y="374904"/>
            <a:ext cx="2651760"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tx1"/>
          </a:solidFill>
          <a:ln w="6350" cap="sq">
            <a:solidFill>
              <a:schemeClr val="tx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157546" y="374904"/>
            <a:ext cx="2651760" cy="6108192"/>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601076" cy="6382512"/>
          </a:xfrm>
          <a:solidFill>
            <a:srgbClr val="808080"/>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E5811CCA-BB49-46C7-A0E2-F42339750F9A}" type="datetimeFigureOut">
              <a:rPr lang="en-US" dirty="0"/>
              <a:t>12/15/2023</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8" name="Rectangle 7"/>
          <p:cNvSpPr/>
          <p:nvPr/>
        </p:nvSpPr>
        <p:spPr>
          <a:xfrm>
            <a:off x="371856" y="374904"/>
            <a:ext cx="11448288" cy="6108192"/>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bg2"/>
                </a:solidFill>
              </a:defRPr>
            </a:lvl1pPr>
          </a:lstStyle>
          <a:p>
            <a:fld id="{17205CAA-4E5A-4223-BD55-C5D2841AC9EF}" type="datetimeFigureOut">
              <a:rPr lang="en-US" dirty="0"/>
              <a:t>12/15/2023</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bg2"/>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bg2"/>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6pPr>
      <a:lvl7pPr marL="19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7pPr>
      <a:lvl8pPr marL="22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8pPr>
      <a:lvl9pPr marL="25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93BFCDB3-13C4-4D69-848D-3F1F4D6B8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CC2B9599-6E7A-4DD2-B13A-B4F68A135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3E377648-1ED1-4112-805B-16C14CE99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6909241" cy="5571072"/>
          </a:xfrm>
          <a:prstGeom prst="rect">
            <a:avLst/>
          </a:prstGeom>
          <a:solidFill>
            <a:schemeClr val="tx1"/>
          </a:solidFill>
          <a:ln w="6350" cap="flat" cmpd="sng" algn="ctr">
            <a:solidFill>
              <a:schemeClr val="tx1"/>
            </a:solidFill>
            <a:prstDash val="solid"/>
          </a:ln>
          <a:effectLst>
            <a:outerShdw blurRad="63500" algn="ctr" rotWithShape="0">
              <a:prstClr val="black">
                <a:alpha val="40000"/>
              </a:prstClr>
            </a:outerShdw>
            <a:softEdge rad="0"/>
          </a:effectLst>
        </p:spPr>
        <p:txBody>
          <a:bodyPr/>
          <a:lstStyle/>
          <a:p>
            <a:endParaRPr lang="en-US"/>
          </a:p>
        </p:txBody>
      </p:sp>
      <p:sp>
        <p:nvSpPr>
          <p:cNvPr id="30" name="Rectangle 29">
            <a:extLst>
              <a:ext uri="{FF2B5EF4-FFF2-40B4-BE49-F238E27FC236}">
                <a16:creationId xmlns:a16="http://schemas.microsoft.com/office/drawing/2014/main" id="{D63B59CB-289C-4850-A932-358B9E412B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877" y="806752"/>
            <a:ext cx="6570161" cy="5244497"/>
          </a:xfrm>
          <a:prstGeom prst="rect">
            <a:avLst/>
          </a:prstGeom>
          <a:solidFill>
            <a:schemeClr val="tx1"/>
          </a:solidFill>
          <a:ln w="6350" cap="sq" cmpd="sng" algn="ctr">
            <a:solidFill>
              <a:schemeClr val="bg2"/>
            </a:solidFill>
            <a:prstDash val="solid"/>
            <a:miter lim="800000"/>
          </a:ln>
          <a:effectLst/>
        </p:spPr>
        <p:txBody>
          <a:bodyPr/>
          <a:lstStyle/>
          <a:p>
            <a:endParaRPr lang="en-US"/>
          </a:p>
        </p:txBody>
      </p:sp>
      <p:pic>
        <p:nvPicPr>
          <p:cNvPr id="19" name="Picture 18" descr="Cactus">
            <a:extLst>
              <a:ext uri="{FF2B5EF4-FFF2-40B4-BE49-F238E27FC236}">
                <a16:creationId xmlns:a16="http://schemas.microsoft.com/office/drawing/2014/main" id="{CA6895E3-C8BD-4010-B9E7-E43BA3DCF210}"/>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t="186" r="1" b="1"/>
          <a:stretch/>
        </p:blipFill>
        <p:spPr>
          <a:xfrm>
            <a:off x="981201" y="971344"/>
            <a:ext cx="6233513" cy="4915313"/>
          </a:xfrm>
          <a:prstGeom prst="rect">
            <a:avLst/>
          </a:prstGeom>
        </p:spPr>
      </p:pic>
      <p:sp>
        <p:nvSpPr>
          <p:cNvPr id="32" name="Rectangle 31">
            <a:extLst>
              <a:ext uri="{FF2B5EF4-FFF2-40B4-BE49-F238E27FC236}">
                <a16:creationId xmlns:a16="http://schemas.microsoft.com/office/drawing/2014/main" id="{98867647-07B7-4265-832F-DE0E80979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837" y="640856"/>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4" name="Straight Connector 33">
            <a:extLst>
              <a:ext uri="{FF2B5EF4-FFF2-40B4-BE49-F238E27FC236}">
                <a16:creationId xmlns:a16="http://schemas.microsoft.com/office/drawing/2014/main" id="{516AC468-2C3D-4337-A9A2-81175F6D54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52137"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A873262-74DB-4FD1-9625-E4616CF011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43777"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9F3D15D-CB95-47AD-87F5-9CFF84F615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52137" y="1286150"/>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D90EC3D-482A-4E73-B198-E8341A0D0973}"/>
              </a:ext>
            </a:extLst>
          </p:cNvPr>
          <p:cNvSpPr>
            <a:spLocks noGrp="1"/>
          </p:cNvSpPr>
          <p:nvPr>
            <p:ph type="ctrTitle"/>
          </p:nvPr>
        </p:nvSpPr>
        <p:spPr>
          <a:xfrm>
            <a:off x="8335200" y="1442916"/>
            <a:ext cx="3463653" cy="3252231"/>
          </a:xfrm>
        </p:spPr>
        <p:txBody>
          <a:bodyPr>
            <a:normAutofit/>
          </a:bodyPr>
          <a:lstStyle/>
          <a:p>
            <a:r>
              <a:rPr lang="en-US" sz="4800" dirty="0">
                <a:solidFill>
                  <a:srgbClr val="FFFFFF"/>
                </a:solidFill>
              </a:rPr>
              <a:t>EcoTrack</a:t>
            </a:r>
          </a:p>
        </p:txBody>
      </p:sp>
      <p:sp>
        <p:nvSpPr>
          <p:cNvPr id="7" name="Subtitle 6">
            <a:extLst>
              <a:ext uri="{FF2B5EF4-FFF2-40B4-BE49-F238E27FC236}">
                <a16:creationId xmlns:a16="http://schemas.microsoft.com/office/drawing/2014/main" id="{2048EE7C-B77F-4E59-88A7-DD66337BB69C}"/>
              </a:ext>
            </a:extLst>
          </p:cNvPr>
          <p:cNvSpPr>
            <a:spLocks noGrp="1"/>
          </p:cNvSpPr>
          <p:nvPr>
            <p:ph type="subTitle" idx="1"/>
          </p:nvPr>
        </p:nvSpPr>
        <p:spPr>
          <a:xfrm>
            <a:off x="8560024" y="4708186"/>
            <a:ext cx="3238829" cy="1496816"/>
          </a:xfrm>
        </p:spPr>
        <p:txBody>
          <a:bodyPr>
            <a:normAutofit/>
          </a:bodyPr>
          <a:lstStyle/>
          <a:p>
            <a:r>
              <a:rPr lang="en-US" sz="1400" dirty="0">
                <a:solidFill>
                  <a:srgbClr val="FFFFFF"/>
                </a:solidFill>
              </a:rPr>
              <a:t>Spencer Yates</a:t>
            </a:r>
          </a:p>
          <a:p>
            <a:r>
              <a:rPr lang="en-US" sz="1400" dirty="0">
                <a:solidFill>
                  <a:srgbClr val="FFFFFF"/>
                </a:solidFill>
              </a:rPr>
              <a:t>&amp;</a:t>
            </a:r>
          </a:p>
          <a:p>
            <a:r>
              <a:rPr lang="en-US" sz="1400" dirty="0">
                <a:solidFill>
                  <a:srgbClr val="FFFFFF"/>
                </a:solidFill>
              </a:rPr>
              <a:t>Andrey Owen</a:t>
            </a:r>
          </a:p>
        </p:txBody>
      </p:sp>
    </p:spTree>
    <p:extLst>
      <p:ext uri="{BB962C8B-B14F-4D97-AF65-F5344CB8AC3E}">
        <p14:creationId xmlns:p14="http://schemas.microsoft.com/office/powerpoint/2010/main" val="755769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Bright Flowers">
            <a:extLst>
              <a:ext uri="{FF2B5EF4-FFF2-40B4-BE49-F238E27FC236}">
                <a16:creationId xmlns:a16="http://schemas.microsoft.com/office/drawing/2014/main" id="{E8DFA59A-FA6A-4A16-F9E8-3316FCE4D6D8}"/>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l="29147" r="34504" b="1"/>
          <a:stretch/>
        </p:blipFill>
        <p:spPr>
          <a:xfrm>
            <a:off x="7837371" y="237744"/>
            <a:ext cx="4124416" cy="6382512"/>
          </a:xfrm>
          <a:prstGeom prst="rect">
            <a:avLst/>
          </a:prstGeom>
        </p:spPr>
      </p:pic>
      <p:sp>
        <p:nvSpPr>
          <p:cNvPr id="13" name="Rectangle 12">
            <a:extLst>
              <a:ext uri="{FF2B5EF4-FFF2-40B4-BE49-F238E27FC236}">
                <a16:creationId xmlns:a16="http://schemas.microsoft.com/office/drawing/2014/main" id="{891D1FF4-7F97-4936-9A4C-9FB71D8FB4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7744" y="237744"/>
            <a:ext cx="7652977"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189CE95-C5D4-A98D-483C-B6D769FF4523}"/>
              </a:ext>
            </a:extLst>
          </p:cNvPr>
          <p:cNvSpPr>
            <a:spLocks noGrp="1"/>
          </p:cNvSpPr>
          <p:nvPr>
            <p:ph type="title"/>
          </p:nvPr>
        </p:nvSpPr>
        <p:spPr>
          <a:xfrm>
            <a:off x="868680" y="642593"/>
            <a:ext cx="6281928" cy="1744183"/>
          </a:xfrm>
        </p:spPr>
        <p:txBody>
          <a:bodyPr>
            <a:normAutofit/>
          </a:bodyPr>
          <a:lstStyle/>
          <a:p>
            <a:r>
              <a:rPr lang="en-US" dirty="0" err="1"/>
              <a:t>ECOTrack’s</a:t>
            </a:r>
            <a:r>
              <a:rPr lang="en-US" dirty="0"/>
              <a:t> Purpose</a:t>
            </a:r>
          </a:p>
        </p:txBody>
      </p:sp>
      <p:sp>
        <p:nvSpPr>
          <p:cNvPr id="3" name="Content Placeholder 2">
            <a:extLst>
              <a:ext uri="{FF2B5EF4-FFF2-40B4-BE49-F238E27FC236}">
                <a16:creationId xmlns:a16="http://schemas.microsoft.com/office/drawing/2014/main" id="{76884784-97F3-B18C-4B0A-E283C47AA5ED}"/>
              </a:ext>
            </a:extLst>
          </p:cNvPr>
          <p:cNvSpPr>
            <a:spLocks noGrp="1"/>
          </p:cNvSpPr>
          <p:nvPr>
            <p:ph idx="1"/>
          </p:nvPr>
        </p:nvSpPr>
        <p:spPr>
          <a:xfrm>
            <a:off x="868680" y="2386584"/>
            <a:ext cx="6281928" cy="3648456"/>
          </a:xfrm>
        </p:spPr>
        <p:txBody>
          <a:bodyPr>
            <a:normAutofit/>
          </a:bodyPr>
          <a:lstStyle/>
          <a:p>
            <a:pPr>
              <a:lnSpc>
                <a:spcPct val="90000"/>
              </a:lnSpc>
            </a:pPr>
            <a:r>
              <a:rPr lang="en-US" sz="1700" dirty="0"/>
              <a:t>EcoTrack is a comprehensive sustainability and eco-consciousness app designed to empower users to make environmentally-friendly choices in their daily lives. It provides a wealth of information, tools, and resources to assist individuals in reducing their carbon footprint and living more sustainably.</a:t>
            </a:r>
          </a:p>
          <a:p>
            <a:pPr>
              <a:lnSpc>
                <a:spcPct val="90000"/>
              </a:lnSpc>
            </a:pPr>
            <a:r>
              <a:rPr lang="en-US" sz="1700" dirty="0"/>
              <a:t>The app uses a </a:t>
            </a:r>
            <a:r>
              <a:rPr lang="en-US" sz="1700" dirty="0" err="1"/>
              <a:t>sql</a:t>
            </a:r>
            <a:r>
              <a:rPr lang="en-US" sz="1700" dirty="0"/>
              <a:t> database for the purpose of community sharing with plant care, users being able to comment and share their thoughts on posts they create about their plants and their care process for them.</a:t>
            </a:r>
          </a:p>
          <a:p>
            <a:pPr>
              <a:lnSpc>
                <a:spcPct val="90000"/>
              </a:lnSpc>
            </a:pPr>
            <a:r>
              <a:rPr lang="en-US" sz="1700" dirty="0"/>
              <a:t>The app is used when users may need information about how to take care of plants. They could be a first-time plant owner and want to get insight from others regarding how to take care of them.</a:t>
            </a:r>
          </a:p>
        </p:txBody>
      </p:sp>
    </p:spTree>
    <p:extLst>
      <p:ext uri="{BB962C8B-B14F-4D97-AF65-F5344CB8AC3E}">
        <p14:creationId xmlns:p14="http://schemas.microsoft.com/office/powerpoint/2010/main" val="294257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FA9F7-4E83-C141-8A43-D18FC1EF2972}"/>
              </a:ext>
            </a:extLst>
          </p:cNvPr>
          <p:cNvSpPr>
            <a:spLocks noGrp="1"/>
          </p:cNvSpPr>
          <p:nvPr>
            <p:ph type="title"/>
          </p:nvPr>
        </p:nvSpPr>
        <p:spPr/>
        <p:txBody>
          <a:bodyPr/>
          <a:lstStyle/>
          <a:p>
            <a:r>
              <a:rPr lang="en-US" dirty="0"/>
              <a:t>ERD Diagram for EcoTrack</a:t>
            </a:r>
          </a:p>
        </p:txBody>
      </p:sp>
      <p:pic>
        <p:nvPicPr>
          <p:cNvPr id="7" name="Content Placeholder 6">
            <a:extLst>
              <a:ext uri="{FF2B5EF4-FFF2-40B4-BE49-F238E27FC236}">
                <a16:creationId xmlns:a16="http://schemas.microsoft.com/office/drawing/2014/main" id="{1CD05664-8CB1-57F4-BF1E-C6F14C7FA4ED}"/>
              </a:ext>
            </a:extLst>
          </p:cNvPr>
          <p:cNvPicPr>
            <a:picLocks noGrp="1" noChangeAspect="1"/>
          </p:cNvPicPr>
          <p:nvPr>
            <p:ph idx="1"/>
          </p:nvPr>
        </p:nvPicPr>
        <p:blipFill>
          <a:blip r:embed="rId2"/>
          <a:stretch>
            <a:fillRect/>
          </a:stretch>
        </p:blipFill>
        <p:spPr>
          <a:xfrm>
            <a:off x="3026937" y="2103438"/>
            <a:ext cx="6138126" cy="3932237"/>
          </a:xfrm>
        </p:spPr>
      </p:pic>
    </p:spTree>
    <p:extLst>
      <p:ext uri="{BB962C8B-B14F-4D97-AF65-F5344CB8AC3E}">
        <p14:creationId xmlns:p14="http://schemas.microsoft.com/office/powerpoint/2010/main" val="4021524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D57AD-77F7-607A-9700-21D8098C14B5}"/>
              </a:ext>
            </a:extLst>
          </p:cNvPr>
          <p:cNvSpPr>
            <a:spLocks noGrp="1"/>
          </p:cNvSpPr>
          <p:nvPr>
            <p:ph type="title"/>
          </p:nvPr>
        </p:nvSpPr>
        <p:spPr/>
        <p:txBody>
          <a:bodyPr/>
          <a:lstStyle/>
          <a:p>
            <a:r>
              <a:rPr lang="en-US" dirty="0"/>
              <a:t>Contributions </a:t>
            </a:r>
          </a:p>
        </p:txBody>
      </p:sp>
      <p:sp>
        <p:nvSpPr>
          <p:cNvPr id="3" name="Content Placeholder 2">
            <a:extLst>
              <a:ext uri="{FF2B5EF4-FFF2-40B4-BE49-F238E27FC236}">
                <a16:creationId xmlns:a16="http://schemas.microsoft.com/office/drawing/2014/main" id="{D885951C-D865-0EAB-9524-201B6A9B8ADA}"/>
              </a:ext>
            </a:extLst>
          </p:cNvPr>
          <p:cNvSpPr>
            <a:spLocks noGrp="1"/>
          </p:cNvSpPr>
          <p:nvPr>
            <p:ph sz="half" idx="1"/>
          </p:nvPr>
        </p:nvSpPr>
        <p:spPr/>
        <p:txBody>
          <a:bodyPr/>
          <a:lstStyle/>
          <a:p>
            <a:r>
              <a:rPr lang="en-US" dirty="0"/>
              <a:t>Spencer Yates:</a:t>
            </a:r>
          </a:p>
          <a:p>
            <a:pPr lvl="1"/>
            <a:r>
              <a:rPr lang="en-US" dirty="0"/>
              <a:t>Designed website and layout,</a:t>
            </a:r>
          </a:p>
          <a:p>
            <a:pPr lvl="1"/>
            <a:r>
              <a:rPr lang="en-US" dirty="0"/>
              <a:t>Polished SQL Database</a:t>
            </a:r>
          </a:p>
          <a:p>
            <a:pPr lvl="1"/>
            <a:r>
              <a:rPr lang="en-US" dirty="0"/>
              <a:t>Added User Posts, User Comments</a:t>
            </a:r>
          </a:p>
          <a:p>
            <a:pPr lvl="1"/>
            <a:r>
              <a:rPr lang="en-US" dirty="0"/>
              <a:t>Finalized Site for Completion</a:t>
            </a:r>
          </a:p>
          <a:p>
            <a:pPr lvl="1"/>
            <a:r>
              <a:rPr lang="en-US" dirty="0"/>
              <a:t>Created Second Iteration ERD</a:t>
            </a:r>
          </a:p>
          <a:p>
            <a:pPr lvl="1"/>
            <a:r>
              <a:rPr lang="en-US" dirty="0"/>
              <a:t>Implemented Admin</a:t>
            </a:r>
          </a:p>
        </p:txBody>
      </p:sp>
      <p:sp>
        <p:nvSpPr>
          <p:cNvPr id="4" name="Content Placeholder 3">
            <a:extLst>
              <a:ext uri="{FF2B5EF4-FFF2-40B4-BE49-F238E27FC236}">
                <a16:creationId xmlns:a16="http://schemas.microsoft.com/office/drawing/2014/main" id="{698DABA9-49C6-B04A-30CB-0B611B317658}"/>
              </a:ext>
            </a:extLst>
          </p:cNvPr>
          <p:cNvSpPr>
            <a:spLocks noGrp="1"/>
          </p:cNvSpPr>
          <p:nvPr>
            <p:ph sz="half" idx="2"/>
          </p:nvPr>
        </p:nvSpPr>
        <p:spPr/>
        <p:txBody>
          <a:bodyPr/>
          <a:lstStyle/>
          <a:p>
            <a:r>
              <a:rPr lang="en-US" dirty="0"/>
              <a:t>Andrey Owen</a:t>
            </a:r>
          </a:p>
          <a:p>
            <a:pPr lvl="1"/>
            <a:r>
              <a:rPr lang="en-US" dirty="0"/>
              <a:t>Created Original ERD Diagram</a:t>
            </a:r>
          </a:p>
          <a:p>
            <a:pPr lvl="1"/>
            <a:r>
              <a:rPr lang="en-US" dirty="0"/>
              <a:t>Created EcoTrack App Idea</a:t>
            </a:r>
          </a:p>
          <a:p>
            <a:pPr lvl="1"/>
            <a:r>
              <a:rPr lang="en-US" dirty="0"/>
              <a:t>Polished Theming</a:t>
            </a:r>
          </a:p>
        </p:txBody>
      </p:sp>
    </p:spTree>
    <p:extLst>
      <p:ext uri="{BB962C8B-B14F-4D97-AF65-F5344CB8AC3E}">
        <p14:creationId xmlns:p14="http://schemas.microsoft.com/office/powerpoint/2010/main" val="1531037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26B0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2B7C465-BD8F-4B6A-8925-267AB00CDB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3949939-2C9E-4399-80BE-3FEFB064CF1C}">
  <ds:schemaRefs>
    <ds:schemaRef ds:uri="http://schemas.microsoft.com/sharepoint/v3/contenttype/forms"/>
  </ds:schemaRefs>
</ds:datastoreItem>
</file>

<file path=customXml/itemProps3.xml><?xml version="1.0" encoding="utf-8"?>
<ds:datastoreItem xmlns:ds="http://schemas.openxmlformats.org/officeDocument/2006/customXml" ds:itemID="{B9FC83A0-AB98-4659-ACD5-D2185007C703}">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Garden design</Template>
  <TotalTime>48</TotalTime>
  <Words>176</Words>
  <Application>Microsoft Office PowerPoint</Application>
  <PresentationFormat>Widescreen</PresentationFormat>
  <Paragraphs>22</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Century Gothic</vt:lpstr>
      <vt:lpstr>Savon</vt:lpstr>
      <vt:lpstr>EcoTrack</vt:lpstr>
      <vt:lpstr>ECOTrack’s Purpose</vt:lpstr>
      <vt:lpstr>ERD Diagram for EcoTrack</vt:lpstr>
      <vt:lpstr>Contributions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EcoTrack</dc:title>
  <dc:creator>Andrey Owen</dc:creator>
  <cp:lastModifiedBy>Spencer Yates</cp:lastModifiedBy>
  <cp:revision>5</cp:revision>
  <dcterms:created xsi:type="dcterms:W3CDTF">2023-12-15T18:45:17Z</dcterms:created>
  <dcterms:modified xsi:type="dcterms:W3CDTF">2023-12-16T04:15:56Z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