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30e37227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30e37227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30e37227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30e37227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30e37227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30e37227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30e37227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30e37227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30e37227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30e37227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30e37227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30e37227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0"/>
              <a:t>Time Tracker</a:t>
            </a:r>
            <a:endParaRPr sz="70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500"/>
              <a:t>Made by: Spencer Yates</a:t>
            </a:r>
            <a:endParaRPr sz="3500"/>
          </a:p>
        </p:txBody>
      </p:sp>
      <p:sp>
        <p:nvSpPr>
          <p:cNvPr id="70" name="Google Shape;70;p13"/>
          <p:cNvSpPr/>
          <p:nvPr/>
        </p:nvSpPr>
        <p:spPr>
          <a:xfrm>
            <a:off x="7315200" y="3314700"/>
            <a:ext cx="3657600" cy="365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rotWithShape="0" algn="bl" dist="285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5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181025"/>
            <a:ext cx="85206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What is it?</a:t>
            </a:r>
            <a:endParaRPr sz="6000"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" sz="4000"/>
              <a:t>A program made to track time and find how time is spent</a:t>
            </a:r>
            <a:endParaRPr sz="4000"/>
          </a:p>
        </p:txBody>
      </p:sp>
      <p:sp>
        <p:nvSpPr>
          <p:cNvPr id="78" name="Google Shape;78;p14"/>
          <p:cNvSpPr/>
          <p:nvPr/>
        </p:nvSpPr>
        <p:spPr>
          <a:xfrm>
            <a:off x="7315200" y="3314700"/>
            <a:ext cx="3657600" cy="365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rotWithShape="0" algn="bl" dist="285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5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Can use 24-hour format or 12-hour format</a:t>
            </a:r>
            <a:br>
              <a:rPr lang="en" sz="3000"/>
            </a:b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Can use the date or ‘today’</a:t>
            </a:r>
            <a:endParaRPr sz="3000"/>
          </a:p>
        </p:txBody>
      </p:sp>
      <p:sp>
        <p:nvSpPr>
          <p:cNvPr id="85" name="Google Shape;85;p15"/>
          <p:cNvSpPr/>
          <p:nvPr/>
        </p:nvSpPr>
        <p:spPr>
          <a:xfrm>
            <a:off x="7315200" y="3314700"/>
            <a:ext cx="3657600" cy="365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rotWithShape="0" algn="bl" dist="285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5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Record Command</a:t>
            </a:r>
            <a:endParaRPr sz="5000"/>
          </a:p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Used to record time usage on a specific date and time range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Query </a:t>
            </a:r>
            <a:r>
              <a:rPr lang="en" sz="5000"/>
              <a:t>Command</a:t>
            </a:r>
            <a:endParaRPr sz="5000"/>
          </a:p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Used to find a specific entry using a query</a:t>
            </a:r>
            <a:endParaRPr sz="2500"/>
          </a:p>
        </p:txBody>
      </p:sp>
      <p:sp>
        <p:nvSpPr>
          <p:cNvPr id="95" name="Google Shape;95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Can query by date, task, or tag</a:t>
            </a:r>
            <a:endParaRPr sz="3000"/>
          </a:p>
        </p:txBody>
      </p:sp>
      <p:sp>
        <p:nvSpPr>
          <p:cNvPr id="96" name="Google Shape;96;p16"/>
          <p:cNvSpPr/>
          <p:nvPr/>
        </p:nvSpPr>
        <p:spPr>
          <a:xfrm>
            <a:off x="7315200" y="3314700"/>
            <a:ext cx="3657600" cy="365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rotWithShape="0" algn="bl" dist="285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5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Report</a:t>
            </a:r>
            <a:r>
              <a:rPr lang="en" sz="5000"/>
              <a:t> Command</a:t>
            </a:r>
            <a:endParaRPr sz="5000"/>
          </a:p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Creates a report of all tasks between 2 dates</a:t>
            </a:r>
            <a:endParaRPr sz="2500"/>
          </a:p>
        </p:txBody>
      </p:sp>
      <p:sp>
        <p:nvSpPr>
          <p:cNvPr id="104" name="Google Shape;10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Can use 2 dates or 1 date and ‘today’</a:t>
            </a:r>
            <a:endParaRPr sz="3000"/>
          </a:p>
        </p:txBody>
      </p:sp>
      <p:sp>
        <p:nvSpPr>
          <p:cNvPr id="105" name="Google Shape;105;p17"/>
          <p:cNvSpPr/>
          <p:nvPr/>
        </p:nvSpPr>
        <p:spPr>
          <a:xfrm>
            <a:off x="7315200" y="3314700"/>
            <a:ext cx="3657600" cy="365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rotWithShape="0" algn="bl" dist="285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5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Priority </a:t>
            </a:r>
            <a:r>
              <a:rPr lang="en" sz="5000"/>
              <a:t>Command</a:t>
            </a:r>
            <a:endParaRPr sz="5000"/>
          </a:p>
        </p:txBody>
      </p:sp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Creates a list of the tag with the time spent on the most</a:t>
            </a:r>
            <a:endParaRPr sz="2500"/>
          </a:p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All time is presented in minutes</a:t>
            </a:r>
            <a:endParaRPr sz="3000"/>
          </a:p>
        </p:txBody>
      </p:sp>
      <p:sp>
        <p:nvSpPr>
          <p:cNvPr id="114" name="Google Shape;114;p18"/>
          <p:cNvSpPr/>
          <p:nvPr/>
        </p:nvSpPr>
        <p:spPr>
          <a:xfrm>
            <a:off x="7315200" y="3314700"/>
            <a:ext cx="3657600" cy="365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rotWithShape="0" algn="bl" dist="285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5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184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Lines of Code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7315200" y="3314700"/>
            <a:ext cx="3657600" cy="365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7772400" y="37719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rotWithShape="0" algn="bl" dist="285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5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