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3d087094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3d087094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3d087094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3d087094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3d087094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3d087094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3d08709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3d08709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3d087094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3d087094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3d087094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3d087094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Time Tracker App</a:t>
            </a:r>
            <a:endParaRPr sz="7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6412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Made by: Spencer Yates</a:t>
            </a:r>
            <a:endParaRPr sz="4000"/>
          </a:p>
        </p:txBody>
      </p:sp>
      <p:sp>
        <p:nvSpPr>
          <p:cNvPr id="66" name="Google Shape;66;p13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125825"/>
            <a:ext cx="85206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What is it?</a:t>
            </a:r>
            <a:endParaRPr sz="50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4745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A program made to track time and find how time is spent</a:t>
            </a:r>
            <a:endParaRPr sz="35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850" y="1262700"/>
            <a:ext cx="1887350" cy="38808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Record Command</a:t>
            </a:r>
            <a:endParaRPr sz="50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Used to record time usage on a specific date and time range</a:t>
            </a:r>
            <a:endParaRPr sz="3000"/>
          </a:p>
        </p:txBody>
      </p:sp>
      <p:sp>
        <p:nvSpPr>
          <p:cNvPr id="83" name="Google Shape;83;p15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767" y="0"/>
            <a:ext cx="25014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773" y="0"/>
            <a:ext cx="250142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Query</a:t>
            </a:r>
            <a:r>
              <a:rPr lang="en" sz="5000"/>
              <a:t> Command</a:t>
            </a:r>
            <a:endParaRPr sz="5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Used to find a specific entry using a query</a:t>
            </a:r>
            <a:endParaRPr sz="3000"/>
          </a:p>
        </p:txBody>
      </p:sp>
      <p:sp>
        <p:nvSpPr>
          <p:cNvPr id="93" name="Google Shape;93;p16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773" y="0"/>
            <a:ext cx="250142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Report Command</a:t>
            </a:r>
            <a:endParaRPr sz="50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Creates a report of all tasks between 2 dates</a:t>
            </a:r>
            <a:endParaRPr sz="3000"/>
          </a:p>
        </p:txBody>
      </p:sp>
      <p:sp>
        <p:nvSpPr>
          <p:cNvPr id="102" name="Google Shape;102;p17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773" y="0"/>
            <a:ext cx="250142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Priority </a:t>
            </a:r>
            <a:r>
              <a:rPr lang="en" sz="5000"/>
              <a:t>Command</a:t>
            </a:r>
            <a:endParaRPr sz="5000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Creates a list of the tag with the time spent on the most</a:t>
            </a:r>
            <a:endParaRPr sz="3000"/>
          </a:p>
        </p:txBody>
      </p:sp>
      <p:sp>
        <p:nvSpPr>
          <p:cNvPr id="111" name="Google Shape;111;p18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11"/>
              <a:t>747</a:t>
            </a:r>
            <a:endParaRPr sz="10011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2121425"/>
            <a:ext cx="85095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0"/>
              <a:t>Lines of Code</a:t>
            </a:r>
            <a:endParaRPr sz="8000"/>
          </a:p>
        </p:txBody>
      </p:sp>
      <p:sp>
        <p:nvSpPr>
          <p:cNvPr id="119" name="Google Shape;119;p19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