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163-0467-4C13-A5D7-13F619B3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DFB28-085C-49AA-B1A5-1D968AD4E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BD26-DA66-4D83-845D-1900085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7D90-5B6C-47E5-9820-E61493CD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1F09-65FE-45F7-9297-F54B1474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632-BFFE-4E2D-991D-FDD40639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CE0C-7D92-45BF-986D-D8287D83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C723-87BE-427B-858C-6D432C7D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C867-BFD1-48BA-84AD-9DBE804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6B11-4432-42FB-8E49-56759684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DE102-5592-4D2A-BF7B-5882E141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B6E37-0126-4CF8-8B04-90916E93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8DD-DED1-4A11-AFCE-9B078E7A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5F33-24B2-459D-869F-A3B30E1B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8C91-C9D0-4990-8A6D-59C03B3D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C688-94FE-4388-91D8-826D85D8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10EC-7DBC-4194-9CCD-DD7318BC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40AA-48FD-4EDE-9A20-F38B70BC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AFDC-7E24-4BA0-BAB5-193E3392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0A96-19BD-4A1A-ABAC-8D2562A1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5F9B-01E7-4788-974D-F599BBB7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4B2B-6A06-4177-BB08-AB625102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C650-F59D-4316-A675-F8CB69AE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0E86-935E-4CFC-8885-D9E2250D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DF7B-B80C-4625-A183-95F4F0D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EBB5-BCA8-44D0-90DD-8E20C02A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EBFE-9AA5-4EB0-BF1F-A6A917AB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1963-2225-46EC-860A-C1506FE6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277D-90F0-466F-9DC3-EB8901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5579-89FA-4074-A660-23665668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A1F2-8C81-40CD-B568-B8B2469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DB2-AD5C-401E-9017-B7DB79E3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0C65-75B3-465C-B28F-6E1C2C78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166AD-2C62-48F6-9160-827212DD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FE111-23FC-4C8D-8CC5-3345DF3E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75728-7FC2-4517-8543-51F75E105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49EA-ECAC-4668-8437-B9365E7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DF6F-69DB-4CB1-BFB7-8D91C61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359D1-13B6-471B-BA98-1EC3D5B5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9C3C-DED0-4963-A49A-9BDDF71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3362D-B5A9-4ADD-BD45-AD2C879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12C46-341D-4154-8641-00159482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7385-60EA-4959-9D79-4861B82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3AAA8-AFE0-4028-968B-1764B09C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09C40-8014-4325-A051-4E4B64B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8CED-EEBD-4927-A142-824D8E06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0BE1-A38B-4D5C-9716-1D510F92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E966-4D30-468E-852B-2831B56D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F726-265C-4E9C-B22D-9BCF9804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3C2C-9F26-402B-9DC5-E8FDD4B4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CD2B-ACBB-4E62-8F02-692512A4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9CD2-DDA9-485C-8331-A98C3E45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F27-CC8E-43EE-B38E-79E65339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C3567-5035-4BFF-898E-3CCF620CB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9DCB-8B1B-4300-8C33-6215C43C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314E-7492-4CAE-AE11-F16D9AC9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015E-A3F9-4EFD-8F20-E4CC9F3F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5948-93F7-4BD3-846D-4ADF740F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EA41A-DD1A-436A-BD09-EF9E7C8F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D039C-D1CD-4AD5-AF05-3BB3C66B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AB4F0-71AC-45AF-BF95-E239B9EE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CFBB-EB88-4CC6-AE96-77A767CEE10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BE88-F20E-4DF8-A7A9-BFC44244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2D92-E2DC-4366-913C-7526FD6A6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CD12-1511-4310-83A4-9E336D02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dymko/TMS-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68B90-8BD7-471C-B74A-DD2311EC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2" y="0"/>
            <a:ext cx="9933271" cy="67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0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D7E6E-D586-4267-BF1E-E1430A02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27" y="0"/>
            <a:ext cx="5988418" cy="60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74579-8ED1-4F58-8F6D-B72FDD45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7" y="550266"/>
            <a:ext cx="5565834" cy="55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1C57E-BBCF-4DDF-9985-665F2C4F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09575"/>
            <a:ext cx="70770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7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FD049-DCB5-442C-AD63-B6C80076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04" y="0"/>
            <a:ext cx="6384988" cy="545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52318-02B6-4AFB-A748-05388C1A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19" y="5543785"/>
            <a:ext cx="8442562" cy="12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2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69E6-270F-425E-8DD7-DC954647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2" y="1234030"/>
            <a:ext cx="7518264" cy="2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E7B08-9173-4441-A1F1-56573121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09575"/>
            <a:ext cx="70770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9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59B91-8F56-4134-B404-71ED5AE1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07" y="273367"/>
            <a:ext cx="7606375" cy="507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DC2A-6168-445F-9F47-528E6332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2" y="5438201"/>
            <a:ext cx="8509264" cy="14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DC2A-6168-445F-9F47-528E6332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8" y="412463"/>
            <a:ext cx="8509264" cy="1419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7CA56-AE15-4468-BC98-5C4886C1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23" y="2137840"/>
            <a:ext cx="5488618" cy="25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A409D-EAE3-45B7-A1C5-9285375C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22" y="203483"/>
            <a:ext cx="9166755" cy="6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5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1DBE3-0B73-47DE-89D6-785DC0B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94" y="968743"/>
            <a:ext cx="7962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3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7D5AB-5562-4460-A6B9-38C419B8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99" y="343933"/>
            <a:ext cx="7961986" cy="4372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FD9C9-279E-4BF0-8C28-C59D0D8B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93" y="5735637"/>
            <a:ext cx="8652197" cy="13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3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FD9C9-279E-4BF0-8C28-C59D0D8B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01" y="390248"/>
            <a:ext cx="8652197" cy="137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4BDD1-97B3-41E7-876B-EFF60D24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77" y="1827117"/>
            <a:ext cx="7280043" cy="32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91857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https://github.com/sdymko/TMS-2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214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C03C1-5EED-4F62-B83B-12CC9906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53" y="88309"/>
            <a:ext cx="7186636" cy="65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411F6-638D-469C-AA86-39117BDB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98" y="546522"/>
            <a:ext cx="8566438" cy="57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88FBD-1F1F-4813-B379-4A10BB27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18" y="1122363"/>
            <a:ext cx="9109582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0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0B665-E130-4558-BB14-10577867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46" y="1413648"/>
            <a:ext cx="8985707" cy="40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7ED6E-59AE-4D41-8F9B-2206658C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33" y="1494643"/>
            <a:ext cx="8928534" cy="38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6463A-C5D9-44DA-A236-3F1181BD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83" y="309658"/>
            <a:ext cx="8245373" cy="5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0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D4B-D241-4C78-91F7-3A2EF057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661E-881D-4E1D-B329-02C7C9A5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006D7-D88D-44F4-B984-A122E829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86" y="649843"/>
            <a:ext cx="9244124" cy="52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35288</TotalTime>
  <Words>9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DySS</dc:creator>
  <cp:lastModifiedBy>DySS</cp:lastModifiedBy>
  <cp:revision>11</cp:revision>
  <dcterms:created xsi:type="dcterms:W3CDTF">2020-02-14T07:45:03Z</dcterms:created>
  <dcterms:modified xsi:type="dcterms:W3CDTF">2020-03-09T19:54:03Z</dcterms:modified>
</cp:coreProperties>
</file>