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1367-CF03-41B9-916F-35C40A9F2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52EEC-45CD-46C1-AD32-96E527BDD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AB47-35A7-4D55-9452-0ECEC231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257-C383-48A1-B7AD-5C3BBDA9F01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9B9C-EDAD-4BC6-B669-91881A1D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E9AE-ECD1-48A1-8521-70763022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AA23-CB3E-4ACA-A1B0-1D050F53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CC49-9AE6-4A70-9EFD-95652AE5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A506A-2F83-4B7B-8B8B-8D84EEBDC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86BA1-B79A-423B-AC1E-27284F49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257-C383-48A1-B7AD-5C3BBDA9F01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8775A-75D3-4B6A-B3EB-D888B3CE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D433-BAC0-456D-A93F-CB2B77F2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AA23-CB3E-4ACA-A1B0-1D050F53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3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C0954-8730-462A-B0B0-622AB6EF0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81C19-2453-4550-A645-C55176B8A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4E12-55C5-4278-A3DE-DEFC3D65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257-C383-48A1-B7AD-5C3BBDA9F01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592F7-C783-45D0-AFF4-41B0E4C5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3353-0F3A-4B83-977C-FC196FBE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AA23-CB3E-4ACA-A1B0-1D050F53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3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EC4F-CF91-4227-AD0A-CC2C6FB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E85C4-0ABE-48FC-BF08-E34E7CE9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FEE13-BAC0-414C-8C44-87AAD84A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257-C383-48A1-B7AD-5C3BBDA9F01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9FA7-4758-4A95-8440-646F624A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A629-D807-4664-AFB3-5056D0B5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AA23-CB3E-4ACA-A1B0-1D050F53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6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F4E3-AA1E-42F3-BE78-44F73D21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2385E-C417-4236-8F43-35D804A0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1455-1AD8-47F4-9B4C-E26CBFD3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257-C383-48A1-B7AD-5C3BBDA9F01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7C042-DEF1-4C16-BA0E-F33C1C1F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8B8A3-ADAC-4C7A-87F4-97AC2CE1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AA23-CB3E-4ACA-A1B0-1D050F53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1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7B39-0E47-4315-8C3A-E72F37AF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A34A-9E0B-45BC-A523-6F6E8F22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CF348-F89F-4D7A-AD33-0E4CCDFE9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DC048-6E15-484C-B0BC-DCF161DB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257-C383-48A1-B7AD-5C3BBDA9F01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B175C-81DB-4AC2-878F-67C2F5B0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93A0-205A-4942-81B0-1E10A4A0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AA23-CB3E-4ACA-A1B0-1D050F53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3C4A-3A2B-43CF-8272-91E442B5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CEF0-5666-4526-8734-33F99218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C2ABE-56E7-4BE9-A574-86BBF03E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2709F-F98A-48A9-B6D1-8D6DF4F89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7AE7F-A22D-4651-B9AD-F012CB062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F03F1-0C03-4A65-B0F0-211E6605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257-C383-48A1-B7AD-5C3BBDA9F01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47C47-4771-42D8-9AC9-772F7BF5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0EA47-A652-409D-9031-5D88249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AA23-CB3E-4ACA-A1B0-1D050F53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1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12F1-289F-4315-AD32-DE78B03B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2F71E-09E3-46BA-B35C-32C5485B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257-C383-48A1-B7AD-5C3BBDA9F01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8E443-18AD-4036-89A5-A3841813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57D11-0C2D-4B2F-BFB2-AD37FBAB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AA23-CB3E-4ACA-A1B0-1D050F53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C500E-F61D-4B8C-B0B5-580A5D2F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257-C383-48A1-B7AD-5C3BBDA9F01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C2B4E-A51B-4256-B7C6-732ED833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4B374-F953-438F-8014-6BB185D2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AA23-CB3E-4ACA-A1B0-1D050F53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6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508D-D1B3-4DE6-BFFD-F3573903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8386-1CC1-427A-9E8C-06297D9F4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A7434-DBB4-434B-8CC9-2DFBDEB5D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E736-AEF1-4F79-9500-A13FE9E6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257-C383-48A1-B7AD-5C3BBDA9F01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52D5E-097C-4C1B-B3EB-C780EF61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F6EFB-B783-4C25-A1AE-C8D66645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AA23-CB3E-4ACA-A1B0-1D050F53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8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BE4C-099A-474D-ACF7-DC24332D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55866-990E-468E-AA2D-77CDF8F33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42C45-D7B0-47C6-85BD-C8CD69413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425A4-3A21-4AE5-8075-D4BD9689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5257-C383-48A1-B7AD-5C3BBDA9F01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0DA01-DFCB-485D-8400-C5351E51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36E59-B8E7-46A4-B25C-25A20A46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AA23-CB3E-4ACA-A1B0-1D050F53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5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66368-4D97-4638-AA33-ED5F63EC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658D0-4652-4946-834E-AAA29F83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5089-60E2-48B9-A96C-EE8521D23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75257-C383-48A1-B7AD-5C3BBDA9F01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553B-D654-4294-B293-FF2A9F921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C967E-2288-4CD6-A033-CEC284514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AA23-CB3E-4ACA-A1B0-1D050F53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7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AF852-4BE1-47D5-8B74-31FC2FD5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5571383-CD7B-4F5A-9C39-A4F37EA1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en-US" sz="96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GOD WITH US </a:t>
            </a:r>
            <a:br>
              <a:rPr lang="en-US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Youth Retreat</a:t>
            </a:r>
            <a:br>
              <a:rPr lang="en-US" sz="9600" b="1" i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8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br>
              <a:rPr lang="en-US" sz="4800" b="1" i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February 7-9</a:t>
            </a:r>
            <a:r>
              <a:rPr lang="en-US" sz="3200" b="1" baseline="30000" dirty="0">
                <a:solidFill>
                  <a:schemeClr val="bg1"/>
                </a:solidFill>
                <a:latin typeface="Arial Black" panose="020B0A04020102020204" pitchFamily="34" charset="0"/>
              </a:rPr>
              <a:t>th </a:t>
            </a:r>
            <a:br>
              <a:rPr lang="en-US" sz="3200" b="1" baseline="30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sz="3200" b="1" baseline="30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sz="4800" b="1" baseline="30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800" b="1" baseline="30000" dirty="0">
                <a:solidFill>
                  <a:schemeClr val="bg1"/>
                </a:solidFill>
                <a:latin typeface="Arial Black" panose="020B0A04020102020204" pitchFamily="34" charset="0"/>
              </a:rPr>
              <a:t>Cost $45 Per Student </a:t>
            </a:r>
            <a:br>
              <a:rPr lang="en-US" sz="3200" b="1" baseline="30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sz="3200" b="1" baseline="30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sz="3200" b="1" baseline="30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sz="3200" b="1" baseline="3000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000" b="1" i="1">
                <a:solidFill>
                  <a:schemeClr val="bg1"/>
                </a:solidFill>
                <a:latin typeface="Arial Black" panose="020B0A04020102020204" pitchFamily="34" charset="0"/>
              </a:rPr>
              <a:t>“Come </a:t>
            </a:r>
            <a:r>
              <a:rPr lang="en-US" sz="2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to me, all who are weary and carry heavy burdens, and I will give you rest”</a:t>
            </a:r>
            <a:br>
              <a:rPr lang="en-US" sz="2000" b="1" i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Matthew 11:28</a:t>
            </a:r>
          </a:p>
        </p:txBody>
      </p:sp>
    </p:spTree>
    <p:extLst>
      <p:ext uri="{BB962C8B-B14F-4D97-AF65-F5344CB8AC3E}">
        <p14:creationId xmlns:p14="http://schemas.microsoft.com/office/powerpoint/2010/main" val="232738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GOD WITH US  Youth Retreat   February 7-9th    Cost $45 Per Student     “Come to me, all who are weary and carry heavy burdens, and I will give you rest” Matthew 11:28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 WITH US A vineyard WINTER YOUTH RETREAT   February 7-9th Cost $45 per student</dc:title>
  <dc:creator>Joe Freymann</dc:creator>
  <cp:lastModifiedBy>Kaleb Faison</cp:lastModifiedBy>
  <cp:revision>9</cp:revision>
  <cp:lastPrinted>2019-12-16T16:18:23Z</cp:lastPrinted>
  <dcterms:created xsi:type="dcterms:W3CDTF">2019-12-16T16:05:28Z</dcterms:created>
  <dcterms:modified xsi:type="dcterms:W3CDTF">2019-12-18T15:57:55Z</dcterms:modified>
</cp:coreProperties>
</file>