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0DE1-38E4-4D50-BE30-CF961895F708}" type="datetimeFigureOut">
              <a:rPr lang="pl-PL" smtClean="0"/>
              <a:t>08.02.2021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D2DB-F9E0-4DFC-BDF9-8A409477CC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14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0DE1-38E4-4D50-BE30-CF961895F708}" type="datetimeFigureOut">
              <a:rPr lang="pl-PL" smtClean="0"/>
              <a:t>08.02.2021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D2DB-F9E0-4DFC-BDF9-8A409477CC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986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0DE1-38E4-4D50-BE30-CF961895F708}" type="datetimeFigureOut">
              <a:rPr lang="pl-PL" smtClean="0"/>
              <a:t>08.02.2021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D2DB-F9E0-4DFC-BDF9-8A409477CC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6629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0DE1-38E4-4D50-BE30-CF961895F708}" type="datetimeFigureOut">
              <a:rPr lang="pl-PL" smtClean="0"/>
              <a:t>08.02.2021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D2DB-F9E0-4DFC-BDF9-8A409477CCD9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2073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0DE1-38E4-4D50-BE30-CF961895F708}" type="datetimeFigureOut">
              <a:rPr lang="pl-PL" smtClean="0"/>
              <a:t>08.02.2021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D2DB-F9E0-4DFC-BDF9-8A409477CC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0227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0DE1-38E4-4D50-BE30-CF961895F708}" type="datetimeFigureOut">
              <a:rPr lang="pl-PL" smtClean="0"/>
              <a:t>08.02.2021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D2DB-F9E0-4DFC-BDF9-8A409477CC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1855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0DE1-38E4-4D50-BE30-CF961895F708}" type="datetimeFigureOut">
              <a:rPr lang="pl-PL" smtClean="0"/>
              <a:t>08.02.2021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D2DB-F9E0-4DFC-BDF9-8A409477CC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6601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0DE1-38E4-4D50-BE30-CF961895F708}" type="datetimeFigureOut">
              <a:rPr lang="pl-PL" smtClean="0"/>
              <a:t>08.02.2021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D2DB-F9E0-4DFC-BDF9-8A409477CC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7936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0DE1-38E4-4D50-BE30-CF961895F708}" type="datetimeFigureOut">
              <a:rPr lang="pl-PL" smtClean="0"/>
              <a:t>08.02.2021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D2DB-F9E0-4DFC-BDF9-8A409477CC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210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0DE1-38E4-4D50-BE30-CF961895F708}" type="datetimeFigureOut">
              <a:rPr lang="pl-PL" smtClean="0"/>
              <a:t>08.02.2021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D2DB-F9E0-4DFC-BDF9-8A409477CC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289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0DE1-38E4-4D50-BE30-CF961895F708}" type="datetimeFigureOut">
              <a:rPr lang="pl-PL" smtClean="0"/>
              <a:t>08.02.2021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D2DB-F9E0-4DFC-BDF9-8A409477CC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958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0DE1-38E4-4D50-BE30-CF961895F708}" type="datetimeFigureOut">
              <a:rPr lang="pl-PL" smtClean="0"/>
              <a:t>08.02.2021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D2DB-F9E0-4DFC-BDF9-8A409477CC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442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0DE1-38E4-4D50-BE30-CF961895F708}" type="datetimeFigureOut">
              <a:rPr lang="pl-PL" smtClean="0"/>
              <a:t>08.02.2021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D2DB-F9E0-4DFC-BDF9-8A409477CC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2756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0DE1-38E4-4D50-BE30-CF961895F708}" type="datetimeFigureOut">
              <a:rPr lang="pl-PL" smtClean="0"/>
              <a:t>08.02.2021</a:t>
            </a:fld>
            <a:endParaRPr lang="pl-P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D2DB-F9E0-4DFC-BDF9-8A409477CC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178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0DE1-38E4-4D50-BE30-CF961895F708}" type="datetimeFigureOut">
              <a:rPr lang="pl-PL" smtClean="0"/>
              <a:t>08.02.2021</a:t>
            </a:fld>
            <a:endParaRPr lang="pl-P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D2DB-F9E0-4DFC-BDF9-8A409477CC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024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0DE1-38E4-4D50-BE30-CF961895F708}" type="datetimeFigureOut">
              <a:rPr lang="pl-PL" smtClean="0"/>
              <a:t>08.02.2021</a:t>
            </a:fld>
            <a:endParaRPr lang="pl-P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D2DB-F9E0-4DFC-BDF9-8A409477CC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904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0DE1-38E4-4D50-BE30-CF961895F708}" type="datetimeFigureOut">
              <a:rPr lang="pl-PL" smtClean="0"/>
              <a:t>08.02.2021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D2DB-F9E0-4DFC-BDF9-8A409477CC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325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E550DE1-38E4-4D50-BE30-CF961895F708}" type="datetimeFigureOut">
              <a:rPr lang="pl-PL" smtClean="0"/>
              <a:t>08.02.2021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DD2DB-F9E0-4DFC-BDF9-8A409477CC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9543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4EDCA9-1300-4532-A420-138015CF4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Kafka Project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7D5E861-9DC6-41C5-A370-B5C906751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Sebastian Dziura</a:t>
            </a:r>
          </a:p>
        </p:txBody>
      </p:sp>
    </p:spTree>
    <p:extLst>
      <p:ext uri="{BB962C8B-B14F-4D97-AF65-F5344CB8AC3E}">
        <p14:creationId xmlns:p14="http://schemas.microsoft.com/office/powerpoint/2010/main" val="240323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FFDBF4-2EDB-40D9-8DBE-733C0881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Setting</a:t>
            </a:r>
            <a:r>
              <a:rPr lang="pl-PL" dirty="0"/>
              <a:t> </a:t>
            </a:r>
            <a:r>
              <a:rPr lang="pl-PL" dirty="0" err="1"/>
              <a:t>up</a:t>
            </a:r>
            <a:r>
              <a:rPr lang="pl-PL" dirty="0"/>
              <a:t> environment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625ABC-982C-4695-9C3F-A5B35B0DF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Run Docker image with </a:t>
            </a:r>
            <a:r>
              <a:rPr lang="pl-PL" dirty="0" err="1"/>
              <a:t>PySpark</a:t>
            </a:r>
            <a:endParaRPr lang="pl-PL" dirty="0"/>
          </a:p>
          <a:p>
            <a:r>
              <a:rPr lang="pl-PL" dirty="0" err="1"/>
              <a:t>Download</a:t>
            </a:r>
            <a:r>
              <a:rPr lang="pl-PL" dirty="0"/>
              <a:t> Kafka</a:t>
            </a:r>
          </a:p>
          <a:p>
            <a:r>
              <a:rPr lang="pl-PL" dirty="0" err="1"/>
              <a:t>Download</a:t>
            </a:r>
            <a:r>
              <a:rPr lang="pl-PL" dirty="0"/>
              <a:t> and </a:t>
            </a:r>
            <a:r>
              <a:rPr lang="pl-PL" dirty="0" err="1"/>
              <a:t>configure</a:t>
            </a:r>
            <a:r>
              <a:rPr lang="pl-PL" dirty="0"/>
              <a:t> </a:t>
            </a:r>
            <a:r>
              <a:rPr lang="pl-PL" dirty="0" err="1"/>
              <a:t>Cassandra</a:t>
            </a:r>
            <a:r>
              <a:rPr lang="pl-PL" dirty="0"/>
              <a:t> </a:t>
            </a:r>
          </a:p>
          <a:p>
            <a:r>
              <a:rPr lang="pl-PL" dirty="0" err="1"/>
              <a:t>Download</a:t>
            </a:r>
            <a:r>
              <a:rPr lang="pl-PL" dirty="0"/>
              <a:t> </a:t>
            </a:r>
            <a:r>
              <a:rPr lang="pl-PL" dirty="0" err="1"/>
              <a:t>cassandra</a:t>
            </a:r>
            <a:r>
              <a:rPr lang="pl-PL" dirty="0"/>
              <a:t>-driver to </a:t>
            </a:r>
            <a:r>
              <a:rPr lang="pl-PL" dirty="0" err="1"/>
              <a:t>use</a:t>
            </a:r>
            <a:r>
              <a:rPr lang="pl-PL" dirty="0"/>
              <a:t> in </a:t>
            </a:r>
            <a:r>
              <a:rPr lang="pl-PL" dirty="0" err="1"/>
              <a:t>Python</a:t>
            </a:r>
            <a:endParaRPr lang="pl-PL" dirty="0"/>
          </a:p>
          <a:p>
            <a:pPr lvl="1"/>
            <a:r>
              <a:rPr lang="pl-PL" dirty="0"/>
              <a:t>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cassandra</a:t>
            </a:r>
            <a:r>
              <a:rPr lang="pl-PL" dirty="0"/>
              <a:t>-driver</a:t>
            </a:r>
          </a:p>
          <a:p>
            <a:r>
              <a:rPr lang="pl-PL" dirty="0"/>
              <a:t>Run </a:t>
            </a:r>
            <a:r>
              <a:rPr lang="pl-PL" dirty="0" err="1"/>
              <a:t>Zookeeper</a:t>
            </a:r>
            <a:r>
              <a:rPr lang="pl-PL" dirty="0"/>
              <a:t> </a:t>
            </a:r>
          </a:p>
          <a:p>
            <a:pPr lvl="1"/>
            <a:r>
              <a:rPr lang="pl-PL" dirty="0"/>
              <a:t>bin/</a:t>
            </a:r>
            <a:r>
              <a:rPr lang="en-US" dirty="0"/>
              <a:t>zookeeper-server-start.sh config/</a:t>
            </a:r>
            <a:r>
              <a:rPr lang="en-US" dirty="0" err="1"/>
              <a:t>zookeeper.properties</a:t>
            </a:r>
            <a:endParaRPr lang="pl-PL" dirty="0"/>
          </a:p>
          <a:p>
            <a:r>
              <a:rPr lang="pl-PL" dirty="0"/>
              <a:t>Run Kafka </a:t>
            </a:r>
            <a:r>
              <a:rPr lang="pl-PL" dirty="0" err="1"/>
              <a:t>server</a:t>
            </a:r>
            <a:endParaRPr lang="pl-PL" dirty="0"/>
          </a:p>
          <a:p>
            <a:pPr lvl="1"/>
            <a:r>
              <a:rPr lang="pl-PL" dirty="0"/>
              <a:t>bin/kafka-server-start.sh </a:t>
            </a:r>
            <a:r>
              <a:rPr lang="pl-PL" dirty="0" err="1"/>
              <a:t>config</a:t>
            </a:r>
            <a:r>
              <a:rPr lang="pl-PL" dirty="0"/>
              <a:t>/</a:t>
            </a:r>
            <a:r>
              <a:rPr lang="pl-PL" dirty="0" err="1"/>
              <a:t>server.properties</a:t>
            </a:r>
            <a:endParaRPr lang="pl-PL" dirty="0"/>
          </a:p>
          <a:p>
            <a:r>
              <a:rPr lang="pl-PL" dirty="0"/>
              <a:t>Run </a:t>
            </a:r>
            <a:r>
              <a:rPr lang="pl-PL" dirty="0" err="1"/>
              <a:t>Cassandra</a:t>
            </a:r>
            <a:endParaRPr lang="pl-PL" dirty="0"/>
          </a:p>
          <a:p>
            <a:pPr lvl="1"/>
            <a:r>
              <a:rPr lang="pl-PL" dirty="0"/>
              <a:t>bin/</a:t>
            </a:r>
            <a:r>
              <a:rPr lang="pl-PL" dirty="0" err="1"/>
              <a:t>cassandra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1190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F9708B-9363-4FE1-ACD6-169D8C13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Producer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3EF45D19-2695-463D-9A5D-AA05E25D9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443" y="3710367"/>
            <a:ext cx="6372225" cy="2257425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F030A52E-0418-4E57-A840-E3AC2F99CC7F}"/>
              </a:ext>
            </a:extLst>
          </p:cNvPr>
          <p:cNvSpPr txBox="1"/>
          <p:nvPr/>
        </p:nvSpPr>
        <p:spPr>
          <a:xfrm>
            <a:off x="877651" y="2101429"/>
            <a:ext cx="9173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Producer </a:t>
            </a:r>
            <a:r>
              <a:rPr lang="pl-PL" sz="2800" dirty="0" err="1"/>
              <a:t>is</a:t>
            </a:r>
            <a:r>
              <a:rPr lang="pl-PL" sz="2800" dirty="0"/>
              <a:t> a </a:t>
            </a:r>
            <a:r>
              <a:rPr lang="pl-PL" sz="2800" dirty="0" err="1"/>
              <a:t>short</a:t>
            </a:r>
            <a:r>
              <a:rPr lang="pl-PL" sz="2800" dirty="0"/>
              <a:t> program for </a:t>
            </a:r>
            <a:r>
              <a:rPr lang="pl-PL" sz="2800" dirty="0" err="1"/>
              <a:t>sending</a:t>
            </a:r>
            <a:r>
              <a:rPr lang="pl-PL" sz="2800" dirty="0"/>
              <a:t> data to Kafka </a:t>
            </a:r>
            <a:r>
              <a:rPr lang="pl-PL" sz="2800" dirty="0" err="1"/>
              <a:t>topic</a:t>
            </a:r>
            <a:r>
              <a:rPr lang="pl-PL" sz="2800" dirty="0"/>
              <a:t>. The program </a:t>
            </a:r>
            <a:r>
              <a:rPr lang="pl-PL" sz="2800" dirty="0" err="1"/>
              <a:t>consists</a:t>
            </a:r>
            <a:r>
              <a:rPr lang="pl-PL" sz="2800" dirty="0"/>
              <a:t>: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372E3FE-1A02-4B2C-B006-F0C55F4113EA}"/>
              </a:ext>
            </a:extLst>
          </p:cNvPr>
          <p:cNvSpPr txBox="1"/>
          <p:nvPr/>
        </p:nvSpPr>
        <p:spPr>
          <a:xfrm>
            <a:off x="7072008" y="3303717"/>
            <a:ext cx="48054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/>
              <a:t>Initiating</a:t>
            </a:r>
            <a:r>
              <a:rPr lang="pl-PL" sz="2400" dirty="0"/>
              <a:t> the </a:t>
            </a:r>
            <a:r>
              <a:rPr lang="pl-PL" sz="2400" dirty="0" err="1"/>
              <a:t>instance</a:t>
            </a:r>
            <a:r>
              <a:rPr lang="pl-PL" sz="2400" dirty="0"/>
              <a:t> of </a:t>
            </a:r>
            <a:r>
              <a:rPr lang="pl-PL" sz="2400" dirty="0" err="1"/>
              <a:t>KafkaProducer</a:t>
            </a:r>
            <a:r>
              <a:rPr lang="pl-PL" sz="2400" dirty="0"/>
              <a:t> with a </a:t>
            </a:r>
            <a:r>
              <a:rPr lang="pl-PL" sz="2400" dirty="0" err="1"/>
              <a:t>given</a:t>
            </a:r>
            <a:r>
              <a:rPr lang="pl-PL" sz="2400" dirty="0"/>
              <a:t> </a:t>
            </a:r>
            <a:r>
              <a:rPr lang="pl-PL" sz="2400" dirty="0" err="1"/>
              <a:t>bootstrap</a:t>
            </a:r>
            <a:r>
              <a:rPr lang="pl-PL" sz="2400" dirty="0"/>
              <a:t> </a:t>
            </a:r>
            <a:r>
              <a:rPr lang="pl-PL" sz="2400" dirty="0" err="1"/>
              <a:t>server</a:t>
            </a:r>
            <a:r>
              <a:rPr lang="pl-PL" sz="2400" dirty="0"/>
              <a:t> </a:t>
            </a:r>
            <a:r>
              <a:rPr lang="pl-PL" sz="2400" dirty="0" err="1"/>
              <a:t>where</a:t>
            </a:r>
            <a:r>
              <a:rPr lang="pl-PL" sz="2400" dirty="0"/>
              <a:t> </a:t>
            </a:r>
            <a:r>
              <a:rPr lang="pl-PL" sz="2400" dirty="0" err="1"/>
              <a:t>it</a:t>
            </a:r>
            <a:r>
              <a:rPr lang="pl-PL" sz="2400" dirty="0"/>
              <a:t> </a:t>
            </a:r>
            <a:r>
              <a:rPr lang="pl-PL" sz="2400" dirty="0" err="1"/>
              <a:t>can</a:t>
            </a:r>
            <a:r>
              <a:rPr lang="pl-PL" sz="2400" dirty="0"/>
              <a:t> </a:t>
            </a:r>
            <a:r>
              <a:rPr lang="pl-PL" sz="2400" dirty="0" err="1"/>
              <a:t>find</a:t>
            </a:r>
            <a:r>
              <a:rPr lang="pl-PL" sz="2400" dirty="0"/>
              <a:t> </a:t>
            </a:r>
            <a:r>
              <a:rPr lang="pl-PL" sz="2400" dirty="0" err="1"/>
              <a:t>topic</a:t>
            </a:r>
            <a:br>
              <a:rPr lang="pl-PL" sz="2400" dirty="0"/>
            </a:br>
            <a:endParaRPr lang="pl-P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Reading </a:t>
            </a:r>
            <a:r>
              <a:rPr lang="pl-PL" sz="2400" dirty="0" err="1"/>
              <a:t>csv</a:t>
            </a:r>
            <a:r>
              <a:rPr lang="pl-PL" sz="2400" dirty="0"/>
              <a:t> file, </a:t>
            </a:r>
            <a:r>
              <a:rPr lang="pl-PL" sz="2400" dirty="0" err="1"/>
              <a:t>dividing</a:t>
            </a:r>
            <a:r>
              <a:rPr lang="pl-PL" sz="2400" dirty="0"/>
              <a:t> </a:t>
            </a:r>
            <a:r>
              <a:rPr lang="pl-PL" sz="2400" dirty="0" err="1"/>
              <a:t>it</a:t>
            </a:r>
            <a:r>
              <a:rPr lang="pl-PL" sz="2400" dirty="0"/>
              <a:t> </a:t>
            </a:r>
            <a:r>
              <a:rPr lang="pl-PL" sz="2400" dirty="0" err="1"/>
              <a:t>into</a:t>
            </a:r>
            <a:r>
              <a:rPr lang="pl-PL" sz="2400" dirty="0"/>
              <a:t> </a:t>
            </a:r>
            <a:r>
              <a:rPr lang="pl-PL" sz="2400" dirty="0" err="1"/>
              <a:t>rows</a:t>
            </a:r>
            <a:r>
              <a:rPr lang="pl-PL" sz="2400" dirty="0"/>
              <a:t> and </a:t>
            </a:r>
            <a:r>
              <a:rPr lang="pl-PL" sz="2400" dirty="0" err="1"/>
              <a:t>sending</a:t>
            </a:r>
            <a:r>
              <a:rPr lang="pl-PL" sz="2400" dirty="0"/>
              <a:t> one </a:t>
            </a:r>
            <a:r>
              <a:rPr lang="pl-PL" sz="2400" dirty="0" err="1"/>
              <a:t>row</a:t>
            </a:r>
            <a:r>
              <a:rPr lang="pl-PL" sz="2400" dirty="0"/>
              <a:t> </a:t>
            </a:r>
            <a:r>
              <a:rPr lang="pl-PL" sz="2400" dirty="0" err="1"/>
              <a:t>at</a:t>
            </a:r>
            <a:r>
              <a:rPr lang="pl-PL" sz="2400" dirty="0"/>
              <a:t> the </a:t>
            </a:r>
            <a:r>
              <a:rPr lang="pl-PL" sz="2400" dirty="0" err="1"/>
              <a:t>time</a:t>
            </a:r>
            <a:r>
              <a:rPr lang="pl-PL" sz="2400" dirty="0"/>
              <a:t> to </a:t>
            </a:r>
            <a:r>
              <a:rPr lang="pl-PL" sz="2400" dirty="0" err="1"/>
              <a:t>topic</a:t>
            </a:r>
            <a:r>
              <a:rPr lang="pl-PL" sz="2400" dirty="0"/>
              <a:t> as </a:t>
            </a:r>
            <a:r>
              <a:rPr lang="pl-PL" sz="2400" dirty="0" err="1"/>
              <a:t>bytes</a:t>
            </a:r>
            <a:r>
              <a:rPr lang="pl-P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322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9AE35F-CE92-4ED5-AD4E-9A0627B31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Consumer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F2EB87C-BED1-4A54-A118-B9BE710F7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872" y="2418985"/>
            <a:ext cx="7350666" cy="2020030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B00B75D-0A8C-471E-AA94-96E487977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672" y="5214930"/>
            <a:ext cx="4114800" cy="106680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843B0F20-A044-4D40-AEB4-7857F97D9439}"/>
              </a:ext>
            </a:extLst>
          </p:cNvPr>
          <p:cNvSpPr txBox="1"/>
          <p:nvPr/>
        </p:nvSpPr>
        <p:spPr>
          <a:xfrm>
            <a:off x="7755105" y="2782669"/>
            <a:ext cx="2295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List of </a:t>
            </a:r>
            <a:r>
              <a:rPr lang="pl-PL" dirty="0" err="1"/>
              <a:t>imported</a:t>
            </a:r>
            <a:r>
              <a:rPr lang="pl-PL" dirty="0"/>
              <a:t> </a:t>
            </a:r>
            <a:r>
              <a:rPr lang="pl-PL" dirty="0" err="1"/>
              <a:t>libraries</a:t>
            </a:r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8DBD2A4C-BFE1-4908-954B-D7E7180DA1EB}"/>
              </a:ext>
            </a:extLst>
          </p:cNvPr>
          <p:cNvSpPr txBox="1"/>
          <p:nvPr/>
        </p:nvSpPr>
        <p:spPr>
          <a:xfrm>
            <a:off x="596550" y="1580874"/>
            <a:ext cx="925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Consumer </a:t>
            </a:r>
            <a:r>
              <a:rPr lang="pl-PL" sz="2400" dirty="0" err="1"/>
              <a:t>is</a:t>
            </a:r>
            <a:r>
              <a:rPr lang="pl-PL" sz="2400" dirty="0"/>
              <a:t> a program for </a:t>
            </a:r>
            <a:r>
              <a:rPr lang="pl-PL" sz="2400" dirty="0" err="1"/>
              <a:t>collecting</a:t>
            </a:r>
            <a:r>
              <a:rPr lang="pl-PL" sz="2400" dirty="0"/>
              <a:t> data from Kafka </a:t>
            </a:r>
            <a:r>
              <a:rPr lang="pl-PL" sz="2400" dirty="0" err="1"/>
              <a:t>topic</a:t>
            </a:r>
            <a:r>
              <a:rPr lang="pl-PL" sz="2400" dirty="0"/>
              <a:t> .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EAF06763-73AE-4D4C-A991-69DB9D23BEA2}"/>
              </a:ext>
            </a:extLst>
          </p:cNvPr>
          <p:cNvSpPr txBox="1"/>
          <p:nvPr/>
        </p:nvSpPr>
        <p:spPr>
          <a:xfrm>
            <a:off x="5804710" y="4897488"/>
            <a:ext cx="6196519" cy="1701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Initiating</a:t>
            </a:r>
            <a:r>
              <a:rPr lang="pl-PL" dirty="0"/>
              <a:t> </a:t>
            </a:r>
            <a:r>
              <a:rPr lang="pl-PL" dirty="0" err="1"/>
              <a:t>KafkaConsmuer</a:t>
            </a:r>
            <a:r>
              <a:rPr lang="pl-PL" dirty="0"/>
              <a:t> with the </a:t>
            </a:r>
            <a:r>
              <a:rPr lang="pl-PL" dirty="0" err="1"/>
              <a:t>name</a:t>
            </a:r>
            <a:r>
              <a:rPr lang="pl-PL" dirty="0"/>
              <a:t> of the </a:t>
            </a:r>
            <a:r>
              <a:rPr lang="pl-PL" dirty="0" err="1"/>
              <a:t>topic</a:t>
            </a:r>
            <a:r>
              <a:rPr lang="pl-PL" dirty="0"/>
              <a:t> we want to </a:t>
            </a:r>
            <a:r>
              <a:rPr lang="pl-PL" dirty="0" err="1"/>
              <a:t>connect</a:t>
            </a:r>
            <a:r>
              <a:rPr lang="pl-PL" dirty="0"/>
              <a:t> 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Connecting</a:t>
            </a:r>
            <a:r>
              <a:rPr lang="pl-PL" dirty="0"/>
              <a:t> to </a:t>
            </a:r>
            <a:r>
              <a:rPr lang="pl-PL" dirty="0" err="1"/>
              <a:t>Cassandra</a:t>
            </a:r>
            <a:r>
              <a:rPr lang="pl-PL" dirty="0"/>
              <a:t> </a:t>
            </a:r>
            <a:r>
              <a:rPr lang="pl-PL" dirty="0" err="1"/>
              <a:t>database</a:t>
            </a:r>
            <a:endParaRPr lang="pl-PL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Initiating</a:t>
            </a:r>
            <a:r>
              <a:rPr lang="pl-PL" dirty="0"/>
              <a:t> </a:t>
            </a:r>
            <a:r>
              <a:rPr lang="pl-PL" dirty="0" err="1"/>
              <a:t>SparkSession</a:t>
            </a:r>
            <a:r>
              <a:rPr lang="pl-PL" dirty="0"/>
              <a:t> for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DataFrame</a:t>
            </a:r>
            <a:r>
              <a:rPr lang="pl-PL" dirty="0"/>
              <a:t> </a:t>
            </a:r>
            <a:r>
              <a:rPr lang="pl-PL" dirty="0" err="1"/>
              <a:t>Later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1094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6A3B73-8F1A-4BC3-BD07-EE9F91A5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Consumer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45FD013A-B971-48F5-A546-C4683D3EF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320" y="1853248"/>
            <a:ext cx="8947150" cy="1268236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C73060A1-4CC6-46CC-BBD5-02D34DE7FD52}"/>
              </a:ext>
            </a:extLst>
          </p:cNvPr>
          <p:cNvSpPr txBox="1"/>
          <p:nvPr/>
        </p:nvSpPr>
        <p:spPr>
          <a:xfrm>
            <a:off x="646111" y="3239187"/>
            <a:ext cx="8025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Creating</a:t>
            </a:r>
            <a:r>
              <a:rPr lang="pl-PL" dirty="0"/>
              <a:t> </a:t>
            </a:r>
            <a:r>
              <a:rPr lang="pl-PL" dirty="0" err="1"/>
              <a:t>query</a:t>
            </a:r>
            <a:r>
              <a:rPr lang="pl-PL" dirty="0"/>
              <a:t> in CQL </a:t>
            </a:r>
            <a:r>
              <a:rPr lang="pl-PL" dirty="0" err="1"/>
              <a:t>language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Cassandra</a:t>
            </a:r>
            <a:r>
              <a:rPr lang="pl-PL" dirty="0"/>
              <a:t> </a:t>
            </a:r>
            <a:r>
              <a:rPr lang="pl-PL" dirty="0" err="1"/>
              <a:t>database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pl-PL" dirty="0"/>
              <a:t>. Query was to </a:t>
            </a:r>
            <a:r>
              <a:rPr lang="pl-PL" dirty="0" err="1"/>
              <a:t>create</a:t>
            </a:r>
            <a:r>
              <a:rPr lang="pl-PL" dirty="0"/>
              <a:t> a </a:t>
            </a:r>
            <a:r>
              <a:rPr lang="pl-PL" dirty="0" err="1"/>
              <a:t>KeySpace</a:t>
            </a:r>
            <a:r>
              <a:rPr lang="pl-PL" dirty="0"/>
              <a:t> </a:t>
            </a:r>
            <a:r>
              <a:rPr lang="pl-PL" dirty="0" err="1"/>
              <a:t>named</a:t>
            </a:r>
            <a:r>
              <a:rPr lang="pl-PL" dirty="0"/>
              <a:t> „</a:t>
            </a:r>
            <a:r>
              <a:rPr lang="pl-PL" dirty="0" err="1"/>
              <a:t>first</a:t>
            </a:r>
            <a:r>
              <a:rPr lang="pl-PL" dirty="0"/>
              <a:t>”. It was </a:t>
            </a:r>
            <a:r>
              <a:rPr lang="pl-PL" dirty="0" err="1"/>
              <a:t>executed</a:t>
            </a:r>
            <a:r>
              <a:rPr lang="pl-PL" dirty="0"/>
              <a:t> and </a:t>
            </a:r>
            <a:r>
              <a:rPr lang="pl-PL" dirty="0" err="1"/>
              <a:t>later</a:t>
            </a:r>
            <a:r>
              <a:rPr lang="pl-PL" dirty="0"/>
              <a:t> the </a:t>
            </a:r>
            <a:r>
              <a:rPr lang="pl-PL" dirty="0" err="1"/>
              <a:t>keyspace</a:t>
            </a:r>
            <a:r>
              <a:rPr lang="pl-PL" dirty="0"/>
              <a:t> was set as the </a:t>
            </a:r>
            <a:r>
              <a:rPr lang="pl-PL" dirty="0" err="1"/>
              <a:t>default</a:t>
            </a:r>
            <a:r>
              <a:rPr lang="pl-PL" dirty="0"/>
              <a:t> for the </a:t>
            </a:r>
            <a:r>
              <a:rPr lang="pl-PL" dirty="0" err="1"/>
              <a:t>session</a:t>
            </a:r>
            <a:r>
              <a:rPr lang="pl-PL" dirty="0"/>
              <a:t>.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EFD12984-CFCD-41AD-8F3D-6929F9A19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45" y="4453444"/>
            <a:ext cx="8172450" cy="2114550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83B4C955-2CD8-49B6-B7CA-54794DD6361D}"/>
              </a:ext>
            </a:extLst>
          </p:cNvPr>
          <p:cNvSpPr txBox="1"/>
          <p:nvPr/>
        </p:nvSpPr>
        <p:spPr>
          <a:xfrm>
            <a:off x="8968903" y="5048655"/>
            <a:ext cx="2869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CQL </a:t>
            </a:r>
            <a:r>
              <a:rPr lang="pl-PL" dirty="0" err="1"/>
              <a:t>query</a:t>
            </a:r>
            <a:r>
              <a:rPr lang="pl-PL" dirty="0"/>
              <a:t> for </a:t>
            </a:r>
            <a:r>
              <a:rPr lang="pl-PL" dirty="0" err="1"/>
              <a:t>creating</a:t>
            </a:r>
            <a:r>
              <a:rPr lang="pl-PL" dirty="0"/>
              <a:t> a </a:t>
            </a:r>
            <a:r>
              <a:rPr lang="pl-PL" dirty="0" err="1"/>
              <a:t>table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5988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2AA12D-5CA8-4E4D-B4ED-9796B48B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Consumer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6F8C36A-AD92-4401-B8A2-69B46562A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441" y="2572594"/>
            <a:ext cx="9501067" cy="1073223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82ADA43A-F84A-4F74-8DFC-A72BF3D2103A}"/>
              </a:ext>
            </a:extLst>
          </p:cNvPr>
          <p:cNvSpPr txBox="1"/>
          <p:nvPr/>
        </p:nvSpPr>
        <p:spPr>
          <a:xfrm>
            <a:off x="2170472" y="4394691"/>
            <a:ext cx="7416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 err="1"/>
              <a:t>Setting</a:t>
            </a:r>
            <a:r>
              <a:rPr lang="pl-PL" sz="2800" dirty="0"/>
              <a:t> </a:t>
            </a:r>
            <a:r>
              <a:rPr lang="pl-PL" sz="2800" dirty="0" err="1"/>
              <a:t>schema</a:t>
            </a:r>
            <a:r>
              <a:rPr lang="pl-PL" sz="2800" dirty="0"/>
              <a:t> for </a:t>
            </a:r>
            <a:r>
              <a:rPr lang="pl-PL" sz="2800" dirty="0" err="1"/>
              <a:t>DataFrame</a:t>
            </a:r>
            <a:r>
              <a:rPr lang="pl-PL" sz="2800" dirty="0"/>
              <a:t> and N </a:t>
            </a:r>
            <a:r>
              <a:rPr lang="pl-PL" sz="2800" dirty="0" err="1"/>
              <a:t>variable</a:t>
            </a:r>
            <a:r>
              <a:rPr lang="pl-PL" sz="2800" dirty="0"/>
              <a:t> to </a:t>
            </a:r>
            <a:r>
              <a:rPr lang="pl-PL" sz="2800" dirty="0" err="1"/>
              <a:t>specify</a:t>
            </a:r>
            <a:r>
              <a:rPr lang="pl-PL" sz="2800" dirty="0"/>
              <a:t> the numer of </a:t>
            </a:r>
            <a:r>
              <a:rPr lang="pl-PL" sz="2800" dirty="0" err="1"/>
              <a:t>demanded</a:t>
            </a:r>
            <a:r>
              <a:rPr lang="pl-PL" sz="2800" dirty="0"/>
              <a:t> </a:t>
            </a:r>
            <a:r>
              <a:rPr lang="pl-PL" sz="2800" dirty="0" err="1"/>
              <a:t>number</a:t>
            </a:r>
            <a:r>
              <a:rPr lang="pl-PL" sz="2800" dirty="0"/>
              <a:t> of top </a:t>
            </a:r>
            <a:r>
              <a:rPr lang="pl-PL" sz="2800" dirty="0" err="1"/>
              <a:t>results</a:t>
            </a:r>
            <a:r>
              <a:rPr lang="pl-PL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9008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8C14D3-1174-44EB-921D-E65579AF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Consumer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1D4D805-1C49-4D01-8906-ED7DD1CD2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727" y="1634247"/>
            <a:ext cx="6301995" cy="4946133"/>
          </a:xfr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5C243D32-86D8-4204-82E8-E406554EF523}"/>
              </a:ext>
            </a:extLst>
          </p:cNvPr>
          <p:cNvSpPr txBox="1"/>
          <p:nvPr/>
        </p:nvSpPr>
        <p:spPr>
          <a:xfrm>
            <a:off x="6948106" y="1634247"/>
            <a:ext cx="51830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It </a:t>
            </a:r>
            <a:r>
              <a:rPr lang="pl-PL" dirty="0" err="1"/>
              <a:t>is</a:t>
            </a:r>
            <a:r>
              <a:rPr lang="pl-PL" dirty="0"/>
              <a:t> the </a:t>
            </a:r>
            <a:r>
              <a:rPr lang="pl-PL" dirty="0" err="1"/>
              <a:t>main</a:t>
            </a:r>
            <a:r>
              <a:rPr lang="pl-PL" dirty="0"/>
              <a:t> </a:t>
            </a:r>
            <a:r>
              <a:rPr lang="pl-PL" dirty="0" err="1"/>
              <a:t>loop</a:t>
            </a:r>
            <a:r>
              <a:rPr lang="pl-PL" dirty="0"/>
              <a:t> of the program.</a:t>
            </a:r>
          </a:p>
          <a:p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Waititng</a:t>
            </a:r>
            <a:r>
              <a:rPr lang="pl-PL" dirty="0"/>
              <a:t> 1 sec in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iteration</a:t>
            </a:r>
            <a:r>
              <a:rPr lang="pl-PL" dirty="0"/>
              <a:t> as a </a:t>
            </a:r>
            <a:r>
              <a:rPr lang="pl-PL" dirty="0" err="1"/>
              <a:t>fixed</a:t>
            </a:r>
            <a:r>
              <a:rPr lang="pl-PL" dirty="0"/>
              <a:t> </a:t>
            </a:r>
            <a:r>
              <a:rPr lang="pl-PL" dirty="0" err="1"/>
              <a:t>window</a:t>
            </a:r>
            <a:r>
              <a:rPr lang="pl-PL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i="1" dirty="0" err="1"/>
              <a:t>Consumer.poll</a:t>
            </a:r>
            <a:r>
              <a:rPr lang="pl-PL" i="1" dirty="0"/>
              <a:t> </a:t>
            </a:r>
            <a:r>
              <a:rPr lang="pl-PL" dirty="0" err="1"/>
              <a:t>pulls</a:t>
            </a:r>
            <a:r>
              <a:rPr lang="pl-PL" dirty="0"/>
              <a:t> </a:t>
            </a:r>
            <a:r>
              <a:rPr lang="pl-PL" dirty="0" err="1"/>
              <a:t>messages</a:t>
            </a:r>
            <a:r>
              <a:rPr lang="pl-PL" dirty="0"/>
              <a:t> </a:t>
            </a:r>
            <a:r>
              <a:rPr lang="pl-PL" dirty="0" err="1"/>
              <a:t>currently</a:t>
            </a:r>
            <a:r>
              <a:rPr lang="pl-PL" dirty="0"/>
              <a:t> </a:t>
            </a:r>
            <a:r>
              <a:rPr lang="pl-PL" dirty="0" err="1"/>
              <a:t>waiting</a:t>
            </a:r>
            <a:r>
              <a:rPr lang="pl-PL" dirty="0"/>
              <a:t> in the </a:t>
            </a:r>
            <a:r>
              <a:rPr lang="pl-PL" dirty="0" err="1"/>
              <a:t>topic</a:t>
            </a:r>
            <a:r>
              <a:rPr lang="pl-PL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Decoding</a:t>
            </a:r>
            <a:r>
              <a:rPr lang="pl-PL" dirty="0"/>
              <a:t>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row</a:t>
            </a:r>
            <a:r>
              <a:rPr lang="pl-PL" dirty="0"/>
              <a:t> of the </a:t>
            </a:r>
            <a:r>
              <a:rPr lang="pl-PL" dirty="0" err="1"/>
              <a:t>downloaded</a:t>
            </a:r>
            <a:r>
              <a:rPr lang="pl-PL" dirty="0"/>
              <a:t> data and </a:t>
            </a:r>
            <a:r>
              <a:rPr lang="pl-PL" dirty="0" err="1"/>
              <a:t>putting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to the </a:t>
            </a:r>
            <a:r>
              <a:rPr lang="pl-PL" dirty="0" err="1"/>
              <a:t>tuple</a:t>
            </a:r>
            <a:r>
              <a:rPr lang="pl-PL" dirty="0"/>
              <a:t>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Making</a:t>
            </a:r>
            <a:r>
              <a:rPr lang="pl-PL" dirty="0"/>
              <a:t> </a:t>
            </a:r>
            <a:r>
              <a:rPr lang="pl-PL" dirty="0" err="1"/>
              <a:t>DataFrame</a:t>
            </a:r>
            <a:r>
              <a:rPr lang="pl-PL" dirty="0"/>
              <a:t> from </a:t>
            </a:r>
            <a:r>
              <a:rPr lang="pl-PL" dirty="0" err="1"/>
              <a:t>tuple</a:t>
            </a:r>
            <a:r>
              <a:rPr lang="pl-PL" dirty="0"/>
              <a:t> list and </a:t>
            </a:r>
            <a:r>
              <a:rPr lang="pl-PL" dirty="0" err="1"/>
              <a:t>schema</a:t>
            </a:r>
            <a:r>
              <a:rPr lang="pl-PL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Aggregating</a:t>
            </a:r>
            <a:r>
              <a:rPr lang="pl-PL" dirty="0"/>
              <a:t>, </a:t>
            </a:r>
            <a:r>
              <a:rPr lang="pl-PL" dirty="0" err="1"/>
              <a:t>grouping</a:t>
            </a:r>
            <a:r>
              <a:rPr lang="pl-PL" dirty="0"/>
              <a:t>, </a:t>
            </a:r>
            <a:r>
              <a:rPr lang="pl-PL" dirty="0" err="1"/>
              <a:t>ordering</a:t>
            </a:r>
            <a:r>
              <a:rPr lang="pl-PL" dirty="0"/>
              <a:t> and </a:t>
            </a:r>
            <a:r>
              <a:rPr lang="pl-PL" dirty="0" err="1"/>
              <a:t>showing</a:t>
            </a:r>
            <a:r>
              <a:rPr lang="pl-PL" dirty="0"/>
              <a:t> data from the </a:t>
            </a:r>
            <a:r>
              <a:rPr lang="pl-PL" dirty="0" err="1"/>
              <a:t>current</a:t>
            </a:r>
            <a:r>
              <a:rPr lang="pl-PL" dirty="0"/>
              <a:t> </a:t>
            </a:r>
            <a:r>
              <a:rPr lang="pl-PL" dirty="0" err="1"/>
              <a:t>window</a:t>
            </a:r>
            <a:r>
              <a:rPr lang="pl-PL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Showing</a:t>
            </a:r>
            <a:r>
              <a:rPr lang="pl-PL" dirty="0"/>
              <a:t> top N most popular </a:t>
            </a:r>
            <a:r>
              <a:rPr lang="pl-PL" i="1" dirty="0" err="1"/>
              <a:t>Type</a:t>
            </a:r>
            <a:r>
              <a:rPr lang="pl-PL" i="1" dirty="0"/>
              <a:t> </a:t>
            </a:r>
            <a:r>
              <a:rPr lang="pl-PL" dirty="0" err="1"/>
              <a:t>attributes</a:t>
            </a:r>
            <a:r>
              <a:rPr lang="pl-PL" dirty="0"/>
              <a:t> in the </a:t>
            </a:r>
            <a:r>
              <a:rPr lang="pl-PL" dirty="0" err="1"/>
              <a:t>current</a:t>
            </a:r>
            <a:r>
              <a:rPr lang="pl-PL" dirty="0"/>
              <a:t> </a:t>
            </a:r>
            <a:r>
              <a:rPr lang="pl-PL" dirty="0" err="1"/>
              <a:t>window</a:t>
            </a:r>
            <a:r>
              <a:rPr lang="pl-PL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Preparing</a:t>
            </a:r>
            <a:r>
              <a:rPr lang="pl-PL" dirty="0"/>
              <a:t> CQL </a:t>
            </a:r>
            <a:r>
              <a:rPr lang="pl-PL" dirty="0" err="1"/>
              <a:t>query</a:t>
            </a:r>
            <a:r>
              <a:rPr lang="pl-PL" dirty="0"/>
              <a:t> for </a:t>
            </a:r>
            <a:r>
              <a:rPr lang="pl-PL" dirty="0" err="1"/>
              <a:t>insterting</a:t>
            </a:r>
            <a:r>
              <a:rPr lang="pl-PL" dirty="0"/>
              <a:t>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Executing</a:t>
            </a:r>
            <a:r>
              <a:rPr lang="pl-PL" dirty="0"/>
              <a:t> </a:t>
            </a:r>
            <a:r>
              <a:rPr lang="pl-PL" dirty="0" err="1"/>
              <a:t>query</a:t>
            </a:r>
            <a:r>
              <a:rPr lang="pl-PL" dirty="0"/>
              <a:t> with data </a:t>
            </a:r>
            <a:r>
              <a:rPr lang="pl-PL" dirty="0" err="1"/>
              <a:t>collected</a:t>
            </a:r>
            <a:r>
              <a:rPr lang="pl-PL" dirty="0"/>
              <a:t> in the </a:t>
            </a:r>
            <a:r>
              <a:rPr lang="pl-PL" dirty="0" err="1"/>
              <a:t>current</a:t>
            </a:r>
            <a:r>
              <a:rPr lang="pl-PL" dirty="0"/>
              <a:t> </a:t>
            </a:r>
            <a:r>
              <a:rPr lang="pl-PL" dirty="0" err="1"/>
              <a:t>window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152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562F53-AE27-4075-A41A-1CA2F6A47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Consumer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2A4FF8FC-C32E-4211-B35A-A0FCEFCAD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775" y="2692435"/>
            <a:ext cx="5610225" cy="3048000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73F779DC-2BFA-4488-8CD3-A7BD132C2768}"/>
              </a:ext>
            </a:extLst>
          </p:cNvPr>
          <p:cNvSpPr txBox="1"/>
          <p:nvPr/>
        </p:nvSpPr>
        <p:spPr>
          <a:xfrm>
            <a:off x="6994689" y="3893270"/>
            <a:ext cx="3855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Checking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data was </a:t>
            </a:r>
            <a:r>
              <a:rPr lang="pl-PL" dirty="0" err="1"/>
              <a:t>sent</a:t>
            </a:r>
            <a:r>
              <a:rPr lang="pl-PL" dirty="0"/>
              <a:t> to the </a:t>
            </a:r>
            <a:r>
              <a:rPr lang="pl-PL" dirty="0" err="1"/>
              <a:t>Cassandra</a:t>
            </a:r>
            <a:r>
              <a:rPr lang="pl-PL" dirty="0"/>
              <a:t> </a:t>
            </a:r>
            <a:r>
              <a:rPr lang="pl-PL" dirty="0" err="1"/>
              <a:t>database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6151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41F930-A9AF-48D3-B163-9EB8DDB72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Results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1194319-6A58-422C-A094-1926600BA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220" y="1689389"/>
            <a:ext cx="6665888" cy="4655269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3AB0320F-0817-4D59-82AD-1F8A702C228D}"/>
              </a:ext>
            </a:extLst>
          </p:cNvPr>
          <p:cNvSpPr txBox="1"/>
          <p:nvPr/>
        </p:nvSpPr>
        <p:spPr>
          <a:xfrm>
            <a:off x="7418894" y="1608151"/>
            <a:ext cx="39950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/>
              <a:t>Results</a:t>
            </a:r>
            <a:r>
              <a:rPr lang="pl-PL" sz="2400" dirty="0"/>
              <a:t> for 2 </a:t>
            </a:r>
            <a:r>
              <a:rPr lang="pl-PL" sz="2400" dirty="0" err="1"/>
              <a:t>iterations</a:t>
            </a:r>
            <a:r>
              <a:rPr lang="pl-PL" sz="2400" dirty="0"/>
              <a:t> of </a:t>
            </a:r>
            <a:r>
              <a:rPr lang="pl-PL" sz="2400" dirty="0" err="1"/>
              <a:t>main</a:t>
            </a:r>
            <a:r>
              <a:rPr lang="pl-PL" sz="2400" dirty="0"/>
              <a:t> </a:t>
            </a:r>
            <a:r>
              <a:rPr lang="pl-PL" sz="2400" dirty="0" err="1"/>
              <a:t>loop</a:t>
            </a:r>
            <a:r>
              <a:rPr lang="pl-PL" sz="2400" dirty="0"/>
              <a:t> of program with </a:t>
            </a:r>
            <a:r>
              <a:rPr lang="pl-PL" sz="2400" dirty="0" err="1"/>
              <a:t>amount</a:t>
            </a:r>
            <a:r>
              <a:rPr lang="pl-PL" sz="2400" dirty="0"/>
              <a:t> of </a:t>
            </a:r>
            <a:r>
              <a:rPr lang="pl-PL" sz="2400" dirty="0" err="1"/>
              <a:t>time</a:t>
            </a:r>
            <a:r>
              <a:rPr lang="pl-PL" sz="2400" dirty="0"/>
              <a:t> </a:t>
            </a:r>
            <a:r>
              <a:rPr lang="pl-PL" sz="2400" dirty="0" err="1"/>
              <a:t>that</a:t>
            </a:r>
            <a:r>
              <a:rPr lang="pl-PL" sz="2400" dirty="0"/>
              <a:t> </a:t>
            </a:r>
            <a:r>
              <a:rPr lang="pl-PL" sz="2400" dirty="0" err="1"/>
              <a:t>took</a:t>
            </a:r>
            <a:r>
              <a:rPr lang="pl-PL" sz="2400" dirty="0"/>
              <a:t> for </a:t>
            </a:r>
            <a:r>
              <a:rPr lang="pl-PL" sz="2400" dirty="0" err="1"/>
              <a:t>each</a:t>
            </a:r>
            <a:r>
              <a:rPr lang="pl-PL" sz="2400" dirty="0"/>
              <a:t> of </a:t>
            </a:r>
            <a:r>
              <a:rPr lang="pl-PL" sz="2400" dirty="0" err="1"/>
              <a:t>essential</a:t>
            </a:r>
            <a:r>
              <a:rPr lang="pl-PL" sz="2400" dirty="0"/>
              <a:t> </a:t>
            </a:r>
            <a:r>
              <a:rPr lang="pl-PL" sz="2400" dirty="0" err="1"/>
              <a:t>processes</a:t>
            </a:r>
            <a:r>
              <a:rPr lang="pl-PL" sz="2400" dirty="0"/>
              <a:t>. </a:t>
            </a:r>
          </a:p>
          <a:p>
            <a:endParaRPr lang="pl-PL" sz="2400" dirty="0"/>
          </a:p>
          <a:p>
            <a:r>
              <a:rPr lang="pl-PL" sz="2400" dirty="0" err="1"/>
              <a:t>Looking</a:t>
            </a:r>
            <a:r>
              <a:rPr lang="pl-PL" sz="2400" dirty="0"/>
              <a:t> </a:t>
            </a:r>
            <a:r>
              <a:rPr lang="pl-PL" sz="2400" dirty="0" err="1"/>
              <a:t>at</a:t>
            </a:r>
            <a:r>
              <a:rPr lang="pl-PL" sz="2400" dirty="0"/>
              <a:t> </a:t>
            </a:r>
            <a:r>
              <a:rPr lang="pl-PL" sz="2400" dirty="0" err="1"/>
              <a:t>this</a:t>
            </a:r>
            <a:r>
              <a:rPr lang="pl-PL" sz="2400" dirty="0"/>
              <a:t> performance, </a:t>
            </a:r>
            <a:r>
              <a:rPr lang="pl-PL" sz="2400" dirty="0" err="1"/>
              <a:t>it</a:t>
            </a:r>
            <a:r>
              <a:rPr lang="pl-PL" sz="2400" dirty="0"/>
              <a:t> </a:t>
            </a:r>
            <a:r>
              <a:rPr lang="pl-PL" sz="2400" dirty="0" err="1"/>
              <a:t>can</a:t>
            </a:r>
            <a:r>
              <a:rPr lang="pl-PL" sz="2400" dirty="0"/>
              <a:t> be </a:t>
            </a:r>
            <a:r>
              <a:rPr lang="pl-PL" sz="2400" dirty="0" err="1"/>
              <a:t>concluded</a:t>
            </a:r>
            <a:r>
              <a:rPr lang="pl-PL" sz="2400" dirty="0"/>
              <a:t> </a:t>
            </a:r>
            <a:r>
              <a:rPr lang="pl-PL" sz="2400" dirty="0" err="1"/>
              <a:t>that</a:t>
            </a:r>
            <a:r>
              <a:rPr lang="pl-PL" sz="2400" dirty="0"/>
              <a:t> </a:t>
            </a:r>
            <a:r>
              <a:rPr lang="pl-PL" sz="2400" dirty="0" err="1"/>
              <a:t>window</a:t>
            </a:r>
            <a:r>
              <a:rPr lang="pl-PL" sz="2400" dirty="0"/>
              <a:t> with </a:t>
            </a:r>
            <a:r>
              <a:rPr lang="pl-PL" sz="2400" dirty="0" err="1"/>
              <a:t>time</a:t>
            </a:r>
            <a:r>
              <a:rPr lang="pl-PL" sz="2400" dirty="0"/>
              <a:t> 1 sec </a:t>
            </a:r>
            <a:r>
              <a:rPr lang="pl-PL" sz="2400" dirty="0" err="1"/>
              <a:t>doesnt</a:t>
            </a:r>
            <a:r>
              <a:rPr lang="pl-PL" sz="2400" dirty="0"/>
              <a:t> </a:t>
            </a:r>
            <a:r>
              <a:rPr lang="pl-PL" sz="2400" dirty="0" err="1"/>
              <a:t>make</a:t>
            </a:r>
            <a:r>
              <a:rPr lang="pl-PL" sz="2400" dirty="0"/>
              <a:t> for </a:t>
            </a:r>
            <a:r>
              <a:rPr lang="pl-PL" sz="2400" dirty="0" err="1"/>
              <a:t>this</a:t>
            </a:r>
            <a:r>
              <a:rPr lang="pl-PL" sz="2400" dirty="0"/>
              <a:t> program </a:t>
            </a:r>
            <a:r>
              <a:rPr lang="pl-PL" sz="2400" dirty="0" err="1"/>
              <a:t>at</a:t>
            </a:r>
            <a:r>
              <a:rPr lang="pl-PL" sz="2400" dirty="0"/>
              <a:t> </a:t>
            </a:r>
            <a:r>
              <a:rPr lang="pl-PL" sz="2400" dirty="0" err="1"/>
              <a:t>this</a:t>
            </a:r>
            <a:r>
              <a:rPr lang="pl-PL" sz="2400" dirty="0"/>
              <a:t> </a:t>
            </a:r>
            <a:r>
              <a:rPr lang="pl-PL" sz="2400" dirty="0" err="1"/>
              <a:t>machine</a:t>
            </a:r>
            <a:r>
              <a:rPr lang="pl-P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8084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1522</TotalTime>
  <Words>367</Words>
  <Application>Microsoft Office PowerPoint</Application>
  <PresentationFormat>Panoramiczny</PresentationFormat>
  <Paragraphs>46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Jon</vt:lpstr>
      <vt:lpstr>Kafka Project</vt:lpstr>
      <vt:lpstr>Setting up environment</vt:lpstr>
      <vt:lpstr>Producer</vt:lpstr>
      <vt:lpstr>Consumer</vt:lpstr>
      <vt:lpstr>Consumer</vt:lpstr>
      <vt:lpstr>Consumer</vt:lpstr>
      <vt:lpstr>Consumer</vt:lpstr>
      <vt:lpstr>Consumer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 Project</dc:title>
  <dc:creator>Sebastian Dziura</dc:creator>
  <cp:lastModifiedBy>Sebastian Dziura</cp:lastModifiedBy>
  <cp:revision>28</cp:revision>
  <dcterms:created xsi:type="dcterms:W3CDTF">2021-02-04T14:40:55Z</dcterms:created>
  <dcterms:modified xsi:type="dcterms:W3CDTF">2021-02-08T20:29:02Z</dcterms:modified>
</cp:coreProperties>
</file>